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7" r:id="rId6"/>
    <p:sldId id="262" r:id="rId7"/>
    <p:sldId id="258" r:id="rId8"/>
    <p:sldId id="259" r:id="rId9"/>
    <p:sldId id="260" r:id="rId10"/>
    <p:sldId id="263" r:id="rId11"/>
    <p:sldId id="265" r:id="rId12"/>
    <p:sldId id="266" r:id="rId13"/>
    <p:sldId id="267" r:id="rId14"/>
    <p:sldId id="261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Meiryo" panose="020B0604030504040204" pitchFamily="34" charset="-128"/>
      <p:regular r:id="rId29"/>
      <p:bold r:id="rId30"/>
      <p:italic r:id="rId31"/>
      <p:bold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03FA4-8DE9-3C4D-9DB3-C8EA596B1020}" v="143" dt="2020-09-09T19:56:40.538"/>
    <p1510:client id="{ED8F27D4-DE1E-4E95-85E4-6FBB9E86C547}" v="666" dt="2020-09-10T06:43:50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 BODINI" userId="ff2fc562-cd55-4b8e-bb31-69fd8c80f346" providerId="ADAL" clId="{4C103FA4-8DE9-3C4D-9DB3-C8EA596B1020}"/>
    <pc:docChg chg="undo redo custSel modSld">
      <pc:chgData name="ALESSIA BODINI" userId="ff2fc562-cd55-4b8e-bb31-69fd8c80f346" providerId="ADAL" clId="{4C103FA4-8DE9-3C4D-9DB3-C8EA596B1020}" dt="2020-09-09T19:56:40.539" v="142"/>
      <pc:docMkLst>
        <pc:docMk/>
      </pc:docMkLst>
      <pc:sldChg chg="addSp delSp modSp">
        <pc:chgData name="ALESSIA BODINI" userId="ff2fc562-cd55-4b8e-bb31-69fd8c80f346" providerId="ADAL" clId="{4C103FA4-8DE9-3C4D-9DB3-C8EA596B1020}" dt="2020-09-09T13:27:10.608" v="56"/>
        <pc:sldMkLst>
          <pc:docMk/>
          <pc:sldMk cId="0" sldId="258"/>
        </pc:sldMkLst>
        <pc:grpChg chg="add del">
          <ac:chgData name="ALESSIA BODINI" userId="ff2fc562-cd55-4b8e-bb31-69fd8c80f346" providerId="ADAL" clId="{4C103FA4-8DE9-3C4D-9DB3-C8EA596B1020}" dt="2020-09-09T13:22:42.320" v="5"/>
          <ac:grpSpMkLst>
            <pc:docMk/>
            <pc:sldMk cId="0" sldId="258"/>
            <ac:grpSpMk id="6" creationId="{83DA2886-D22A-A442-A185-C183ACC0D153}"/>
          </ac:grpSpMkLst>
        </pc:grpChg>
        <pc:grpChg chg="add">
          <ac:chgData name="ALESSIA BODINI" userId="ff2fc562-cd55-4b8e-bb31-69fd8c80f346" providerId="ADAL" clId="{4C103FA4-8DE9-3C4D-9DB3-C8EA596B1020}" dt="2020-09-09T13:24:13.151" v="13"/>
          <ac:grpSpMkLst>
            <pc:docMk/>
            <pc:sldMk cId="0" sldId="258"/>
            <ac:grpSpMk id="11" creationId="{6245960C-48C8-414E-9683-E9C4985C1C63}"/>
          </ac:grpSpMkLst>
        </pc:grpChg>
        <pc:grpChg chg="add del">
          <ac:chgData name="ALESSIA BODINI" userId="ff2fc562-cd55-4b8e-bb31-69fd8c80f346" providerId="ADAL" clId="{4C103FA4-8DE9-3C4D-9DB3-C8EA596B1020}" dt="2020-09-09T13:27:05.573" v="52"/>
          <ac:grpSpMkLst>
            <pc:docMk/>
            <pc:sldMk cId="0" sldId="258"/>
            <ac:grpSpMk id="13" creationId="{DB7668BB-D589-7E4D-983C-4B9A9B0D7782}"/>
          </ac:grpSpMkLst>
        </pc:grpChg>
        <pc:grpChg chg="add del">
          <ac:chgData name="ALESSIA BODINI" userId="ff2fc562-cd55-4b8e-bb31-69fd8c80f346" providerId="ADAL" clId="{4C103FA4-8DE9-3C4D-9DB3-C8EA596B1020}" dt="2020-09-09T13:24:26.248" v="28"/>
          <ac:grpSpMkLst>
            <pc:docMk/>
            <pc:sldMk cId="0" sldId="258"/>
            <ac:grpSpMk id="17" creationId="{14C5E0A9-2038-5E49-9574-E03C8D920371}"/>
          </ac:grpSpMkLst>
        </pc:grpChg>
        <pc:grpChg chg="add">
          <ac:chgData name="ALESSIA BODINI" userId="ff2fc562-cd55-4b8e-bb31-69fd8c80f346" providerId="ADAL" clId="{4C103FA4-8DE9-3C4D-9DB3-C8EA596B1020}" dt="2020-09-09T13:27:10.608" v="56"/>
          <ac:grpSpMkLst>
            <pc:docMk/>
            <pc:sldMk cId="0" sldId="258"/>
            <ac:grpSpMk id="18" creationId="{F59BB7FE-2D3C-E546-A826-EB6AD53A81E1}"/>
          </ac:grpSpMkLst>
        </pc:grpChg>
        <pc:grpChg chg="add del">
          <ac:chgData name="ALESSIA BODINI" userId="ff2fc562-cd55-4b8e-bb31-69fd8c80f346" providerId="ADAL" clId="{4C103FA4-8DE9-3C4D-9DB3-C8EA596B1020}" dt="2020-09-09T13:24:25.652" v="24"/>
          <ac:grpSpMkLst>
            <pc:docMk/>
            <pc:sldMk cId="0" sldId="258"/>
            <ac:grpSpMk id="24" creationId="{1D9DBDF7-3730-1247-B520-4585BF011B67}"/>
          </ac:grpSpMkLst>
        </pc:grpChg>
        <pc:inkChg chg="add">
          <ac:chgData name="ALESSIA BODINI" userId="ff2fc562-cd55-4b8e-bb31-69fd8c80f346" providerId="ADAL" clId="{4C103FA4-8DE9-3C4D-9DB3-C8EA596B1020}" dt="2020-09-09T13:25:30.634" v="34"/>
          <ac:inkMkLst>
            <pc:docMk/>
            <pc:sldMk cId="0" sldId="258"/>
            <ac:inkMk id="2" creationId="{902E23DA-C47B-8447-82FF-544441586513}"/>
          </ac:inkMkLst>
        </pc:inkChg>
        <pc:inkChg chg="add del">
          <ac:chgData name="ALESSIA BODINI" userId="ff2fc562-cd55-4b8e-bb31-69fd8c80f346" providerId="ADAL" clId="{4C103FA4-8DE9-3C4D-9DB3-C8EA596B1020}" dt="2020-09-09T13:22:23.310" v="1"/>
          <ac:inkMkLst>
            <pc:docMk/>
            <pc:sldMk cId="0" sldId="258"/>
            <ac:inkMk id="2" creationId="{A16C3C72-9103-9D49-93AF-ABBA936DA963}"/>
          </ac:inkMkLst>
        </pc:inkChg>
        <pc:inkChg chg="add del">
          <ac:chgData name="ALESSIA BODINI" userId="ff2fc562-cd55-4b8e-bb31-69fd8c80f346" providerId="ADAL" clId="{4C103FA4-8DE9-3C4D-9DB3-C8EA596B1020}" dt="2020-09-09T13:25:37.571" v="38"/>
          <ac:inkMkLst>
            <pc:docMk/>
            <pc:sldMk cId="0" sldId="258"/>
            <ac:inkMk id="4" creationId="{1A27157A-6B1D-9447-8404-9F451EC9874E}"/>
          </ac:inkMkLst>
        </pc:inkChg>
        <pc:inkChg chg="add del topLvl">
          <ac:chgData name="ALESSIA BODINI" userId="ff2fc562-cd55-4b8e-bb31-69fd8c80f346" providerId="ADAL" clId="{4C103FA4-8DE9-3C4D-9DB3-C8EA596B1020}" dt="2020-09-09T13:22:42.505" v="6"/>
          <ac:inkMkLst>
            <pc:docMk/>
            <pc:sldMk cId="0" sldId="258"/>
            <ac:inkMk id="4" creationId="{37834F6E-5BEE-EB4D-8E04-399B117BA890}"/>
          </ac:inkMkLst>
        </pc:inkChg>
        <pc:inkChg chg="add">
          <ac:chgData name="ALESSIA BODINI" userId="ff2fc562-cd55-4b8e-bb31-69fd8c80f346" providerId="ADAL" clId="{4C103FA4-8DE9-3C4D-9DB3-C8EA596B1020}" dt="2020-09-09T13:27:08.814" v="54"/>
          <ac:inkMkLst>
            <pc:docMk/>
            <pc:sldMk cId="0" sldId="258"/>
            <ac:inkMk id="4" creationId="{EB3950E0-EFC9-0B46-B5B5-9BBA045649B0}"/>
          </ac:inkMkLst>
        </pc:inkChg>
        <pc:inkChg chg="add">
          <ac:chgData name="ALESSIA BODINI" userId="ff2fc562-cd55-4b8e-bb31-69fd8c80f346" providerId="ADAL" clId="{4C103FA4-8DE9-3C4D-9DB3-C8EA596B1020}" dt="2020-09-09T13:27:10.059" v="55"/>
          <ac:inkMkLst>
            <pc:docMk/>
            <pc:sldMk cId="0" sldId="258"/>
            <ac:inkMk id="5" creationId="{0AE728B5-3B09-394E-96C5-7C6A60C680C2}"/>
          </ac:inkMkLst>
        </pc:inkChg>
        <pc:inkChg chg="add del">
          <ac:chgData name="ALESSIA BODINI" userId="ff2fc562-cd55-4b8e-bb31-69fd8c80f346" providerId="ADAL" clId="{4C103FA4-8DE9-3C4D-9DB3-C8EA596B1020}" dt="2020-09-09T13:25:40.759" v="40"/>
          <ac:inkMkLst>
            <pc:docMk/>
            <pc:sldMk cId="0" sldId="258"/>
            <ac:inkMk id="5" creationId="{E4474BED-8BE1-4E49-A226-7EF83EC01BCC}"/>
          </ac:inkMkLst>
        </pc:inkChg>
        <pc:inkChg chg="add del topLvl">
          <ac:chgData name="ALESSIA BODINI" userId="ff2fc562-cd55-4b8e-bb31-69fd8c80f346" providerId="ADAL" clId="{4C103FA4-8DE9-3C4D-9DB3-C8EA596B1020}" dt="2020-09-09T13:22:42.320" v="5"/>
          <ac:inkMkLst>
            <pc:docMk/>
            <pc:sldMk cId="0" sldId="258"/>
            <ac:inkMk id="5" creationId="{E95AEAC2-606D-BF49-9B3A-A32DEA6485A4}"/>
          </ac:inkMkLst>
        </pc:inkChg>
        <pc:inkChg chg="add del">
          <ac:chgData name="ALESSIA BODINI" userId="ff2fc562-cd55-4b8e-bb31-69fd8c80f346" providerId="ADAL" clId="{4C103FA4-8DE9-3C4D-9DB3-C8EA596B1020}" dt="2020-09-09T13:25:43.254" v="42"/>
          <ac:inkMkLst>
            <pc:docMk/>
            <pc:sldMk cId="0" sldId="258"/>
            <ac:inkMk id="6" creationId="{6101F677-79F7-2B44-A9F7-A3E752576B6F}"/>
          </ac:inkMkLst>
        </pc:inkChg>
        <pc:inkChg chg="add del">
          <ac:chgData name="ALESSIA BODINI" userId="ff2fc562-cd55-4b8e-bb31-69fd8c80f346" providerId="ADAL" clId="{4C103FA4-8DE9-3C4D-9DB3-C8EA596B1020}" dt="2020-09-09T13:25:47.197" v="44"/>
          <ac:inkMkLst>
            <pc:docMk/>
            <pc:sldMk cId="0" sldId="258"/>
            <ac:inkMk id="7" creationId="{89CC1E4D-C12B-FF44-877C-E4D24E30C291}"/>
          </ac:inkMkLst>
        </pc:inkChg>
        <pc:inkChg chg="add del">
          <ac:chgData name="ALESSIA BODINI" userId="ff2fc562-cd55-4b8e-bb31-69fd8c80f346" providerId="ADAL" clId="{4C103FA4-8DE9-3C4D-9DB3-C8EA596B1020}" dt="2020-09-09T13:22:45.740" v="8"/>
          <ac:inkMkLst>
            <pc:docMk/>
            <pc:sldMk cId="0" sldId="258"/>
            <ac:inkMk id="7" creationId="{C0DF1953-029C-9D4A-92BC-332B882ADD1A}"/>
          </ac:inkMkLst>
        </pc:inkChg>
        <pc:inkChg chg="add del">
          <ac:chgData name="ALESSIA BODINI" userId="ff2fc562-cd55-4b8e-bb31-69fd8c80f346" providerId="ADAL" clId="{4C103FA4-8DE9-3C4D-9DB3-C8EA596B1020}" dt="2020-09-09T13:24:09.142" v="10"/>
          <ac:inkMkLst>
            <pc:docMk/>
            <pc:sldMk cId="0" sldId="258"/>
            <ac:inkMk id="8" creationId="{996D2AF7-17C0-3949-A085-6D09BF84D3A9}"/>
          </ac:inkMkLst>
        </pc:inkChg>
        <pc:inkChg chg="add del topLvl">
          <ac:chgData name="ALESSIA BODINI" userId="ff2fc562-cd55-4b8e-bb31-69fd8c80f346" providerId="ADAL" clId="{4C103FA4-8DE9-3C4D-9DB3-C8EA596B1020}" dt="2020-09-09T13:27:05.577" v="53"/>
          <ac:inkMkLst>
            <pc:docMk/>
            <pc:sldMk cId="0" sldId="258"/>
            <ac:inkMk id="8" creationId="{A73F951E-B7C8-E14B-A86E-C086696CFB7E}"/>
          </ac:inkMkLst>
        </pc:inkChg>
        <pc:inkChg chg="add">
          <ac:chgData name="ALESSIA BODINI" userId="ff2fc562-cd55-4b8e-bb31-69fd8c80f346" providerId="ADAL" clId="{4C103FA4-8DE9-3C4D-9DB3-C8EA596B1020}" dt="2020-09-09T13:24:11.532" v="11"/>
          <ac:inkMkLst>
            <pc:docMk/>
            <pc:sldMk cId="0" sldId="258"/>
            <ac:inkMk id="9" creationId="{14C10203-AE73-C74B-8045-7A2981490707}"/>
          </ac:inkMkLst>
        </pc:inkChg>
        <pc:inkChg chg="add">
          <ac:chgData name="ALESSIA BODINI" userId="ff2fc562-cd55-4b8e-bb31-69fd8c80f346" providerId="ADAL" clId="{4C103FA4-8DE9-3C4D-9DB3-C8EA596B1020}" dt="2020-09-09T13:24:12.511" v="12"/>
          <ac:inkMkLst>
            <pc:docMk/>
            <pc:sldMk cId="0" sldId="258"/>
            <ac:inkMk id="10" creationId="{7D32E5C5-5C90-F242-BEFE-2298DA8A5EAE}"/>
          </ac:inkMkLst>
        </pc:inkChg>
        <pc:inkChg chg="add del topLvl">
          <ac:chgData name="ALESSIA BODINI" userId="ff2fc562-cd55-4b8e-bb31-69fd8c80f346" providerId="ADAL" clId="{4C103FA4-8DE9-3C4D-9DB3-C8EA596B1020}" dt="2020-09-09T13:24:28.768" v="33"/>
          <ac:inkMkLst>
            <pc:docMk/>
            <pc:sldMk cId="0" sldId="258"/>
            <ac:inkMk id="12" creationId="{29C3F356-9AA2-8E49-BDC4-C3237D6E538B}"/>
          </ac:inkMkLst>
        </pc:inkChg>
        <pc:inkChg chg="add del topLvl">
          <ac:chgData name="ALESSIA BODINI" userId="ff2fc562-cd55-4b8e-bb31-69fd8c80f346" providerId="ADAL" clId="{4C103FA4-8DE9-3C4D-9DB3-C8EA596B1020}" dt="2020-09-09T13:27:05.573" v="52"/>
          <ac:inkMkLst>
            <pc:docMk/>
            <pc:sldMk cId="0" sldId="258"/>
            <ac:inkMk id="12" creationId="{A123414F-A3F3-504E-92BF-54CB7760CB15}"/>
          </ac:inkMkLst>
        </pc:inkChg>
        <pc:inkChg chg="add del topLvl">
          <ac:chgData name="ALESSIA BODINI" userId="ff2fc562-cd55-4b8e-bb31-69fd8c80f346" providerId="ADAL" clId="{4C103FA4-8DE9-3C4D-9DB3-C8EA596B1020}" dt="2020-09-09T13:24:28.572" v="32"/>
          <ac:inkMkLst>
            <pc:docMk/>
            <pc:sldMk cId="0" sldId="258"/>
            <ac:inkMk id="13" creationId="{B4DD13A6-88EC-4D48-BFBA-491CF663DB2B}"/>
          </ac:inkMkLst>
        </pc:inkChg>
        <pc:inkChg chg="add del">
          <ac:chgData name="ALESSIA BODINI" userId="ff2fc562-cd55-4b8e-bb31-69fd8c80f346" providerId="ADAL" clId="{4C103FA4-8DE9-3C4D-9DB3-C8EA596B1020}" dt="2020-09-09T13:26:05.435" v="49"/>
          <ac:inkMkLst>
            <pc:docMk/>
            <pc:sldMk cId="0" sldId="258"/>
            <ac:inkMk id="15" creationId="{9F7F0CF6-8181-B54E-94E3-3B34229539A1}"/>
          </ac:inkMkLst>
        </pc:inkChg>
        <pc:inkChg chg="add del topLvl">
          <ac:chgData name="ALESSIA BODINI" userId="ff2fc562-cd55-4b8e-bb31-69fd8c80f346" providerId="ADAL" clId="{4C103FA4-8DE9-3C4D-9DB3-C8EA596B1020}" dt="2020-09-09T13:24:26.980" v="29"/>
          <ac:inkMkLst>
            <pc:docMk/>
            <pc:sldMk cId="0" sldId="258"/>
            <ac:inkMk id="15" creationId="{B5CA2D69-AF67-C84F-89E2-4463340BEC4B}"/>
          </ac:inkMkLst>
        </pc:inkChg>
        <pc:inkChg chg="add del topLvl">
          <ac:chgData name="ALESSIA BODINI" userId="ff2fc562-cd55-4b8e-bb31-69fd8c80f346" providerId="ADAL" clId="{4C103FA4-8DE9-3C4D-9DB3-C8EA596B1020}" dt="2020-09-09T13:24:26.248" v="28"/>
          <ac:inkMkLst>
            <pc:docMk/>
            <pc:sldMk cId="0" sldId="258"/>
            <ac:inkMk id="16" creationId="{1A2C28BD-FFAD-584A-8804-91DDD0FD44AB}"/>
          </ac:inkMkLst>
        </pc:inkChg>
        <pc:inkChg chg="add del topLvl">
          <ac:chgData name="ALESSIA BODINI" userId="ff2fc562-cd55-4b8e-bb31-69fd8c80f346" providerId="ADAL" clId="{4C103FA4-8DE9-3C4D-9DB3-C8EA596B1020}" dt="2020-09-09T13:24:26.105" v="27"/>
          <ac:inkMkLst>
            <pc:docMk/>
            <pc:sldMk cId="0" sldId="258"/>
            <ac:inkMk id="18" creationId="{20BBF3BD-5CDF-EC4A-A562-F1E8AF703CB3}"/>
          </ac:inkMkLst>
        </pc:inkChg>
        <pc:inkChg chg="add del topLvl">
          <ac:chgData name="ALESSIA BODINI" userId="ff2fc562-cd55-4b8e-bb31-69fd8c80f346" providerId="ADAL" clId="{4C103FA4-8DE9-3C4D-9DB3-C8EA596B1020}" dt="2020-09-09T13:24:25.958" v="26"/>
          <ac:inkMkLst>
            <pc:docMk/>
            <pc:sldMk cId="0" sldId="258"/>
            <ac:inkMk id="19" creationId="{0CD54389-470B-9948-B0F3-0C7F18D524E2}"/>
          </ac:inkMkLst>
        </pc:inkChg>
        <pc:inkChg chg="add del topLvl">
          <ac:chgData name="ALESSIA BODINI" userId="ff2fc562-cd55-4b8e-bb31-69fd8c80f346" providerId="ADAL" clId="{4C103FA4-8DE9-3C4D-9DB3-C8EA596B1020}" dt="2020-09-09T13:24:25.805" v="25"/>
          <ac:inkMkLst>
            <pc:docMk/>
            <pc:sldMk cId="0" sldId="258"/>
            <ac:inkMk id="20" creationId="{F88FABEA-4818-A64E-9391-CC2AA8F816D5}"/>
          </ac:inkMkLst>
        </pc:inkChg>
        <pc:inkChg chg="add del topLvl">
          <ac:chgData name="ALESSIA BODINI" userId="ff2fc562-cd55-4b8e-bb31-69fd8c80f346" providerId="ADAL" clId="{4C103FA4-8DE9-3C4D-9DB3-C8EA596B1020}" dt="2020-09-09T13:24:25.652" v="24"/>
          <ac:inkMkLst>
            <pc:docMk/>
            <pc:sldMk cId="0" sldId="258"/>
            <ac:inkMk id="23" creationId="{6DC2F817-E7DE-9B4A-8C9C-37F5DABFC71D}"/>
          </ac:inkMkLst>
        </pc:inkChg>
        <pc:cxnChg chg="mod">
          <ac:chgData name="ALESSIA BODINI" userId="ff2fc562-cd55-4b8e-bb31-69fd8c80f346" providerId="ADAL" clId="{4C103FA4-8DE9-3C4D-9DB3-C8EA596B1020}" dt="2020-09-09T13:26:08.593" v="51" actId="1076"/>
          <ac:cxnSpMkLst>
            <pc:docMk/>
            <pc:sldMk cId="0" sldId="258"/>
            <ac:cxnSpMk id="3" creationId="{CD4DEF80-BBE0-40D7-882A-97E13CAD1694}"/>
          </ac:cxnSpMkLst>
        </pc:cxnChg>
        <pc:cxnChg chg="mod">
          <ac:chgData name="ALESSIA BODINI" userId="ff2fc562-cd55-4b8e-bb31-69fd8c80f346" providerId="ADAL" clId="{4C103FA4-8DE9-3C4D-9DB3-C8EA596B1020}" dt="2020-09-09T13:25:34.113" v="36" actId="1076"/>
          <ac:cxnSpMkLst>
            <pc:docMk/>
            <pc:sldMk cId="0" sldId="258"/>
            <ac:cxnSpMk id="21" creationId="{C098D2B4-4F3A-4582-9FFA-34C4DAFE1746}"/>
          </ac:cxnSpMkLst>
        </pc:cxnChg>
      </pc:sldChg>
      <pc:sldChg chg="addSp delSp modSp">
        <pc:chgData name="ALESSIA BODINI" userId="ff2fc562-cd55-4b8e-bb31-69fd8c80f346" providerId="ADAL" clId="{4C103FA4-8DE9-3C4D-9DB3-C8EA596B1020}" dt="2020-09-09T19:56:40.539" v="142"/>
        <pc:sldMkLst>
          <pc:docMk/>
          <pc:sldMk cId="196702659" sldId="263"/>
        </pc:sldMkLst>
        <pc:grpChg chg="add del">
          <ac:chgData name="ALESSIA BODINI" userId="ff2fc562-cd55-4b8e-bb31-69fd8c80f346" providerId="ADAL" clId="{4C103FA4-8DE9-3C4D-9DB3-C8EA596B1020}" dt="2020-09-09T19:56:11.853" v="67"/>
          <ac:grpSpMkLst>
            <pc:docMk/>
            <pc:sldMk cId="196702659" sldId="263"/>
            <ac:grpSpMk id="14" creationId="{8B4F0543-6AE8-0C41-BC77-0C4698105596}"/>
          </ac:grpSpMkLst>
        </pc:grpChg>
        <pc:grpChg chg="add del">
          <ac:chgData name="ALESSIA BODINI" userId="ff2fc562-cd55-4b8e-bb31-69fd8c80f346" providerId="ADAL" clId="{4C103FA4-8DE9-3C4D-9DB3-C8EA596B1020}" dt="2020-09-09T19:56:19.690" v="81"/>
          <ac:grpSpMkLst>
            <pc:docMk/>
            <pc:sldMk cId="196702659" sldId="263"/>
            <ac:grpSpMk id="26" creationId="{8FEEAB1F-3F10-CE43-8FCC-936E50543B1B}"/>
          </ac:grpSpMkLst>
        </pc:grpChg>
        <pc:grpChg chg="add del">
          <ac:chgData name="ALESSIA BODINI" userId="ff2fc562-cd55-4b8e-bb31-69fd8c80f346" providerId="ADAL" clId="{4C103FA4-8DE9-3C4D-9DB3-C8EA596B1020}" dt="2020-09-09T19:56:39.490" v="141"/>
          <ac:grpSpMkLst>
            <pc:docMk/>
            <pc:sldMk cId="196702659" sldId="263"/>
            <ac:grpSpMk id="52" creationId="{7761CC79-5CD8-FC47-97E2-190C4CE1B226}"/>
          </ac:grpSpMkLst>
        </pc:grpChg>
        <pc:inkChg chg="add del">
          <ac:chgData name="ALESSIA BODINI" userId="ff2fc562-cd55-4b8e-bb31-69fd8c80f346" providerId="ADAL" clId="{4C103FA4-8DE9-3C4D-9DB3-C8EA596B1020}" dt="2020-09-09T19:55:08.910" v="58"/>
          <ac:inkMkLst>
            <pc:docMk/>
            <pc:sldMk cId="196702659" sldId="263"/>
            <ac:inkMk id="6" creationId="{53EE0351-CD53-AE43-81FB-39BE6E41EAA9}"/>
          </ac:inkMkLst>
        </pc:inkChg>
        <pc:inkChg chg="add del">
          <ac:chgData name="ALESSIA BODINI" userId="ff2fc562-cd55-4b8e-bb31-69fd8c80f346" providerId="ADAL" clId="{4C103FA4-8DE9-3C4D-9DB3-C8EA596B1020}" dt="2020-09-09T19:55:14.515" v="60"/>
          <ac:inkMkLst>
            <pc:docMk/>
            <pc:sldMk cId="196702659" sldId="263"/>
            <ac:inkMk id="7" creationId="{DA889FFB-568F-5040-8C86-324FBBF85CBD}"/>
          </ac:inkMkLst>
        </pc:inkChg>
        <pc:inkChg chg="add del topLvl">
          <ac:chgData name="ALESSIA BODINI" userId="ff2fc562-cd55-4b8e-bb31-69fd8c80f346" providerId="ADAL" clId="{4C103FA4-8DE9-3C4D-9DB3-C8EA596B1020}" dt="2020-09-09T19:56:12.017" v="68"/>
          <ac:inkMkLst>
            <pc:docMk/>
            <pc:sldMk cId="196702659" sldId="263"/>
            <ac:inkMk id="12" creationId="{CDCEF687-9B79-AD4E-B816-67C9CDF2BA37}"/>
          </ac:inkMkLst>
        </pc:inkChg>
        <pc:inkChg chg="add del topLvl">
          <ac:chgData name="ALESSIA BODINI" userId="ff2fc562-cd55-4b8e-bb31-69fd8c80f346" providerId="ADAL" clId="{4C103FA4-8DE9-3C4D-9DB3-C8EA596B1020}" dt="2020-09-09T19:56:11.853" v="67"/>
          <ac:inkMkLst>
            <pc:docMk/>
            <pc:sldMk cId="196702659" sldId="263"/>
            <ac:inkMk id="13" creationId="{29DEC557-7142-564A-BFB1-ECDDC180569B}"/>
          </ac:inkMkLst>
        </pc:inkChg>
        <pc:inkChg chg="add del">
          <ac:chgData name="ALESSIA BODINI" userId="ff2fc562-cd55-4b8e-bb31-69fd8c80f346" providerId="ADAL" clId="{4C103FA4-8DE9-3C4D-9DB3-C8EA596B1020}" dt="2020-09-09T19:56:39.413" v="118"/>
          <ac:inkMkLst>
            <pc:docMk/>
            <pc:sldMk cId="196702659" sldId="263"/>
            <ac:inkMk id="15" creationId="{FDC12935-5599-174C-8362-FB9005E2369B}"/>
          </ac:inkMkLst>
        </pc:inkChg>
        <pc:inkChg chg="add del topLvl">
          <ac:chgData name="ALESSIA BODINI" userId="ff2fc562-cd55-4b8e-bb31-69fd8c80f346" providerId="ADAL" clId="{4C103FA4-8DE9-3C4D-9DB3-C8EA596B1020}" dt="2020-09-09T19:56:22.481" v="90"/>
          <ac:inkMkLst>
            <pc:docMk/>
            <pc:sldMk cId="196702659" sldId="263"/>
            <ac:inkMk id="16" creationId="{FCDF5CC7-93D3-9B4B-A6F4-BE5FFA283791}"/>
          </ac:inkMkLst>
        </pc:inkChg>
        <pc:inkChg chg="add del topLvl">
          <ac:chgData name="ALESSIA BODINI" userId="ff2fc562-cd55-4b8e-bb31-69fd8c80f346" providerId="ADAL" clId="{4C103FA4-8DE9-3C4D-9DB3-C8EA596B1020}" dt="2020-09-09T19:56:22.170" v="89"/>
          <ac:inkMkLst>
            <pc:docMk/>
            <pc:sldMk cId="196702659" sldId="263"/>
            <ac:inkMk id="17" creationId="{C661A233-093C-7144-B3E4-8A3542487566}"/>
          </ac:inkMkLst>
        </pc:inkChg>
        <pc:inkChg chg="add del topLvl">
          <ac:chgData name="ALESSIA BODINI" userId="ff2fc562-cd55-4b8e-bb31-69fd8c80f346" providerId="ADAL" clId="{4C103FA4-8DE9-3C4D-9DB3-C8EA596B1020}" dt="2020-09-09T19:56:21.993" v="88"/>
          <ac:inkMkLst>
            <pc:docMk/>
            <pc:sldMk cId="196702659" sldId="263"/>
            <ac:inkMk id="18" creationId="{77CF02AC-C8AA-504B-8AB8-E5E1D351163C}"/>
          </ac:inkMkLst>
        </pc:inkChg>
        <pc:inkChg chg="add del topLvl">
          <ac:chgData name="ALESSIA BODINI" userId="ff2fc562-cd55-4b8e-bb31-69fd8c80f346" providerId="ADAL" clId="{4C103FA4-8DE9-3C4D-9DB3-C8EA596B1020}" dt="2020-09-09T19:56:21.846" v="87"/>
          <ac:inkMkLst>
            <pc:docMk/>
            <pc:sldMk cId="196702659" sldId="263"/>
            <ac:inkMk id="19" creationId="{DB280ADD-88BF-394E-AFAB-CA146640E9B0}"/>
          </ac:inkMkLst>
        </pc:inkChg>
        <pc:inkChg chg="add del topLvl">
          <ac:chgData name="ALESSIA BODINI" userId="ff2fc562-cd55-4b8e-bb31-69fd8c80f346" providerId="ADAL" clId="{4C103FA4-8DE9-3C4D-9DB3-C8EA596B1020}" dt="2020-09-09T19:56:21.704" v="86"/>
          <ac:inkMkLst>
            <pc:docMk/>
            <pc:sldMk cId="196702659" sldId="263"/>
            <ac:inkMk id="20" creationId="{D1064901-C041-DE44-BAAF-40AFC6271952}"/>
          </ac:inkMkLst>
        </pc:inkChg>
        <pc:inkChg chg="add del topLvl">
          <ac:chgData name="ALESSIA BODINI" userId="ff2fc562-cd55-4b8e-bb31-69fd8c80f346" providerId="ADAL" clId="{4C103FA4-8DE9-3C4D-9DB3-C8EA596B1020}" dt="2020-09-09T19:56:21.275" v="85"/>
          <ac:inkMkLst>
            <pc:docMk/>
            <pc:sldMk cId="196702659" sldId="263"/>
            <ac:inkMk id="21" creationId="{E21E5929-A2D4-284B-9D09-A1C0E15FE4AD}"/>
          </ac:inkMkLst>
        </pc:inkChg>
        <pc:inkChg chg="add del topLvl">
          <ac:chgData name="ALESSIA BODINI" userId="ff2fc562-cd55-4b8e-bb31-69fd8c80f346" providerId="ADAL" clId="{4C103FA4-8DE9-3C4D-9DB3-C8EA596B1020}" dt="2020-09-09T19:56:21.115" v="84"/>
          <ac:inkMkLst>
            <pc:docMk/>
            <pc:sldMk cId="196702659" sldId="263"/>
            <ac:inkMk id="22" creationId="{A6D5F348-09ED-F84B-8484-C6A215E25A2A}"/>
          </ac:inkMkLst>
        </pc:inkChg>
        <pc:inkChg chg="add del topLvl">
          <ac:chgData name="ALESSIA BODINI" userId="ff2fc562-cd55-4b8e-bb31-69fd8c80f346" providerId="ADAL" clId="{4C103FA4-8DE9-3C4D-9DB3-C8EA596B1020}" dt="2020-09-09T19:56:19.998" v="83"/>
          <ac:inkMkLst>
            <pc:docMk/>
            <pc:sldMk cId="196702659" sldId="263"/>
            <ac:inkMk id="23" creationId="{FA02EBD4-AFD4-604A-BB8C-FDD2F1D39613}"/>
          </ac:inkMkLst>
        </pc:inkChg>
        <pc:inkChg chg="add del topLvl">
          <ac:chgData name="ALESSIA BODINI" userId="ff2fc562-cd55-4b8e-bb31-69fd8c80f346" providerId="ADAL" clId="{4C103FA4-8DE9-3C4D-9DB3-C8EA596B1020}" dt="2020-09-09T19:56:19.839" v="82"/>
          <ac:inkMkLst>
            <pc:docMk/>
            <pc:sldMk cId="196702659" sldId="263"/>
            <ac:inkMk id="24" creationId="{D185249A-49C6-4C48-B216-790821E98641}"/>
          </ac:inkMkLst>
        </pc:inkChg>
        <pc:inkChg chg="add del topLvl">
          <ac:chgData name="ALESSIA BODINI" userId="ff2fc562-cd55-4b8e-bb31-69fd8c80f346" providerId="ADAL" clId="{4C103FA4-8DE9-3C4D-9DB3-C8EA596B1020}" dt="2020-09-09T19:56:19.690" v="81"/>
          <ac:inkMkLst>
            <pc:docMk/>
            <pc:sldMk cId="196702659" sldId="263"/>
            <ac:inkMk id="25" creationId="{4F4CB5A9-D4CC-2543-91D0-5AC3E53C508D}"/>
          </ac:inkMkLst>
        </pc:inkChg>
        <pc:inkChg chg="add del">
          <ac:chgData name="ALESSIA BODINI" userId="ff2fc562-cd55-4b8e-bb31-69fd8c80f346" providerId="ADAL" clId="{4C103FA4-8DE9-3C4D-9DB3-C8EA596B1020}" dt="2020-09-09T19:56:39.439" v="124"/>
          <ac:inkMkLst>
            <pc:docMk/>
            <pc:sldMk cId="196702659" sldId="263"/>
            <ac:inkMk id="27" creationId="{65C7835B-1B8D-3E41-A418-8014C02A9937}"/>
          </ac:inkMkLst>
        </pc:inkChg>
        <pc:inkChg chg="add del">
          <ac:chgData name="ALESSIA BODINI" userId="ff2fc562-cd55-4b8e-bb31-69fd8c80f346" providerId="ADAL" clId="{4C103FA4-8DE9-3C4D-9DB3-C8EA596B1020}" dt="2020-09-09T19:56:39.483" v="138"/>
          <ac:inkMkLst>
            <pc:docMk/>
            <pc:sldMk cId="196702659" sldId="263"/>
            <ac:inkMk id="28" creationId="{9FB8D440-A3E9-6E47-8D38-92E80248C90E}"/>
          </ac:inkMkLst>
        </pc:inkChg>
        <pc:inkChg chg="add del">
          <ac:chgData name="ALESSIA BODINI" userId="ff2fc562-cd55-4b8e-bb31-69fd8c80f346" providerId="ADAL" clId="{4C103FA4-8DE9-3C4D-9DB3-C8EA596B1020}" dt="2020-09-09T19:56:39.411" v="117"/>
          <ac:inkMkLst>
            <pc:docMk/>
            <pc:sldMk cId="196702659" sldId="263"/>
            <ac:inkMk id="29" creationId="{E586F965-094C-9E42-BBCA-945CC8F6BD24}"/>
          </ac:inkMkLst>
        </pc:inkChg>
        <pc:inkChg chg="add del topLvl">
          <ac:chgData name="ALESSIA BODINI" userId="ff2fc562-cd55-4b8e-bb31-69fd8c80f346" providerId="ADAL" clId="{4C103FA4-8DE9-3C4D-9DB3-C8EA596B1020}" dt="2020-09-09T19:56:40.539" v="142"/>
          <ac:inkMkLst>
            <pc:docMk/>
            <pc:sldMk cId="196702659" sldId="263"/>
            <ac:inkMk id="30" creationId="{AAF0F174-CCCE-0143-8DB0-602B67AB6D9D}"/>
          </ac:inkMkLst>
        </pc:inkChg>
        <pc:inkChg chg="add del">
          <ac:chgData name="ALESSIA BODINI" userId="ff2fc562-cd55-4b8e-bb31-69fd8c80f346" providerId="ADAL" clId="{4C103FA4-8DE9-3C4D-9DB3-C8EA596B1020}" dt="2020-09-09T19:56:39.426" v="121"/>
          <ac:inkMkLst>
            <pc:docMk/>
            <pc:sldMk cId="196702659" sldId="263"/>
            <ac:inkMk id="31" creationId="{23753135-1166-4742-B21B-EAB8C61F7A8D}"/>
          </ac:inkMkLst>
        </pc:inkChg>
        <pc:inkChg chg="add del">
          <ac:chgData name="ALESSIA BODINI" userId="ff2fc562-cd55-4b8e-bb31-69fd8c80f346" providerId="ADAL" clId="{4C103FA4-8DE9-3C4D-9DB3-C8EA596B1020}" dt="2020-09-09T19:56:39.451" v="127"/>
          <ac:inkMkLst>
            <pc:docMk/>
            <pc:sldMk cId="196702659" sldId="263"/>
            <ac:inkMk id="32" creationId="{CF6251D0-0AB7-AF4E-8C07-F0CAFE7A7B99}"/>
          </ac:inkMkLst>
        </pc:inkChg>
        <pc:inkChg chg="add del">
          <ac:chgData name="ALESSIA BODINI" userId="ff2fc562-cd55-4b8e-bb31-69fd8c80f346" providerId="ADAL" clId="{4C103FA4-8DE9-3C4D-9DB3-C8EA596B1020}" dt="2020-09-09T19:56:39.488" v="140"/>
          <ac:inkMkLst>
            <pc:docMk/>
            <pc:sldMk cId="196702659" sldId="263"/>
            <ac:inkMk id="33" creationId="{3DE28837-E4DF-EC47-965D-5B0B640BD7CF}"/>
          </ac:inkMkLst>
        </pc:inkChg>
        <pc:inkChg chg="add del">
          <ac:chgData name="ALESSIA BODINI" userId="ff2fc562-cd55-4b8e-bb31-69fd8c80f346" providerId="ADAL" clId="{4C103FA4-8DE9-3C4D-9DB3-C8EA596B1020}" dt="2020-09-09T19:56:39.418" v="119"/>
          <ac:inkMkLst>
            <pc:docMk/>
            <pc:sldMk cId="196702659" sldId="263"/>
            <ac:inkMk id="34" creationId="{7B903CBA-86F2-DB43-BEEB-2543B87E7FCE}"/>
          </ac:inkMkLst>
        </pc:inkChg>
        <pc:inkChg chg="add del">
          <ac:chgData name="ALESSIA BODINI" userId="ff2fc562-cd55-4b8e-bb31-69fd8c80f346" providerId="ADAL" clId="{4C103FA4-8DE9-3C4D-9DB3-C8EA596B1020}" dt="2020-09-09T19:56:39.475" v="135"/>
          <ac:inkMkLst>
            <pc:docMk/>
            <pc:sldMk cId="196702659" sldId="263"/>
            <ac:inkMk id="35" creationId="{0AB15965-0C29-9349-B8BA-217270F1C2D1}"/>
          </ac:inkMkLst>
        </pc:inkChg>
        <pc:inkChg chg="add del">
          <ac:chgData name="ALESSIA BODINI" userId="ff2fc562-cd55-4b8e-bb31-69fd8c80f346" providerId="ADAL" clId="{4C103FA4-8DE9-3C4D-9DB3-C8EA596B1020}" dt="2020-09-09T19:56:39.454" v="128"/>
          <ac:inkMkLst>
            <pc:docMk/>
            <pc:sldMk cId="196702659" sldId="263"/>
            <ac:inkMk id="36" creationId="{61747A7E-2C7C-8746-A229-E3602478BACF}"/>
          </ac:inkMkLst>
        </pc:inkChg>
        <pc:inkChg chg="add del">
          <ac:chgData name="ALESSIA BODINI" userId="ff2fc562-cd55-4b8e-bb31-69fd8c80f346" providerId="ADAL" clId="{4C103FA4-8DE9-3C4D-9DB3-C8EA596B1020}" dt="2020-09-09T19:56:39.473" v="134"/>
          <ac:inkMkLst>
            <pc:docMk/>
            <pc:sldMk cId="196702659" sldId="263"/>
            <ac:inkMk id="37" creationId="{D32CCAD4-5CB1-C94C-83F9-F11701820B36}"/>
          </ac:inkMkLst>
        </pc:inkChg>
        <pc:inkChg chg="add del">
          <ac:chgData name="ALESSIA BODINI" userId="ff2fc562-cd55-4b8e-bb31-69fd8c80f346" providerId="ADAL" clId="{4C103FA4-8DE9-3C4D-9DB3-C8EA596B1020}" dt="2020-09-09T19:56:39.458" v="129"/>
          <ac:inkMkLst>
            <pc:docMk/>
            <pc:sldMk cId="196702659" sldId="263"/>
            <ac:inkMk id="38" creationId="{28C2B7CF-CE22-6340-B188-588A4569F5E2}"/>
          </ac:inkMkLst>
        </pc:inkChg>
        <pc:inkChg chg="add del">
          <ac:chgData name="ALESSIA BODINI" userId="ff2fc562-cd55-4b8e-bb31-69fd8c80f346" providerId="ADAL" clId="{4C103FA4-8DE9-3C4D-9DB3-C8EA596B1020}" dt="2020-09-09T19:56:39.470" v="133"/>
          <ac:inkMkLst>
            <pc:docMk/>
            <pc:sldMk cId="196702659" sldId="263"/>
            <ac:inkMk id="39" creationId="{D0BBBB9B-0FB9-344F-9959-0F327A95F2AB}"/>
          </ac:inkMkLst>
        </pc:inkChg>
        <pc:inkChg chg="add del">
          <ac:chgData name="ALESSIA BODINI" userId="ff2fc562-cd55-4b8e-bb31-69fd8c80f346" providerId="ADAL" clId="{4C103FA4-8DE9-3C4D-9DB3-C8EA596B1020}" dt="2020-09-09T19:56:39.485" v="139"/>
          <ac:inkMkLst>
            <pc:docMk/>
            <pc:sldMk cId="196702659" sldId="263"/>
            <ac:inkMk id="40" creationId="{27891FC4-05DA-EB4F-B669-6C948609E2A7}"/>
          </ac:inkMkLst>
        </pc:inkChg>
        <pc:inkChg chg="add del">
          <ac:chgData name="ALESSIA BODINI" userId="ff2fc562-cd55-4b8e-bb31-69fd8c80f346" providerId="ADAL" clId="{4C103FA4-8DE9-3C4D-9DB3-C8EA596B1020}" dt="2020-09-09T19:56:39.436" v="123"/>
          <ac:inkMkLst>
            <pc:docMk/>
            <pc:sldMk cId="196702659" sldId="263"/>
            <ac:inkMk id="41" creationId="{0CEC9981-0C19-C64A-8824-ABF3AC73526F}"/>
          </ac:inkMkLst>
        </pc:inkChg>
        <pc:inkChg chg="add del">
          <ac:chgData name="ALESSIA BODINI" userId="ff2fc562-cd55-4b8e-bb31-69fd8c80f346" providerId="ADAL" clId="{4C103FA4-8DE9-3C4D-9DB3-C8EA596B1020}" dt="2020-09-09T19:56:39.447" v="126"/>
          <ac:inkMkLst>
            <pc:docMk/>
            <pc:sldMk cId="196702659" sldId="263"/>
            <ac:inkMk id="42" creationId="{C0532263-566F-B24E-AB77-02E3AD6759D3}"/>
          </ac:inkMkLst>
        </pc:inkChg>
        <pc:inkChg chg="add del">
          <ac:chgData name="ALESSIA BODINI" userId="ff2fc562-cd55-4b8e-bb31-69fd8c80f346" providerId="ADAL" clId="{4C103FA4-8DE9-3C4D-9DB3-C8EA596B1020}" dt="2020-09-09T19:56:39.467" v="132"/>
          <ac:inkMkLst>
            <pc:docMk/>
            <pc:sldMk cId="196702659" sldId="263"/>
            <ac:inkMk id="43" creationId="{D9E2F873-AD88-AA46-BBF6-4F7DC21B21EB}"/>
          </ac:inkMkLst>
        </pc:inkChg>
        <pc:inkChg chg="add del">
          <ac:chgData name="ALESSIA BODINI" userId="ff2fc562-cd55-4b8e-bb31-69fd8c80f346" providerId="ADAL" clId="{4C103FA4-8DE9-3C4D-9DB3-C8EA596B1020}" dt="2020-09-09T19:56:39.422" v="120"/>
          <ac:inkMkLst>
            <pc:docMk/>
            <pc:sldMk cId="196702659" sldId="263"/>
            <ac:inkMk id="44" creationId="{B3379889-D197-5C4B-9929-61A0B789C043}"/>
          </ac:inkMkLst>
        </pc:inkChg>
        <pc:inkChg chg="add del">
          <ac:chgData name="ALESSIA BODINI" userId="ff2fc562-cd55-4b8e-bb31-69fd8c80f346" providerId="ADAL" clId="{4C103FA4-8DE9-3C4D-9DB3-C8EA596B1020}" dt="2020-09-09T19:56:39.461" v="130"/>
          <ac:inkMkLst>
            <pc:docMk/>
            <pc:sldMk cId="196702659" sldId="263"/>
            <ac:inkMk id="45" creationId="{21B2544A-7D56-0243-81DC-7050E0F77B03}"/>
          </ac:inkMkLst>
        </pc:inkChg>
        <pc:inkChg chg="add del">
          <ac:chgData name="ALESSIA BODINI" userId="ff2fc562-cd55-4b8e-bb31-69fd8c80f346" providerId="ADAL" clId="{4C103FA4-8DE9-3C4D-9DB3-C8EA596B1020}" dt="2020-09-09T19:56:39.478" v="136"/>
          <ac:inkMkLst>
            <pc:docMk/>
            <pc:sldMk cId="196702659" sldId="263"/>
            <ac:inkMk id="46" creationId="{77AE76B9-B56F-FA45-A2F1-0D8130DF7353}"/>
          </ac:inkMkLst>
        </pc:inkChg>
        <pc:inkChg chg="add del">
          <ac:chgData name="ALESSIA BODINI" userId="ff2fc562-cd55-4b8e-bb31-69fd8c80f346" providerId="ADAL" clId="{4C103FA4-8DE9-3C4D-9DB3-C8EA596B1020}" dt="2020-09-09T19:56:39.432" v="122"/>
          <ac:inkMkLst>
            <pc:docMk/>
            <pc:sldMk cId="196702659" sldId="263"/>
            <ac:inkMk id="47" creationId="{9D431693-D645-B740-AB91-0FC4E6D4BBF0}"/>
          </ac:inkMkLst>
        </pc:inkChg>
        <pc:inkChg chg="add del">
          <ac:chgData name="ALESSIA BODINI" userId="ff2fc562-cd55-4b8e-bb31-69fd8c80f346" providerId="ADAL" clId="{4C103FA4-8DE9-3C4D-9DB3-C8EA596B1020}" dt="2020-09-09T19:56:39.464" v="131"/>
          <ac:inkMkLst>
            <pc:docMk/>
            <pc:sldMk cId="196702659" sldId="263"/>
            <ac:inkMk id="48" creationId="{76B1EBB1-8AED-EB4B-BD4C-777D86A40F41}"/>
          </ac:inkMkLst>
        </pc:inkChg>
        <pc:inkChg chg="add del topLvl">
          <ac:chgData name="ALESSIA BODINI" userId="ff2fc562-cd55-4b8e-bb31-69fd8c80f346" providerId="ADAL" clId="{4C103FA4-8DE9-3C4D-9DB3-C8EA596B1020}" dt="2020-09-09T19:56:39.490" v="141"/>
          <ac:inkMkLst>
            <pc:docMk/>
            <pc:sldMk cId="196702659" sldId="263"/>
            <ac:inkMk id="49" creationId="{F1794D78-5E5B-B149-B7A8-0455081204BF}"/>
          </ac:inkMkLst>
        </pc:inkChg>
        <pc:inkChg chg="add del">
          <ac:chgData name="ALESSIA BODINI" userId="ff2fc562-cd55-4b8e-bb31-69fd8c80f346" providerId="ADAL" clId="{4C103FA4-8DE9-3C4D-9DB3-C8EA596B1020}" dt="2020-09-09T19:56:39.480" v="137"/>
          <ac:inkMkLst>
            <pc:docMk/>
            <pc:sldMk cId="196702659" sldId="263"/>
            <ac:inkMk id="50" creationId="{8781CABE-3301-D74D-AC5A-2ECC282F13EA}"/>
          </ac:inkMkLst>
        </pc:inkChg>
        <pc:inkChg chg="add del">
          <ac:chgData name="ALESSIA BODINI" userId="ff2fc562-cd55-4b8e-bb31-69fd8c80f346" providerId="ADAL" clId="{4C103FA4-8DE9-3C4D-9DB3-C8EA596B1020}" dt="2020-09-09T19:56:39.443" v="125"/>
          <ac:inkMkLst>
            <pc:docMk/>
            <pc:sldMk cId="196702659" sldId="263"/>
            <ac:inkMk id="51" creationId="{4A8F2730-0469-904E-8329-222F0C2450EE}"/>
          </ac:inkMkLst>
        </pc:inkChg>
        <pc:cxnChg chg="mod">
          <ac:chgData name="ALESSIA BODINI" userId="ff2fc562-cd55-4b8e-bb31-69fd8c80f346" providerId="ADAL" clId="{4C103FA4-8DE9-3C4D-9DB3-C8EA596B1020}" dt="2020-09-09T19:55:35.251" v="63" actId="14100"/>
          <ac:cxnSpMkLst>
            <pc:docMk/>
            <pc:sldMk cId="196702659" sldId="263"/>
            <ac:cxnSpMk id="8" creationId="{57A715E3-1765-4ED7-B9F4-88B03BE0E306}"/>
          </ac:cxnSpMkLst>
        </pc:cxnChg>
      </pc:sldChg>
    </pc:docChg>
  </pc:docChgLst>
  <pc:docChgLst>
    <pc:chgData name="ALESSIA" userId="ff2fc562-cd55-4b8e-bb31-69fd8c80f346" providerId="ADAL" clId="{ED8F27D4-DE1E-4E95-85E4-6FBB9E86C547}"/>
    <pc:docChg chg="undo redo custSel addSld modSld">
      <pc:chgData name="ALESSIA" userId="ff2fc562-cd55-4b8e-bb31-69fd8c80f346" providerId="ADAL" clId="{ED8F27D4-DE1E-4E95-85E4-6FBB9E86C547}" dt="2020-09-09T15:16:22.015" v="1942" actId="1076"/>
      <pc:docMkLst>
        <pc:docMk/>
      </pc:docMkLst>
      <pc:sldChg chg="modSp mod">
        <pc:chgData name="ALESSIA" userId="ff2fc562-cd55-4b8e-bb31-69fd8c80f346" providerId="ADAL" clId="{ED8F27D4-DE1E-4E95-85E4-6FBB9E86C547}" dt="2020-09-09T14:53:45.110" v="1702" actId="12"/>
        <pc:sldMkLst>
          <pc:docMk/>
          <pc:sldMk cId="0" sldId="257"/>
        </pc:sldMkLst>
        <pc:spChg chg="mod">
          <ac:chgData name="ALESSIA" userId="ff2fc562-cd55-4b8e-bb31-69fd8c80f346" providerId="ADAL" clId="{ED8F27D4-DE1E-4E95-85E4-6FBB9E86C547}" dt="2020-09-09T14:53:45.110" v="1702" actId="12"/>
          <ac:spMkLst>
            <pc:docMk/>
            <pc:sldMk cId="0" sldId="257"/>
            <ac:spMk id="482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01:49.079" v="341" actId="1076"/>
          <ac:spMkLst>
            <pc:docMk/>
            <pc:sldMk cId="0" sldId="257"/>
            <ac:spMk id="483" creationId="{00000000-0000-0000-0000-000000000000}"/>
          </ac:spMkLst>
        </pc:spChg>
        <pc:grpChg chg="mod">
          <ac:chgData name="ALESSIA" userId="ff2fc562-cd55-4b8e-bb31-69fd8c80f346" providerId="ADAL" clId="{ED8F27D4-DE1E-4E95-85E4-6FBB9E86C547}" dt="2020-09-09T14:01:54.566" v="342" actId="1076"/>
          <ac:grpSpMkLst>
            <pc:docMk/>
            <pc:sldMk cId="0" sldId="257"/>
            <ac:grpSpMk id="484" creationId="{00000000-0000-0000-0000-000000000000}"/>
          </ac:grpSpMkLst>
        </pc:grpChg>
        <pc:picChg chg="mod">
          <ac:chgData name="ALESSIA" userId="ff2fc562-cd55-4b8e-bb31-69fd8c80f346" providerId="ADAL" clId="{ED8F27D4-DE1E-4E95-85E4-6FBB9E86C547}" dt="2020-09-09T14:01:54.566" v="342" actId="1076"/>
          <ac:picMkLst>
            <pc:docMk/>
            <pc:sldMk cId="0" sldId="257"/>
            <ac:picMk id="3" creationId="{7E3AB1B1-5680-4959-BF5C-ECA078D42DFB}"/>
          </ac:picMkLst>
        </pc:picChg>
      </pc:sldChg>
      <pc:sldChg chg="addSp delSp modSp mod">
        <pc:chgData name="ALESSIA" userId="ff2fc562-cd55-4b8e-bb31-69fd8c80f346" providerId="ADAL" clId="{ED8F27D4-DE1E-4E95-85E4-6FBB9E86C547}" dt="2020-09-09T15:08:30.339" v="1829" actId="20577"/>
        <pc:sldMkLst>
          <pc:docMk/>
          <pc:sldMk cId="0" sldId="258"/>
        </pc:sldMkLst>
        <pc:spChg chg="add mod">
          <ac:chgData name="ALESSIA" userId="ff2fc562-cd55-4b8e-bb31-69fd8c80f346" providerId="ADAL" clId="{ED8F27D4-DE1E-4E95-85E4-6FBB9E86C547}" dt="2020-09-09T13:25:10.364" v="7" actId="1076"/>
          <ac:spMkLst>
            <pc:docMk/>
            <pc:sldMk cId="0" sldId="258"/>
            <ac:spMk id="25" creationId="{6A6B2FE6-9C1E-4A6A-A218-7165E303DE60}"/>
          </ac:spMkLst>
        </pc:spChg>
        <pc:spChg chg="add mod">
          <ac:chgData name="ALESSIA" userId="ff2fc562-cd55-4b8e-bb31-69fd8c80f346" providerId="ADAL" clId="{ED8F27D4-DE1E-4E95-85E4-6FBB9E86C547}" dt="2020-09-09T14:04:18.749" v="359" actId="1076"/>
          <ac:spMkLst>
            <pc:docMk/>
            <pc:sldMk cId="0" sldId="258"/>
            <ac:spMk id="26" creationId="{58596FE3-D9E5-4641-AAC4-F533C75EBB8D}"/>
          </ac:spMkLst>
        </pc:spChg>
        <pc:spChg chg="add mod">
          <ac:chgData name="ALESSIA" userId="ff2fc562-cd55-4b8e-bb31-69fd8c80f346" providerId="ADAL" clId="{ED8F27D4-DE1E-4E95-85E4-6FBB9E86C547}" dt="2020-09-09T14:36:06.761" v="1197" actId="115"/>
          <ac:spMkLst>
            <pc:docMk/>
            <pc:sldMk cId="0" sldId="258"/>
            <ac:spMk id="33" creationId="{8B687481-15FD-4459-A805-EB56B38E84C0}"/>
          </ac:spMkLst>
        </pc:spChg>
        <pc:spChg chg="add mod">
          <ac:chgData name="ALESSIA" userId="ff2fc562-cd55-4b8e-bb31-69fd8c80f346" providerId="ADAL" clId="{ED8F27D4-DE1E-4E95-85E4-6FBB9E86C547}" dt="2020-09-09T14:35:46.905" v="1196" actId="1076"/>
          <ac:spMkLst>
            <pc:docMk/>
            <pc:sldMk cId="0" sldId="258"/>
            <ac:spMk id="34" creationId="{1883ECDA-96E0-4219-8DE3-FC7A380F52DD}"/>
          </ac:spMkLst>
        </pc:spChg>
        <pc:spChg chg="mod">
          <ac:chgData name="ALESSIA" userId="ff2fc562-cd55-4b8e-bb31-69fd8c80f346" providerId="ADAL" clId="{ED8F27D4-DE1E-4E95-85E4-6FBB9E86C547}" dt="2020-09-09T14:32:11.336" v="1032"/>
          <ac:spMkLst>
            <pc:docMk/>
            <pc:sldMk cId="0" sldId="258"/>
            <ac:spMk id="55" creationId="{C820E6D7-963B-4B1D-B092-F6A99B26A92C}"/>
          </ac:spMkLst>
        </pc:spChg>
        <pc:spChg chg="mod">
          <ac:chgData name="ALESSIA" userId="ff2fc562-cd55-4b8e-bb31-69fd8c80f346" providerId="ADAL" clId="{ED8F27D4-DE1E-4E95-85E4-6FBB9E86C547}" dt="2020-09-09T14:32:11.336" v="1032"/>
          <ac:spMkLst>
            <pc:docMk/>
            <pc:sldMk cId="0" sldId="258"/>
            <ac:spMk id="56" creationId="{2D94791C-F5CF-4F24-95D1-3868AEA48DE9}"/>
          </ac:spMkLst>
        </pc:spChg>
        <pc:spChg chg="mod">
          <ac:chgData name="ALESSIA" userId="ff2fc562-cd55-4b8e-bb31-69fd8c80f346" providerId="ADAL" clId="{ED8F27D4-DE1E-4E95-85E4-6FBB9E86C547}" dt="2020-09-09T14:32:11.336" v="1032"/>
          <ac:spMkLst>
            <pc:docMk/>
            <pc:sldMk cId="0" sldId="258"/>
            <ac:spMk id="57" creationId="{ED4828E6-889F-41C0-A015-02FE43C27B33}"/>
          </ac:spMkLst>
        </pc:spChg>
        <pc:spChg chg="mod">
          <ac:chgData name="ALESSIA" userId="ff2fc562-cd55-4b8e-bb31-69fd8c80f346" providerId="ADAL" clId="{ED8F27D4-DE1E-4E95-85E4-6FBB9E86C547}" dt="2020-09-09T14:32:11.336" v="1032"/>
          <ac:spMkLst>
            <pc:docMk/>
            <pc:sldMk cId="0" sldId="258"/>
            <ac:spMk id="58" creationId="{2E77A5CC-4447-4662-ADB1-22FE226D0F30}"/>
          </ac:spMkLst>
        </pc:spChg>
        <pc:spChg chg="mod">
          <ac:chgData name="ALESSIA" userId="ff2fc562-cd55-4b8e-bb31-69fd8c80f346" providerId="ADAL" clId="{ED8F27D4-DE1E-4E95-85E4-6FBB9E86C547}" dt="2020-09-09T14:32:11.336" v="1032"/>
          <ac:spMkLst>
            <pc:docMk/>
            <pc:sldMk cId="0" sldId="258"/>
            <ac:spMk id="59" creationId="{9FDFED46-EE0D-4F1C-8FCE-5D386188D72F}"/>
          </ac:spMkLst>
        </pc:spChg>
        <pc:spChg chg="mod">
          <ac:chgData name="ALESSIA" userId="ff2fc562-cd55-4b8e-bb31-69fd8c80f346" providerId="ADAL" clId="{ED8F27D4-DE1E-4E95-85E4-6FBB9E86C547}" dt="2020-09-09T15:08:30.339" v="1829" actId="20577"/>
          <ac:spMkLst>
            <pc:docMk/>
            <pc:sldMk cId="0" sldId="258"/>
            <ac:spMk id="522" creationId="{00000000-0000-0000-0000-000000000000}"/>
          </ac:spMkLst>
        </pc:spChg>
        <pc:grpChg chg="del">
          <ac:chgData name="ALESSIA" userId="ff2fc562-cd55-4b8e-bb31-69fd8c80f346" providerId="ADAL" clId="{ED8F27D4-DE1E-4E95-85E4-6FBB9E86C547}" dt="2020-09-09T14:03:33.127" v="348" actId="478"/>
          <ac:grpSpMkLst>
            <pc:docMk/>
            <pc:sldMk cId="0" sldId="258"/>
            <ac:grpSpMk id="11" creationId="{6245960C-48C8-414E-9683-E9C4985C1C63}"/>
          </ac:grpSpMkLst>
        </pc:grpChg>
        <pc:grpChg chg="del mod">
          <ac:chgData name="ALESSIA" userId="ff2fc562-cd55-4b8e-bb31-69fd8c80f346" providerId="ADAL" clId="{ED8F27D4-DE1E-4E95-85E4-6FBB9E86C547}" dt="2020-09-09T14:04:14.864" v="356" actId="478"/>
          <ac:grpSpMkLst>
            <pc:docMk/>
            <pc:sldMk cId="0" sldId="258"/>
            <ac:grpSpMk id="18" creationId="{F59BB7FE-2D3C-E546-A826-EB6AD53A81E1}"/>
          </ac:grpSpMkLst>
        </pc:grpChg>
        <pc:grpChg chg="add mod">
          <ac:chgData name="ALESSIA" userId="ff2fc562-cd55-4b8e-bb31-69fd8c80f346" providerId="ADAL" clId="{ED8F27D4-DE1E-4E95-85E4-6FBB9E86C547}" dt="2020-09-09T14:35:20.101" v="1158" actId="1076"/>
          <ac:grpSpMkLst>
            <pc:docMk/>
            <pc:sldMk cId="0" sldId="258"/>
            <ac:grpSpMk id="54" creationId="{BACEDFA6-8D88-4055-AAFA-890173DED761}"/>
          </ac:grpSpMkLst>
        </pc:grpChg>
        <pc:inkChg chg="del">
          <ac:chgData name="ALESSIA" userId="ff2fc562-cd55-4b8e-bb31-69fd8c80f346" providerId="ADAL" clId="{ED8F27D4-DE1E-4E95-85E4-6FBB9E86C547}" dt="2020-09-09T14:04:13.514" v="355" actId="478"/>
          <ac:inkMkLst>
            <pc:docMk/>
            <pc:sldMk cId="0" sldId="258"/>
            <ac:inkMk id="2" creationId="{902E23DA-C47B-8447-82FF-544441586513}"/>
          </ac:inkMkLst>
        </pc:inkChg>
        <pc:cxnChg chg="mod">
          <ac:chgData name="ALESSIA" userId="ff2fc562-cd55-4b8e-bb31-69fd8c80f346" providerId="ADAL" clId="{ED8F27D4-DE1E-4E95-85E4-6FBB9E86C547}" dt="2020-09-09T14:02:45.038" v="345" actId="208"/>
          <ac:cxnSpMkLst>
            <pc:docMk/>
            <pc:sldMk cId="0" sldId="258"/>
            <ac:cxnSpMk id="3" creationId="{CD4DEF80-BBE0-40D7-882A-97E13CAD1694}"/>
          </ac:cxnSpMkLst>
        </pc:cxnChg>
        <pc:cxnChg chg="mod">
          <ac:chgData name="ALESSIA" userId="ff2fc562-cd55-4b8e-bb31-69fd8c80f346" providerId="ADAL" clId="{ED8F27D4-DE1E-4E95-85E4-6FBB9E86C547}" dt="2020-09-09T14:02:45.038" v="345" actId="208"/>
          <ac:cxnSpMkLst>
            <pc:docMk/>
            <pc:sldMk cId="0" sldId="258"/>
            <ac:cxnSpMk id="21" creationId="{C098D2B4-4F3A-4582-9FFA-34C4DAFE1746}"/>
          </ac:cxnSpMkLst>
        </pc:cxnChg>
        <pc:cxnChg chg="mod">
          <ac:chgData name="ALESSIA" userId="ff2fc562-cd55-4b8e-bb31-69fd8c80f346" providerId="ADAL" clId="{ED8F27D4-DE1E-4E95-85E4-6FBB9E86C547}" dt="2020-09-09T14:02:45.038" v="345" actId="208"/>
          <ac:cxnSpMkLst>
            <pc:docMk/>
            <pc:sldMk cId="0" sldId="258"/>
            <ac:cxnSpMk id="22" creationId="{6095C558-2C68-4342-98C3-39000CB19989}"/>
          </ac:cxnSpMkLst>
        </pc:cxnChg>
        <pc:cxnChg chg="add mod">
          <ac:chgData name="ALESSIA" userId="ff2fc562-cd55-4b8e-bb31-69fd8c80f346" providerId="ADAL" clId="{ED8F27D4-DE1E-4E95-85E4-6FBB9E86C547}" dt="2020-09-09T14:04:07.728" v="352" actId="208"/>
          <ac:cxnSpMkLst>
            <pc:docMk/>
            <pc:sldMk cId="0" sldId="258"/>
            <ac:cxnSpMk id="28" creationId="{C794E51A-5E24-4CBA-B72E-626B93709659}"/>
          </ac:cxnSpMkLst>
        </pc:cxnChg>
        <pc:cxnChg chg="add mod">
          <ac:chgData name="ALESSIA" userId="ff2fc562-cd55-4b8e-bb31-69fd8c80f346" providerId="ADAL" clId="{ED8F27D4-DE1E-4E95-85E4-6FBB9E86C547}" dt="2020-09-09T14:04:22.498" v="361" actId="14100"/>
          <ac:cxnSpMkLst>
            <pc:docMk/>
            <pc:sldMk cId="0" sldId="258"/>
            <ac:cxnSpMk id="48" creationId="{84F4199B-5EEC-4694-BF11-1794B5519EB9}"/>
          </ac:cxnSpMkLst>
        </pc:cxnChg>
        <pc:cxnChg chg="add mod">
          <ac:chgData name="ALESSIA" userId="ff2fc562-cd55-4b8e-bb31-69fd8c80f346" providerId="ADAL" clId="{ED8F27D4-DE1E-4E95-85E4-6FBB9E86C547}" dt="2020-09-09T14:04:29.244" v="363" actId="14100"/>
          <ac:cxnSpMkLst>
            <pc:docMk/>
            <pc:sldMk cId="0" sldId="258"/>
            <ac:cxnSpMk id="49" creationId="{347FC402-86E4-4AC0-95CA-04CB0C6872B1}"/>
          </ac:cxnSpMkLst>
        </pc:cxnChg>
      </pc:sldChg>
      <pc:sldChg chg="modSp mod">
        <pc:chgData name="ALESSIA" userId="ff2fc562-cd55-4b8e-bb31-69fd8c80f346" providerId="ADAL" clId="{ED8F27D4-DE1E-4E95-85E4-6FBB9E86C547}" dt="2020-09-09T14:38:08.774" v="1243" actId="115"/>
        <pc:sldMkLst>
          <pc:docMk/>
          <pc:sldMk cId="0" sldId="259"/>
        </pc:sldMkLst>
        <pc:spChg chg="mod">
          <ac:chgData name="ALESSIA" userId="ff2fc562-cd55-4b8e-bb31-69fd8c80f346" providerId="ADAL" clId="{ED8F27D4-DE1E-4E95-85E4-6FBB9E86C547}" dt="2020-09-09T14:38:08.774" v="1243" actId="115"/>
          <ac:spMkLst>
            <pc:docMk/>
            <pc:sldMk cId="0" sldId="259"/>
            <ac:spMk id="540" creationId="{00000000-0000-0000-0000-000000000000}"/>
          </ac:spMkLst>
        </pc:spChg>
      </pc:sldChg>
      <pc:sldChg chg="addSp delSp modSp mod">
        <pc:chgData name="ALESSIA" userId="ff2fc562-cd55-4b8e-bb31-69fd8c80f346" providerId="ADAL" clId="{ED8F27D4-DE1E-4E95-85E4-6FBB9E86C547}" dt="2020-09-09T14:40:12.832" v="1362" actId="1076"/>
        <pc:sldMkLst>
          <pc:docMk/>
          <pc:sldMk cId="0" sldId="260"/>
        </pc:sldMkLst>
        <pc:spChg chg="add del mod">
          <ac:chgData name="ALESSIA" userId="ff2fc562-cd55-4b8e-bb31-69fd8c80f346" providerId="ADAL" clId="{ED8F27D4-DE1E-4E95-85E4-6FBB9E86C547}" dt="2020-09-09T14:39:43.863" v="1359" actId="478"/>
          <ac:spMkLst>
            <pc:docMk/>
            <pc:sldMk cId="0" sldId="260"/>
            <ac:spMk id="3" creationId="{F2CCB597-7CBB-44B1-A794-312418CC184F}"/>
          </ac:spMkLst>
        </pc:spChg>
        <pc:spChg chg="add del mod">
          <ac:chgData name="ALESSIA" userId="ff2fc562-cd55-4b8e-bb31-69fd8c80f346" providerId="ADAL" clId="{ED8F27D4-DE1E-4E95-85E4-6FBB9E86C547}" dt="2020-09-09T14:39:40.758" v="1358" actId="478"/>
          <ac:spMkLst>
            <pc:docMk/>
            <pc:sldMk cId="0" sldId="260"/>
            <ac:spMk id="5" creationId="{E0D7E31D-10DA-4417-95CC-5719698F39BE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82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83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84" creationId="{00000000-0000-0000-0000-000000000000}"/>
          </ac:spMkLst>
        </pc:spChg>
        <pc:spChg chg="del mod">
          <ac:chgData name="ALESSIA" userId="ff2fc562-cd55-4b8e-bb31-69fd8c80f346" providerId="ADAL" clId="{ED8F27D4-DE1E-4E95-85E4-6FBB9E86C547}" dt="2020-09-09T14:39:36.557" v="1357" actId="478"/>
          <ac:spMkLst>
            <pc:docMk/>
            <pc:sldMk cId="0" sldId="260"/>
            <ac:spMk id="585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86" creationId="{00000000-0000-0000-0000-000000000000}"/>
          </ac:spMkLst>
        </pc:spChg>
        <pc:spChg chg="del">
          <ac:chgData name="ALESSIA" userId="ff2fc562-cd55-4b8e-bb31-69fd8c80f346" providerId="ADAL" clId="{ED8F27D4-DE1E-4E95-85E4-6FBB9E86C547}" dt="2020-09-09T14:39:36.557" v="1357" actId="478"/>
          <ac:spMkLst>
            <pc:docMk/>
            <pc:sldMk cId="0" sldId="260"/>
            <ac:spMk id="587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88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90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91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92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93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597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40:12.832" v="1362" actId="1076"/>
          <ac:spMkLst>
            <pc:docMk/>
            <pc:sldMk cId="0" sldId="260"/>
            <ac:spMk id="598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24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25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26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27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28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29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0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1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2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3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4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5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6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37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3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4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5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6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7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8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49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50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51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52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53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54" creationId="{00000000-0000-0000-0000-000000000000}"/>
          </ac:spMkLst>
        </pc:spChg>
        <pc:spChg chg="mod">
          <ac:chgData name="ALESSIA" userId="ff2fc562-cd55-4b8e-bb31-69fd8c80f346" providerId="ADAL" clId="{ED8F27D4-DE1E-4E95-85E4-6FBB9E86C547}" dt="2020-09-09T14:39:58.501" v="1361" actId="1076"/>
          <ac:spMkLst>
            <pc:docMk/>
            <pc:sldMk cId="0" sldId="260"/>
            <ac:spMk id="655" creationId="{00000000-0000-0000-0000-000000000000}"/>
          </ac:spMkLst>
        </pc:spChg>
        <pc:grpChg chg="mod">
          <ac:chgData name="ALESSIA" userId="ff2fc562-cd55-4b8e-bb31-69fd8c80f346" providerId="ADAL" clId="{ED8F27D4-DE1E-4E95-85E4-6FBB9E86C547}" dt="2020-09-09T14:39:58.501" v="1361" actId="1076"/>
          <ac:grpSpMkLst>
            <pc:docMk/>
            <pc:sldMk cId="0" sldId="260"/>
            <ac:grpSpMk id="600" creationId="{00000000-0000-0000-0000-000000000000}"/>
          </ac:grpSpMkLst>
        </pc:grp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594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595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596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638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639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640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641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642" creationId="{00000000-0000-0000-0000-000000000000}"/>
          </ac:cxnSpMkLst>
        </pc:cxnChg>
        <pc:cxnChg chg="mod">
          <ac:chgData name="ALESSIA" userId="ff2fc562-cd55-4b8e-bb31-69fd8c80f346" providerId="ADAL" clId="{ED8F27D4-DE1E-4E95-85E4-6FBB9E86C547}" dt="2020-09-09T14:39:58.501" v="1361" actId="1076"/>
          <ac:cxnSpMkLst>
            <pc:docMk/>
            <pc:sldMk cId="0" sldId="260"/>
            <ac:cxnSpMk id="656" creationId="{00000000-0000-0000-0000-000000000000}"/>
          </ac:cxnSpMkLst>
        </pc:cxnChg>
      </pc:sldChg>
      <pc:sldChg chg="addSp delSp modSp new mod">
        <pc:chgData name="ALESSIA" userId="ff2fc562-cd55-4b8e-bb31-69fd8c80f346" providerId="ADAL" clId="{ED8F27D4-DE1E-4E95-85E4-6FBB9E86C547}" dt="2020-09-09T14:51:26.897" v="1697" actId="12"/>
        <pc:sldMkLst>
          <pc:docMk/>
          <pc:sldMk cId="3274381489" sldId="262"/>
        </pc:sldMkLst>
        <pc:spChg chg="mod">
          <ac:chgData name="ALESSIA" userId="ff2fc562-cd55-4b8e-bb31-69fd8c80f346" providerId="ADAL" clId="{ED8F27D4-DE1E-4E95-85E4-6FBB9E86C547}" dt="2020-09-09T14:51:26.897" v="1697" actId="12"/>
          <ac:spMkLst>
            <pc:docMk/>
            <pc:sldMk cId="3274381489" sldId="262"/>
            <ac:spMk id="2" creationId="{0212C9F0-57D0-45CF-9920-5C2279FB2B51}"/>
          </ac:spMkLst>
        </pc:spChg>
        <pc:spChg chg="mod">
          <ac:chgData name="ALESSIA" userId="ff2fc562-cd55-4b8e-bb31-69fd8c80f346" providerId="ADAL" clId="{ED8F27D4-DE1E-4E95-85E4-6FBB9E86C547}" dt="2020-09-09T14:19:09.424" v="390" actId="20577"/>
          <ac:spMkLst>
            <pc:docMk/>
            <pc:sldMk cId="3274381489" sldId="262"/>
            <ac:spMk id="3" creationId="{7CA79649-F0D2-4988-8EF5-621B1063EF49}"/>
          </ac:spMkLst>
        </pc:spChg>
        <pc:picChg chg="add mod">
          <ac:chgData name="ALESSIA" userId="ff2fc562-cd55-4b8e-bb31-69fd8c80f346" providerId="ADAL" clId="{ED8F27D4-DE1E-4E95-85E4-6FBB9E86C547}" dt="2020-09-09T14:27:40.736" v="1018" actId="1076"/>
          <ac:picMkLst>
            <pc:docMk/>
            <pc:sldMk cId="3274381489" sldId="262"/>
            <ac:picMk id="5" creationId="{4E089FE6-6B12-4C2F-B527-8626876B15C0}"/>
          </ac:picMkLst>
        </pc:picChg>
        <pc:picChg chg="add del mod">
          <ac:chgData name="ALESSIA" userId="ff2fc562-cd55-4b8e-bb31-69fd8c80f346" providerId="ADAL" clId="{ED8F27D4-DE1E-4E95-85E4-6FBB9E86C547}" dt="2020-09-09T14:26:08.328" v="991" actId="478"/>
          <ac:picMkLst>
            <pc:docMk/>
            <pc:sldMk cId="3274381489" sldId="262"/>
            <ac:picMk id="1026" creationId="{0C316250-0875-4F0B-BA1A-608B67E671DE}"/>
          </ac:picMkLst>
        </pc:picChg>
        <pc:picChg chg="add mod">
          <ac:chgData name="ALESSIA" userId="ff2fc562-cd55-4b8e-bb31-69fd8c80f346" providerId="ADAL" clId="{ED8F27D4-DE1E-4E95-85E4-6FBB9E86C547}" dt="2020-09-09T14:28:30.503" v="1031" actId="1035"/>
          <ac:picMkLst>
            <pc:docMk/>
            <pc:sldMk cId="3274381489" sldId="262"/>
            <ac:picMk id="1028" creationId="{8C52AAB4-8174-4436-AF4C-4EFA94AF2873}"/>
          </ac:picMkLst>
        </pc:picChg>
      </pc:sldChg>
      <pc:sldChg chg="addSp delSp modSp new mod">
        <pc:chgData name="ALESSIA" userId="ff2fc562-cd55-4b8e-bb31-69fd8c80f346" providerId="ADAL" clId="{ED8F27D4-DE1E-4E95-85E4-6FBB9E86C547}" dt="2020-09-09T15:16:22.015" v="1942" actId="1076"/>
        <pc:sldMkLst>
          <pc:docMk/>
          <pc:sldMk cId="196702659" sldId="263"/>
        </pc:sldMkLst>
        <pc:spChg chg="mod">
          <ac:chgData name="ALESSIA" userId="ff2fc562-cd55-4b8e-bb31-69fd8c80f346" providerId="ADAL" clId="{ED8F27D4-DE1E-4E95-85E4-6FBB9E86C547}" dt="2020-09-09T15:15:39.565" v="1935" actId="1076"/>
          <ac:spMkLst>
            <pc:docMk/>
            <pc:sldMk cId="196702659" sldId="263"/>
            <ac:spMk id="2" creationId="{305F9869-B8CB-4FFD-8282-5EBC77FA6922}"/>
          </ac:spMkLst>
        </pc:spChg>
        <pc:spChg chg="mod">
          <ac:chgData name="ALESSIA" userId="ff2fc562-cd55-4b8e-bb31-69fd8c80f346" providerId="ADAL" clId="{ED8F27D4-DE1E-4E95-85E4-6FBB9E86C547}" dt="2020-09-09T15:06:35.357" v="1747" actId="1076"/>
          <ac:spMkLst>
            <pc:docMk/>
            <pc:sldMk cId="196702659" sldId="263"/>
            <ac:spMk id="3" creationId="{F52D7A00-A40F-4692-9400-00E735636202}"/>
          </ac:spMkLst>
        </pc:spChg>
        <pc:spChg chg="del">
          <ac:chgData name="ALESSIA" userId="ff2fc562-cd55-4b8e-bb31-69fd8c80f346" providerId="ADAL" clId="{ED8F27D4-DE1E-4E95-85E4-6FBB9E86C547}" dt="2020-09-09T14:55:47.006" v="1729" actId="478"/>
          <ac:spMkLst>
            <pc:docMk/>
            <pc:sldMk cId="196702659" sldId="263"/>
            <ac:spMk id="4" creationId="{371DDBF7-3F7E-4122-9DC8-6B2B5B5B0471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0" creationId="{9A9F4989-BFBB-4755-8177-A52EAF684E76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1" creationId="{18105ABF-A360-42E8-8EAE-109431F8B9B1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2" creationId="{EC9A7E59-434B-4824-9694-3A2FB41E1322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3" creationId="{889B0EB4-632C-4CD1-BDCE-E84677F2BA6E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4" creationId="{7ABFC843-5179-461A-BEDF-07FC75191D9E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5" creationId="{B6A0E0BC-7093-4FA8-BA76-4DAEEC1ECD73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6" creationId="{7714E2BC-CE24-44D8-B30F-94C440C87E74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7" creationId="{5735563A-C732-4544-8A25-E07D532AB426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8" creationId="{74C59598-4FBD-499A-B3A2-53828AFC9FD9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19" creationId="{22B74DF1-3674-486B-81E3-5AD93D7126FF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0" creationId="{40B89C1A-D98F-48EC-AE2F-C001F6061F8E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1" creationId="{E632D274-DF20-4AAE-BE3E-66E2D39591A3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2" creationId="{B76CAD80-2AAA-4CCF-85F9-322C351983F7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3" creationId="{BA55D741-178D-452F-9496-B1DCE0ACF6E0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5" creationId="{4E36EF20-954C-406D-9599-A3B0DA074237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6" creationId="{9CD91FAB-F0FC-484D-9F87-D6DAD21A1EC6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7" creationId="{B600FF2C-C96D-4030-993B-5056A535D36E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8" creationId="{9E328817-B224-4219-A84B-10037CBA234E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29" creationId="{1BE2EB37-4AB8-4C84-8593-D271F11B90A8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0" creationId="{93937261-4AB2-4314-9BD5-0B0C7C7EF5D3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1" creationId="{7CAF88EF-58E6-428E-ACFE-3F976E85A644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2" creationId="{A0C1E9E8-0001-4ABB-A807-AC8FE10AEB30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3" creationId="{F2DC0EF7-91EC-49D3-B3BA-0C3313E3052D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4" creationId="{1D8934D4-4F90-4A39-BF42-954E62080995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5" creationId="{B870FA1A-975C-4630-8D3A-7AB41D3AE939}"/>
          </ac:spMkLst>
        </pc:spChg>
        <pc:spChg chg="mod">
          <ac:chgData name="ALESSIA" userId="ff2fc562-cd55-4b8e-bb31-69fd8c80f346" providerId="ADAL" clId="{ED8F27D4-DE1E-4E95-85E4-6FBB9E86C547}" dt="2020-09-09T15:14:27.640" v="1923"/>
          <ac:spMkLst>
            <pc:docMk/>
            <pc:sldMk cId="196702659" sldId="263"/>
            <ac:spMk id="36" creationId="{E4BCCF2B-91BF-4CB9-8903-7DCB8239CEAD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38" creationId="{817C7A29-8574-463F-B79C-F43878F745CD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39" creationId="{34908B07-E275-4F96-9200-605ED3172130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0" creationId="{21AE5068-D165-4E63-BC7A-C47C5B3F2CD8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1" creationId="{33F38D7C-6C22-4CA1-879A-CC11D38CB757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2" creationId="{BA118240-0603-4932-871E-E6891084D614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3" creationId="{8CB2AD19-7AD2-4178-A6E8-F1831BC1BBBE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4" creationId="{7FB3CF63-689C-499E-AB0F-784863064B21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5" creationId="{E7D3F2FA-B5AB-4FFE-B19B-9B9F080B796E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6" creationId="{B11B8FF9-28F8-455F-9F06-CFFF4B325CB2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7" creationId="{122BA8C1-B1C5-4B6E-9474-96B23EB89F90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8" creationId="{5CF79E57-687E-4F59-A871-4715E8D069C9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49" creationId="{6E3D8D74-DBDC-4F8C-9BA3-BA1207090AD4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0" creationId="{5B1BF195-7D00-49D0-B4DF-CCBC2F522616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1" creationId="{7360CBA4-82C0-4C16-AFAC-AF669DCE7850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3" creationId="{BAB66B1E-C67F-42A2-91B5-2F22CC1ABA98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4" creationId="{DBAB31ED-C602-4A62-9760-CF4B671B01BD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5" creationId="{5EE0F762-A723-4601-A99E-21FBB1A6A9A0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6" creationId="{5D842A6C-96F6-405E-BCD6-F76898CF04CE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7" creationId="{219FBDA5-67B1-405A-928E-3529F61F2891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8" creationId="{0D1DC08C-73D3-4879-B416-081F070B8117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59" creationId="{9FEA4873-E441-4A47-A908-4EBDB9B114B9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60" creationId="{6C7AAECC-0F8B-4CD8-9793-87563E46D8BA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61" creationId="{F08D5AB9-957D-420E-950D-20D72596D4DD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62" creationId="{2E4DA261-94C0-42B3-827E-8B5600D4E617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63" creationId="{99123048-3057-40D7-A985-17E85191C9C0}"/>
          </ac:spMkLst>
        </pc:spChg>
        <pc:spChg chg="mod">
          <ac:chgData name="ALESSIA" userId="ff2fc562-cd55-4b8e-bb31-69fd8c80f346" providerId="ADAL" clId="{ED8F27D4-DE1E-4E95-85E4-6FBB9E86C547}" dt="2020-09-09T15:14:38.196" v="1929"/>
          <ac:spMkLst>
            <pc:docMk/>
            <pc:sldMk cId="196702659" sldId="263"/>
            <ac:spMk id="64" creationId="{3D17784B-84D7-45BE-9D60-47527581ABE0}"/>
          </ac:spMkLst>
        </pc:spChg>
        <pc:grpChg chg="add del mod">
          <ac:chgData name="ALESSIA" userId="ff2fc562-cd55-4b8e-bb31-69fd8c80f346" providerId="ADAL" clId="{ED8F27D4-DE1E-4E95-85E4-6FBB9E86C547}" dt="2020-09-09T15:14:35.305" v="1928"/>
          <ac:grpSpMkLst>
            <pc:docMk/>
            <pc:sldMk cId="196702659" sldId="263"/>
            <ac:grpSpMk id="9" creationId="{B01568FE-EDF7-41C2-8D9D-6261560984B5}"/>
          </ac:grpSpMkLst>
        </pc:grpChg>
        <pc:grpChg chg="mod">
          <ac:chgData name="ALESSIA" userId="ff2fc562-cd55-4b8e-bb31-69fd8c80f346" providerId="ADAL" clId="{ED8F27D4-DE1E-4E95-85E4-6FBB9E86C547}" dt="2020-09-09T15:14:27.640" v="1923"/>
          <ac:grpSpMkLst>
            <pc:docMk/>
            <pc:sldMk cId="196702659" sldId="263"/>
            <ac:grpSpMk id="24" creationId="{96D81CF1-7216-4C12-8AA4-8B527AD87585}"/>
          </ac:grpSpMkLst>
        </pc:grpChg>
        <pc:grpChg chg="add del mod">
          <ac:chgData name="ALESSIA" userId="ff2fc562-cd55-4b8e-bb31-69fd8c80f346" providerId="ADAL" clId="{ED8F27D4-DE1E-4E95-85E4-6FBB9E86C547}" dt="2020-09-09T15:14:41.198" v="1930"/>
          <ac:grpSpMkLst>
            <pc:docMk/>
            <pc:sldMk cId="196702659" sldId="263"/>
            <ac:grpSpMk id="37" creationId="{2F6FF346-D6AE-4800-A3A9-E98CD1DB4C35}"/>
          </ac:grpSpMkLst>
        </pc:grpChg>
        <pc:grpChg chg="mod">
          <ac:chgData name="ALESSIA" userId="ff2fc562-cd55-4b8e-bb31-69fd8c80f346" providerId="ADAL" clId="{ED8F27D4-DE1E-4E95-85E4-6FBB9E86C547}" dt="2020-09-09T15:14:38.196" v="1929"/>
          <ac:grpSpMkLst>
            <pc:docMk/>
            <pc:sldMk cId="196702659" sldId="263"/>
            <ac:grpSpMk id="52" creationId="{C7966806-93CE-4D8B-909B-FFABE43585DA}"/>
          </ac:grpSpMkLst>
        </pc:grpChg>
        <pc:graphicFrameChg chg="add del mod modGraphic">
          <ac:chgData name="ALESSIA" userId="ff2fc562-cd55-4b8e-bb31-69fd8c80f346" providerId="ADAL" clId="{ED8F27D4-DE1E-4E95-85E4-6FBB9E86C547}" dt="2020-09-09T15:16:11.796" v="1937" actId="478"/>
          <ac:graphicFrameMkLst>
            <pc:docMk/>
            <pc:sldMk cId="196702659" sldId="263"/>
            <ac:graphicFrameMk id="8" creationId="{6F0EC570-AE72-4826-ADC2-19FDDFD104D9}"/>
          </ac:graphicFrameMkLst>
        </pc:graphicFrameChg>
        <pc:picChg chg="add del mod">
          <ac:chgData name="ALESSIA" userId="ff2fc562-cd55-4b8e-bb31-69fd8c80f346" providerId="ADAL" clId="{ED8F27D4-DE1E-4E95-85E4-6FBB9E86C547}" dt="2020-09-09T15:09:43.929" v="1889" actId="478"/>
          <ac:picMkLst>
            <pc:docMk/>
            <pc:sldMk cId="196702659" sldId="263"/>
            <ac:picMk id="7" creationId="{6DBF9BF9-E22E-492A-BAB8-A4797C789EF6}"/>
          </ac:picMkLst>
        </pc:picChg>
        <pc:picChg chg="add mod">
          <ac:chgData name="ALESSIA" userId="ff2fc562-cd55-4b8e-bb31-69fd8c80f346" providerId="ADAL" clId="{ED8F27D4-DE1E-4E95-85E4-6FBB9E86C547}" dt="2020-09-09T15:16:22.015" v="1942" actId="1076"/>
          <ac:picMkLst>
            <pc:docMk/>
            <pc:sldMk cId="196702659" sldId="263"/>
            <ac:picMk id="66" creationId="{CC9E6E7E-478F-42F9-81D9-A039151958C7}"/>
          </ac:picMkLst>
        </pc:picChg>
      </pc:sldChg>
    </pc:docChg>
  </pc:docChgLst>
  <pc:docChgLst>
    <pc:chgData name="ALESSIA BODINI" userId="ff2fc562-cd55-4b8e-bb31-69fd8c80f346" providerId="ADAL" clId="{ED8F27D4-DE1E-4E95-85E4-6FBB9E86C547}"/>
    <pc:docChg chg="undo custSel addSld delSld modSld">
      <pc:chgData name="ALESSIA BODINI" userId="ff2fc562-cd55-4b8e-bb31-69fd8c80f346" providerId="ADAL" clId="{ED8F27D4-DE1E-4E95-85E4-6FBB9E86C547}" dt="2020-09-10T06:58:14.855" v="2142" actId="1076"/>
      <pc:docMkLst>
        <pc:docMk/>
      </pc:docMkLst>
      <pc:sldChg chg="modSp mod">
        <pc:chgData name="ALESSIA BODINI" userId="ff2fc562-cd55-4b8e-bb31-69fd8c80f346" providerId="ADAL" clId="{ED8F27D4-DE1E-4E95-85E4-6FBB9E86C547}" dt="2020-09-09T19:48:17.774" v="28" actId="20577"/>
        <pc:sldMkLst>
          <pc:docMk/>
          <pc:sldMk cId="0" sldId="259"/>
        </pc:sldMkLst>
        <pc:spChg chg="mod">
          <ac:chgData name="ALESSIA BODINI" userId="ff2fc562-cd55-4b8e-bb31-69fd8c80f346" providerId="ADAL" clId="{ED8F27D4-DE1E-4E95-85E4-6FBB9E86C547}" dt="2020-09-09T19:48:17.774" v="28" actId="20577"/>
          <ac:spMkLst>
            <pc:docMk/>
            <pc:sldMk cId="0" sldId="259"/>
            <ac:spMk id="541" creationId="{00000000-0000-0000-0000-000000000000}"/>
          </ac:spMkLst>
        </pc:spChg>
      </pc:sldChg>
      <pc:sldChg chg="modSp mod">
        <pc:chgData name="ALESSIA BODINI" userId="ff2fc562-cd55-4b8e-bb31-69fd8c80f346" providerId="ADAL" clId="{ED8F27D4-DE1E-4E95-85E4-6FBB9E86C547}" dt="2020-09-09T19:48:10.680" v="23" actId="20577"/>
        <pc:sldMkLst>
          <pc:docMk/>
          <pc:sldMk cId="0" sldId="260"/>
        </pc:sldMkLst>
        <pc:spChg chg="mod">
          <ac:chgData name="ALESSIA BODINI" userId="ff2fc562-cd55-4b8e-bb31-69fd8c80f346" providerId="ADAL" clId="{ED8F27D4-DE1E-4E95-85E4-6FBB9E86C547}" dt="2020-09-09T19:48:10.680" v="23" actId="20577"/>
          <ac:spMkLst>
            <pc:docMk/>
            <pc:sldMk cId="0" sldId="260"/>
            <ac:spMk id="589" creationId="{00000000-0000-0000-0000-000000000000}"/>
          </ac:spMkLst>
        </pc:spChg>
      </pc:sldChg>
      <pc:sldChg chg="modSp mod">
        <pc:chgData name="ALESSIA BODINI" userId="ff2fc562-cd55-4b8e-bb31-69fd8c80f346" providerId="ADAL" clId="{ED8F27D4-DE1E-4E95-85E4-6FBB9E86C547}" dt="2020-09-09T19:50:46.303" v="98" actId="20577"/>
        <pc:sldMkLst>
          <pc:docMk/>
          <pc:sldMk cId="3274381489" sldId="262"/>
        </pc:sldMkLst>
        <pc:spChg chg="mod">
          <ac:chgData name="ALESSIA BODINI" userId="ff2fc562-cd55-4b8e-bb31-69fd8c80f346" providerId="ADAL" clId="{ED8F27D4-DE1E-4E95-85E4-6FBB9E86C547}" dt="2020-09-09T19:50:46.303" v="98" actId="20577"/>
          <ac:spMkLst>
            <pc:docMk/>
            <pc:sldMk cId="3274381489" sldId="262"/>
            <ac:spMk id="2" creationId="{0212C9F0-57D0-45CF-9920-5C2279FB2B51}"/>
          </ac:spMkLst>
        </pc:spChg>
      </pc:sldChg>
      <pc:sldChg chg="addSp delSp modSp mod setBg modClrScheme chgLayout">
        <pc:chgData name="ALESSIA BODINI" userId="ff2fc562-cd55-4b8e-bb31-69fd8c80f346" providerId="ADAL" clId="{ED8F27D4-DE1E-4E95-85E4-6FBB9E86C547}" dt="2020-09-10T06:41:38.042" v="1836" actId="20577"/>
        <pc:sldMkLst>
          <pc:docMk/>
          <pc:sldMk cId="196702659" sldId="263"/>
        </pc:sldMkLst>
        <pc:spChg chg="mod ord">
          <ac:chgData name="ALESSIA BODINI" userId="ff2fc562-cd55-4b8e-bb31-69fd8c80f346" providerId="ADAL" clId="{ED8F27D4-DE1E-4E95-85E4-6FBB9E86C547}" dt="2020-09-09T19:59:13.343" v="377" actId="700"/>
          <ac:spMkLst>
            <pc:docMk/>
            <pc:sldMk cId="196702659" sldId="263"/>
            <ac:spMk id="2" creationId="{305F9869-B8CB-4FFD-8282-5EBC77FA6922}"/>
          </ac:spMkLst>
        </pc:spChg>
        <pc:spChg chg="mod ord">
          <ac:chgData name="ALESSIA BODINI" userId="ff2fc562-cd55-4b8e-bb31-69fd8c80f346" providerId="ADAL" clId="{ED8F27D4-DE1E-4E95-85E4-6FBB9E86C547}" dt="2020-09-09T19:59:13.343" v="377" actId="700"/>
          <ac:spMkLst>
            <pc:docMk/>
            <pc:sldMk cId="196702659" sldId="263"/>
            <ac:spMk id="3" creationId="{F52D7A00-A40F-4692-9400-00E735636202}"/>
          </ac:spMkLst>
        </pc:spChg>
        <pc:spChg chg="mod ord">
          <ac:chgData name="ALESSIA BODINI" userId="ff2fc562-cd55-4b8e-bb31-69fd8c80f346" providerId="ADAL" clId="{ED8F27D4-DE1E-4E95-85E4-6FBB9E86C547}" dt="2020-09-09T19:59:13.343" v="377" actId="700"/>
          <ac:spMkLst>
            <pc:docMk/>
            <pc:sldMk cId="196702659" sldId="263"/>
            <ac:spMk id="5" creationId="{E258D53A-29EA-4828-94B7-AB4BCF9DB075}"/>
          </ac:spMkLst>
        </pc:spChg>
        <pc:spChg chg="add mod">
          <ac:chgData name="ALESSIA BODINI" userId="ff2fc562-cd55-4b8e-bb31-69fd8c80f346" providerId="ADAL" clId="{ED8F27D4-DE1E-4E95-85E4-6FBB9E86C547}" dt="2020-09-10T06:41:38.042" v="1836" actId="20577"/>
          <ac:spMkLst>
            <pc:docMk/>
            <pc:sldMk cId="196702659" sldId="263"/>
            <ac:spMk id="58" creationId="{0D34AEF2-7FCD-4B26-9195-81231325D695}"/>
          </ac:spMkLst>
        </pc:spChg>
        <pc:spChg chg="add mod">
          <ac:chgData name="ALESSIA BODINI" userId="ff2fc562-cd55-4b8e-bb31-69fd8c80f346" providerId="ADAL" clId="{ED8F27D4-DE1E-4E95-85E4-6FBB9E86C547}" dt="2020-09-09T19:58:34.647" v="371" actId="14100"/>
          <ac:spMkLst>
            <pc:docMk/>
            <pc:sldMk cId="196702659" sldId="263"/>
            <ac:spMk id="63" creationId="{D4633B04-DFF7-408D-8274-ACC2E5A6BEA6}"/>
          </ac:spMkLst>
        </pc:spChg>
        <pc:graphicFrameChg chg="add mod modGraphic">
          <ac:chgData name="ALESSIA BODINI" userId="ff2fc562-cd55-4b8e-bb31-69fd8c80f346" providerId="ADAL" clId="{ED8F27D4-DE1E-4E95-85E4-6FBB9E86C547}" dt="2020-09-09T19:55:52.788" v="224" actId="20577"/>
          <ac:graphicFrameMkLst>
            <pc:docMk/>
            <pc:sldMk cId="196702659" sldId="263"/>
            <ac:graphicFrameMk id="4" creationId="{EACFD77E-86B1-4AAB-A79C-F6B7CBFEC69E}"/>
          </ac:graphicFrameMkLst>
        </pc:graphicFrameChg>
        <pc:graphicFrameChg chg="add del mod">
          <ac:chgData name="ALESSIA BODINI" userId="ff2fc562-cd55-4b8e-bb31-69fd8c80f346" providerId="ADAL" clId="{ED8F27D4-DE1E-4E95-85E4-6FBB9E86C547}" dt="2020-09-09T19:51:32.459" v="105" actId="478"/>
          <ac:graphicFrameMkLst>
            <pc:docMk/>
            <pc:sldMk cId="196702659" sldId="263"/>
            <ac:graphicFrameMk id="6" creationId="{3D963FCA-A0FA-46D9-A15A-8E4C09DCD469}"/>
          </ac:graphicFrameMkLst>
        </pc:graphicFrameChg>
        <pc:picChg chg="del">
          <ac:chgData name="ALESSIA BODINI" userId="ff2fc562-cd55-4b8e-bb31-69fd8c80f346" providerId="ADAL" clId="{ED8F27D4-DE1E-4E95-85E4-6FBB9E86C547}" dt="2020-09-09T19:53:00.681" v="205" actId="478"/>
          <ac:picMkLst>
            <pc:docMk/>
            <pc:sldMk cId="196702659" sldId="263"/>
            <ac:picMk id="66" creationId="{CC9E6E7E-478F-42F9-81D9-A039151958C7}"/>
          </ac:picMkLst>
        </pc:picChg>
        <pc:cxnChg chg="add del mod">
          <ac:chgData name="ALESSIA BODINI" userId="ff2fc562-cd55-4b8e-bb31-69fd8c80f346" providerId="ADAL" clId="{ED8F27D4-DE1E-4E95-85E4-6FBB9E86C547}" dt="2020-09-09T19:55:53.895" v="227" actId="11529"/>
          <ac:cxnSpMkLst>
            <pc:docMk/>
            <pc:sldMk cId="196702659" sldId="263"/>
            <ac:cxnSpMk id="8" creationId="{57A715E3-1765-4ED7-B9F4-88B03BE0E306}"/>
          </ac:cxnSpMkLst>
        </pc:cxnChg>
        <pc:cxnChg chg="add mod">
          <ac:chgData name="ALESSIA BODINI" userId="ff2fc562-cd55-4b8e-bb31-69fd8c80f346" providerId="ADAL" clId="{ED8F27D4-DE1E-4E95-85E4-6FBB9E86C547}" dt="2020-09-10T06:41:01.912" v="1799" actId="948"/>
          <ac:cxnSpMkLst>
            <pc:docMk/>
            <pc:sldMk cId="196702659" sldId="263"/>
            <ac:cxnSpMk id="60" creationId="{2B8E2E9C-5661-4DE6-BE9B-5E23F49AD2BC}"/>
          </ac:cxnSpMkLst>
        </pc:cxnChg>
      </pc:sldChg>
      <pc:sldChg chg="addSp delSp modSp new del mod modClrScheme chgLayout">
        <pc:chgData name="ALESSIA BODINI" userId="ff2fc562-cd55-4b8e-bb31-69fd8c80f346" providerId="ADAL" clId="{ED8F27D4-DE1E-4E95-85E4-6FBB9E86C547}" dt="2020-09-09T20:00:17.097" v="385" actId="2696"/>
        <pc:sldMkLst>
          <pc:docMk/>
          <pc:sldMk cId="392633760" sldId="264"/>
        </pc:sldMkLst>
        <pc:spChg chg="del mod ord">
          <ac:chgData name="ALESSIA BODINI" userId="ff2fc562-cd55-4b8e-bb31-69fd8c80f346" providerId="ADAL" clId="{ED8F27D4-DE1E-4E95-85E4-6FBB9E86C547}" dt="2020-09-09T19:59:04.421" v="375" actId="700"/>
          <ac:spMkLst>
            <pc:docMk/>
            <pc:sldMk cId="392633760" sldId="264"/>
            <ac:spMk id="2" creationId="{421A3826-7310-45A5-AB33-8543FD605D3F}"/>
          </ac:spMkLst>
        </pc:spChg>
        <pc:spChg chg="del">
          <ac:chgData name="ALESSIA BODINI" userId="ff2fc562-cd55-4b8e-bb31-69fd8c80f346" providerId="ADAL" clId="{ED8F27D4-DE1E-4E95-85E4-6FBB9E86C547}" dt="2020-09-09T19:59:04.421" v="375" actId="700"/>
          <ac:spMkLst>
            <pc:docMk/>
            <pc:sldMk cId="392633760" sldId="264"/>
            <ac:spMk id="3" creationId="{1775D2EF-2308-4FB9-9DCD-71E46975923D}"/>
          </ac:spMkLst>
        </pc:spChg>
        <pc:spChg chg="del mod ord">
          <ac:chgData name="ALESSIA BODINI" userId="ff2fc562-cd55-4b8e-bb31-69fd8c80f346" providerId="ADAL" clId="{ED8F27D4-DE1E-4E95-85E4-6FBB9E86C547}" dt="2020-09-09T19:59:04.421" v="375" actId="700"/>
          <ac:spMkLst>
            <pc:docMk/>
            <pc:sldMk cId="392633760" sldId="264"/>
            <ac:spMk id="4" creationId="{2CC81B1E-285F-489D-9C96-1B5C64B9B8CC}"/>
          </ac:spMkLst>
        </pc:spChg>
        <pc:spChg chg="mod ord">
          <ac:chgData name="ALESSIA BODINI" userId="ff2fc562-cd55-4b8e-bb31-69fd8c80f346" providerId="ADAL" clId="{ED8F27D4-DE1E-4E95-85E4-6FBB9E86C547}" dt="2020-09-09T19:59:49.681" v="380" actId="700"/>
          <ac:spMkLst>
            <pc:docMk/>
            <pc:sldMk cId="392633760" sldId="264"/>
            <ac:spMk id="5" creationId="{74D69098-7813-497A-946E-75C0D6AECA2D}"/>
          </ac:spMkLst>
        </pc:spChg>
        <pc:spChg chg="add del mod ord">
          <ac:chgData name="ALESSIA BODINI" userId="ff2fc562-cd55-4b8e-bb31-69fd8c80f346" providerId="ADAL" clId="{ED8F27D4-DE1E-4E95-85E4-6FBB9E86C547}" dt="2020-09-09T19:59:49.681" v="380" actId="700"/>
          <ac:spMkLst>
            <pc:docMk/>
            <pc:sldMk cId="392633760" sldId="264"/>
            <ac:spMk id="6" creationId="{507D3536-16B5-4A1D-8E67-AF404B3C5746}"/>
          </ac:spMkLst>
        </pc:spChg>
        <pc:spChg chg="add del mod ord">
          <ac:chgData name="ALESSIA BODINI" userId="ff2fc562-cd55-4b8e-bb31-69fd8c80f346" providerId="ADAL" clId="{ED8F27D4-DE1E-4E95-85E4-6FBB9E86C547}" dt="2020-09-09T19:59:49.681" v="380" actId="700"/>
          <ac:spMkLst>
            <pc:docMk/>
            <pc:sldMk cId="392633760" sldId="264"/>
            <ac:spMk id="7" creationId="{D522671C-DA8E-4AD7-9970-6DDA895D3D0B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8" creationId="{A826B146-9186-476E-B908-A08345CB1146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9" creationId="{4C3D7527-10C6-452B-A51C-7BE46A19242F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0" creationId="{6E43835D-A784-475D-9DFC-75FDEB4AECFA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1" creationId="{F53767B0-3F02-4526-9ED9-8D49D6C8BF6F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2" creationId="{A9E5BFB2-479D-48CC-8184-6DDE34732E83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3" creationId="{F9F7CCE4-EC50-47A4-BFC8-04C9CCD57746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4" creationId="{283E09DD-4D18-4FE5-8DE1-E2B432119D71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5" creationId="{BECB08D0-873F-4F45-AEFF-B9E02E195FFA}"/>
          </ac:spMkLst>
        </pc:spChg>
        <pc:spChg chg="add del mod ord">
          <ac:chgData name="ALESSIA BODINI" userId="ff2fc562-cd55-4b8e-bb31-69fd8c80f346" providerId="ADAL" clId="{ED8F27D4-DE1E-4E95-85E4-6FBB9E86C547}" dt="2020-09-09T19:59:55.625" v="381" actId="478"/>
          <ac:spMkLst>
            <pc:docMk/>
            <pc:sldMk cId="392633760" sldId="264"/>
            <ac:spMk id="16" creationId="{89D3CB25-DBAB-4D62-B486-B870D8101266}"/>
          </ac:spMkLst>
        </pc:spChg>
        <pc:spChg chg="add del mod">
          <ac:chgData name="ALESSIA BODINI" userId="ff2fc562-cd55-4b8e-bb31-69fd8c80f346" providerId="ADAL" clId="{ED8F27D4-DE1E-4E95-85E4-6FBB9E86C547}" dt="2020-09-09T20:00:00.969" v="383"/>
          <ac:spMkLst>
            <pc:docMk/>
            <pc:sldMk cId="392633760" sldId="264"/>
            <ac:spMk id="17" creationId="{8AD98AFB-9558-4C60-9EEA-C8E776F5329B}"/>
          </ac:spMkLst>
        </pc:spChg>
        <pc:spChg chg="add del mod">
          <ac:chgData name="ALESSIA BODINI" userId="ff2fc562-cd55-4b8e-bb31-69fd8c80f346" providerId="ADAL" clId="{ED8F27D4-DE1E-4E95-85E4-6FBB9E86C547}" dt="2020-09-09T20:00:00.969" v="383"/>
          <ac:spMkLst>
            <pc:docMk/>
            <pc:sldMk cId="392633760" sldId="264"/>
            <ac:spMk id="18" creationId="{F25F9806-9856-4542-8905-2966C20552E3}"/>
          </ac:spMkLst>
        </pc:spChg>
        <pc:spChg chg="add del mod">
          <ac:chgData name="ALESSIA BODINI" userId="ff2fc562-cd55-4b8e-bb31-69fd8c80f346" providerId="ADAL" clId="{ED8F27D4-DE1E-4E95-85E4-6FBB9E86C547}" dt="2020-09-09T20:00:00.969" v="383"/>
          <ac:spMkLst>
            <pc:docMk/>
            <pc:sldMk cId="392633760" sldId="264"/>
            <ac:spMk id="20" creationId="{BAA2F677-C743-4AB6-8642-8E46B12F442B}"/>
          </ac:spMkLst>
        </pc:spChg>
        <pc:spChg chg="add del mod">
          <ac:chgData name="ALESSIA BODINI" userId="ff2fc562-cd55-4b8e-bb31-69fd8c80f346" providerId="ADAL" clId="{ED8F27D4-DE1E-4E95-85E4-6FBB9E86C547}" dt="2020-09-09T20:00:00.969" v="383"/>
          <ac:spMkLst>
            <pc:docMk/>
            <pc:sldMk cId="392633760" sldId="264"/>
            <ac:spMk id="22" creationId="{7CFDD1B7-5964-4F0D-95ED-DB633768DE06}"/>
          </ac:spMkLst>
        </pc:spChg>
        <pc:spChg chg="add mod">
          <ac:chgData name="ALESSIA BODINI" userId="ff2fc562-cd55-4b8e-bb31-69fd8c80f346" providerId="ADAL" clId="{ED8F27D4-DE1E-4E95-85E4-6FBB9E86C547}" dt="2020-09-09T20:00:09.060" v="384"/>
          <ac:spMkLst>
            <pc:docMk/>
            <pc:sldMk cId="392633760" sldId="264"/>
            <ac:spMk id="23" creationId="{EC7D85B4-348B-4DE5-9D2D-836F9827A976}"/>
          </ac:spMkLst>
        </pc:spChg>
        <pc:spChg chg="add mod">
          <ac:chgData name="ALESSIA BODINI" userId="ff2fc562-cd55-4b8e-bb31-69fd8c80f346" providerId="ADAL" clId="{ED8F27D4-DE1E-4E95-85E4-6FBB9E86C547}" dt="2020-09-09T20:00:09.060" v="384"/>
          <ac:spMkLst>
            <pc:docMk/>
            <pc:sldMk cId="392633760" sldId="264"/>
            <ac:spMk id="24" creationId="{7985F13F-9894-4E59-B88B-3141E6C2F632}"/>
          </ac:spMkLst>
        </pc:spChg>
        <pc:spChg chg="add mod">
          <ac:chgData name="ALESSIA BODINI" userId="ff2fc562-cd55-4b8e-bb31-69fd8c80f346" providerId="ADAL" clId="{ED8F27D4-DE1E-4E95-85E4-6FBB9E86C547}" dt="2020-09-09T20:00:09.060" v="384"/>
          <ac:spMkLst>
            <pc:docMk/>
            <pc:sldMk cId="392633760" sldId="264"/>
            <ac:spMk id="26" creationId="{373F8B88-CD00-4F66-9483-D57A3DD4EBE2}"/>
          </ac:spMkLst>
        </pc:spChg>
        <pc:spChg chg="add mod">
          <ac:chgData name="ALESSIA BODINI" userId="ff2fc562-cd55-4b8e-bb31-69fd8c80f346" providerId="ADAL" clId="{ED8F27D4-DE1E-4E95-85E4-6FBB9E86C547}" dt="2020-09-09T20:00:09.060" v="384"/>
          <ac:spMkLst>
            <pc:docMk/>
            <pc:sldMk cId="392633760" sldId="264"/>
            <ac:spMk id="28" creationId="{94D520F7-5272-4D52-B2B7-A19941F7EBA9}"/>
          </ac:spMkLst>
        </pc:spChg>
        <pc:graphicFrameChg chg="add del mod">
          <ac:chgData name="ALESSIA BODINI" userId="ff2fc562-cd55-4b8e-bb31-69fd8c80f346" providerId="ADAL" clId="{ED8F27D4-DE1E-4E95-85E4-6FBB9E86C547}" dt="2020-09-09T20:00:00.969" v="383"/>
          <ac:graphicFrameMkLst>
            <pc:docMk/>
            <pc:sldMk cId="392633760" sldId="264"/>
            <ac:graphicFrameMk id="19" creationId="{CFC5F6D1-D3C4-4B51-83E0-169EF5C64013}"/>
          </ac:graphicFrameMkLst>
        </pc:graphicFrameChg>
        <pc:graphicFrameChg chg="add mod">
          <ac:chgData name="ALESSIA BODINI" userId="ff2fc562-cd55-4b8e-bb31-69fd8c80f346" providerId="ADAL" clId="{ED8F27D4-DE1E-4E95-85E4-6FBB9E86C547}" dt="2020-09-09T20:00:09.060" v="384"/>
          <ac:graphicFrameMkLst>
            <pc:docMk/>
            <pc:sldMk cId="392633760" sldId="264"/>
            <ac:graphicFrameMk id="25" creationId="{260DFC03-6699-4944-9CB4-4D27218FFB7D}"/>
          </ac:graphicFrameMkLst>
        </pc:graphicFrameChg>
        <pc:cxnChg chg="add del mod">
          <ac:chgData name="ALESSIA BODINI" userId="ff2fc562-cd55-4b8e-bb31-69fd8c80f346" providerId="ADAL" clId="{ED8F27D4-DE1E-4E95-85E4-6FBB9E86C547}" dt="2020-09-09T20:00:00.969" v="383"/>
          <ac:cxnSpMkLst>
            <pc:docMk/>
            <pc:sldMk cId="392633760" sldId="264"/>
            <ac:cxnSpMk id="21" creationId="{2A6722D8-CE60-4E6C-BCF7-0270737D7499}"/>
          </ac:cxnSpMkLst>
        </pc:cxnChg>
        <pc:cxnChg chg="add mod">
          <ac:chgData name="ALESSIA BODINI" userId="ff2fc562-cd55-4b8e-bb31-69fd8c80f346" providerId="ADAL" clId="{ED8F27D4-DE1E-4E95-85E4-6FBB9E86C547}" dt="2020-09-09T20:00:09.060" v="384"/>
          <ac:cxnSpMkLst>
            <pc:docMk/>
            <pc:sldMk cId="392633760" sldId="264"/>
            <ac:cxnSpMk id="27" creationId="{F0D1C5D3-B738-4DAB-8ED2-CEB36B898D3F}"/>
          </ac:cxnSpMkLst>
        </pc:cxnChg>
      </pc:sldChg>
      <pc:sldChg chg="addSp delSp modSp new mod modClrScheme chgLayout">
        <pc:chgData name="ALESSIA BODINI" userId="ff2fc562-cd55-4b8e-bb31-69fd8c80f346" providerId="ADAL" clId="{ED8F27D4-DE1E-4E95-85E4-6FBB9E86C547}" dt="2020-09-10T06:46:13.130" v="1906" actId="20577"/>
        <pc:sldMkLst>
          <pc:docMk/>
          <pc:sldMk cId="3333981995" sldId="265"/>
        </pc:sldMkLst>
        <pc:spChg chg="mod ord">
          <ac:chgData name="ALESSIA BODINI" userId="ff2fc562-cd55-4b8e-bb31-69fd8c80f346" providerId="ADAL" clId="{ED8F27D4-DE1E-4E95-85E4-6FBB9E86C547}" dt="2020-09-09T20:22:39.509" v="997" actId="700"/>
          <ac:spMkLst>
            <pc:docMk/>
            <pc:sldMk cId="3333981995" sldId="265"/>
            <ac:spMk id="2" creationId="{6A839C68-B803-45AB-9D17-213EA8C9F27A}"/>
          </ac:spMkLst>
        </pc:spChg>
        <pc:spChg chg="add del mod">
          <ac:chgData name="ALESSIA BODINI" userId="ff2fc562-cd55-4b8e-bb31-69fd8c80f346" providerId="ADAL" clId="{ED8F27D4-DE1E-4E95-85E4-6FBB9E86C547}" dt="2020-09-09T20:00:20.550" v="387"/>
          <ac:spMkLst>
            <pc:docMk/>
            <pc:sldMk cId="3333981995" sldId="265"/>
            <ac:spMk id="3" creationId="{DC554B51-341F-4012-A5EC-BA6D41960F49}"/>
          </ac:spMkLst>
        </pc:spChg>
        <pc:spChg chg="add del mod">
          <ac:chgData name="ALESSIA BODINI" userId="ff2fc562-cd55-4b8e-bb31-69fd8c80f346" providerId="ADAL" clId="{ED8F27D4-DE1E-4E95-85E4-6FBB9E86C547}" dt="2020-09-09T20:00:20.550" v="387"/>
          <ac:spMkLst>
            <pc:docMk/>
            <pc:sldMk cId="3333981995" sldId="265"/>
            <ac:spMk id="4" creationId="{DF7C00AE-3BD6-4A24-A242-160B08BB7860}"/>
          </ac:spMkLst>
        </pc:spChg>
        <pc:spChg chg="add del mod">
          <ac:chgData name="ALESSIA BODINI" userId="ff2fc562-cd55-4b8e-bb31-69fd8c80f346" providerId="ADAL" clId="{ED8F27D4-DE1E-4E95-85E4-6FBB9E86C547}" dt="2020-09-09T20:00:20.550" v="387"/>
          <ac:spMkLst>
            <pc:docMk/>
            <pc:sldMk cId="3333981995" sldId="265"/>
            <ac:spMk id="6" creationId="{0820498D-1FD4-4524-9E51-39EAC8A45928}"/>
          </ac:spMkLst>
        </pc:spChg>
        <pc:spChg chg="add del mod">
          <ac:chgData name="ALESSIA BODINI" userId="ff2fc562-cd55-4b8e-bb31-69fd8c80f346" providerId="ADAL" clId="{ED8F27D4-DE1E-4E95-85E4-6FBB9E86C547}" dt="2020-09-09T20:00:20.550" v="387"/>
          <ac:spMkLst>
            <pc:docMk/>
            <pc:sldMk cId="3333981995" sldId="265"/>
            <ac:spMk id="8" creationId="{4B545854-ABD9-498C-B895-349283E88679}"/>
          </ac:spMkLst>
        </pc:spChg>
        <pc:spChg chg="add del mod ord">
          <ac:chgData name="ALESSIA BODINI" userId="ff2fc562-cd55-4b8e-bb31-69fd8c80f346" providerId="ADAL" clId="{ED8F27D4-DE1E-4E95-85E4-6FBB9E86C547}" dt="2020-09-09T20:00:38.310" v="391" actId="478"/>
          <ac:spMkLst>
            <pc:docMk/>
            <pc:sldMk cId="3333981995" sldId="265"/>
            <ac:spMk id="9" creationId="{D6CA3FC3-68A3-4414-B862-AE2EC137740B}"/>
          </ac:spMkLst>
        </pc:spChg>
        <pc:spChg chg="add del mod ord">
          <ac:chgData name="ALESSIA BODINI" userId="ff2fc562-cd55-4b8e-bb31-69fd8c80f346" providerId="ADAL" clId="{ED8F27D4-DE1E-4E95-85E4-6FBB9E86C547}" dt="2020-09-09T20:00:38.310" v="391" actId="478"/>
          <ac:spMkLst>
            <pc:docMk/>
            <pc:sldMk cId="3333981995" sldId="265"/>
            <ac:spMk id="10" creationId="{F8EEBD53-A56E-4B41-AE50-8D7044CAFFCB}"/>
          </ac:spMkLst>
        </pc:spChg>
        <pc:spChg chg="add del mod ord">
          <ac:chgData name="ALESSIA BODINI" userId="ff2fc562-cd55-4b8e-bb31-69fd8c80f346" providerId="ADAL" clId="{ED8F27D4-DE1E-4E95-85E4-6FBB9E86C547}" dt="2020-09-09T20:00:38.310" v="391" actId="478"/>
          <ac:spMkLst>
            <pc:docMk/>
            <pc:sldMk cId="3333981995" sldId="265"/>
            <ac:spMk id="11" creationId="{EAB4F18A-64B0-41C8-8145-0AD526F34AC9}"/>
          </ac:spMkLst>
        </pc:spChg>
        <pc:spChg chg="add del mod">
          <ac:chgData name="ALESSIA BODINI" userId="ff2fc562-cd55-4b8e-bb31-69fd8c80f346" providerId="ADAL" clId="{ED8F27D4-DE1E-4E95-85E4-6FBB9E86C547}" dt="2020-09-09T20:00:34.194" v="390"/>
          <ac:spMkLst>
            <pc:docMk/>
            <pc:sldMk cId="3333981995" sldId="265"/>
            <ac:spMk id="12" creationId="{A37EC67B-0695-4CBF-A4F7-AAED3014C5A4}"/>
          </ac:spMkLst>
        </pc:spChg>
        <pc:spChg chg="add del mod">
          <ac:chgData name="ALESSIA BODINI" userId="ff2fc562-cd55-4b8e-bb31-69fd8c80f346" providerId="ADAL" clId="{ED8F27D4-DE1E-4E95-85E4-6FBB9E86C547}" dt="2020-09-09T20:00:34.194" v="390"/>
          <ac:spMkLst>
            <pc:docMk/>
            <pc:sldMk cId="3333981995" sldId="265"/>
            <ac:spMk id="13" creationId="{2FA4A1B7-A5D3-496B-AD03-DE3F00F13E00}"/>
          </ac:spMkLst>
        </pc:spChg>
        <pc:spChg chg="add del mod">
          <ac:chgData name="ALESSIA BODINI" userId="ff2fc562-cd55-4b8e-bb31-69fd8c80f346" providerId="ADAL" clId="{ED8F27D4-DE1E-4E95-85E4-6FBB9E86C547}" dt="2020-09-09T20:00:34.194" v="390"/>
          <ac:spMkLst>
            <pc:docMk/>
            <pc:sldMk cId="3333981995" sldId="265"/>
            <ac:spMk id="15" creationId="{EA0DB84D-5D58-4A72-B157-22128B78D7F0}"/>
          </ac:spMkLst>
        </pc:spChg>
        <pc:spChg chg="add mod">
          <ac:chgData name="ALESSIA BODINI" userId="ff2fc562-cd55-4b8e-bb31-69fd8c80f346" providerId="ADAL" clId="{ED8F27D4-DE1E-4E95-85E4-6FBB9E86C547}" dt="2020-09-10T06:46:13.130" v="1906" actId="20577"/>
          <ac:spMkLst>
            <pc:docMk/>
            <pc:sldMk cId="3333981995" sldId="265"/>
            <ac:spMk id="16" creationId="{A8CD7D51-3175-48D6-A314-56C523C86462}"/>
          </ac:spMkLst>
        </pc:spChg>
        <pc:spChg chg="add del mod">
          <ac:chgData name="ALESSIA BODINI" userId="ff2fc562-cd55-4b8e-bb31-69fd8c80f346" providerId="ADAL" clId="{ED8F27D4-DE1E-4E95-85E4-6FBB9E86C547}" dt="2020-09-10T06:43:57.670" v="1863" actId="478"/>
          <ac:spMkLst>
            <pc:docMk/>
            <pc:sldMk cId="3333981995" sldId="265"/>
            <ac:spMk id="17" creationId="{804AED72-25A3-4298-B80F-6EA3B89F4607}"/>
          </ac:spMkLst>
        </pc:spChg>
        <pc:spChg chg="add del mod">
          <ac:chgData name="ALESSIA BODINI" userId="ff2fc562-cd55-4b8e-bb31-69fd8c80f346" providerId="ADAL" clId="{ED8F27D4-DE1E-4E95-85E4-6FBB9E86C547}" dt="2020-09-09T20:00:34.194" v="390"/>
          <ac:spMkLst>
            <pc:docMk/>
            <pc:sldMk cId="3333981995" sldId="265"/>
            <ac:spMk id="17" creationId="{DAF7915B-525F-4CDF-9FAB-20173B17685E}"/>
          </ac:spMkLst>
        </pc:spChg>
        <pc:spChg chg="add mod ord">
          <ac:chgData name="ALESSIA BODINI" userId="ff2fc562-cd55-4b8e-bb31-69fd8c80f346" providerId="ADAL" clId="{ED8F27D4-DE1E-4E95-85E4-6FBB9E86C547}" dt="2020-09-09T20:22:39.509" v="997" actId="700"/>
          <ac:spMkLst>
            <pc:docMk/>
            <pc:sldMk cId="3333981995" sldId="265"/>
            <ac:spMk id="18" creationId="{DBE4AC39-BFA9-4F13-96D1-D239F4436E12}"/>
          </ac:spMkLst>
        </pc:spChg>
        <pc:spChg chg="add mod ord">
          <ac:chgData name="ALESSIA BODINI" userId="ff2fc562-cd55-4b8e-bb31-69fd8c80f346" providerId="ADAL" clId="{ED8F27D4-DE1E-4E95-85E4-6FBB9E86C547}" dt="2020-09-09T20:22:39.509" v="997" actId="700"/>
          <ac:spMkLst>
            <pc:docMk/>
            <pc:sldMk cId="3333981995" sldId="265"/>
            <ac:spMk id="19" creationId="{D148E4B5-D3C9-4300-BBA5-99B39FCCE43B}"/>
          </ac:spMkLst>
        </pc:spChg>
        <pc:spChg chg="add mod">
          <ac:chgData name="ALESSIA BODINI" userId="ff2fc562-cd55-4b8e-bb31-69fd8c80f346" providerId="ADAL" clId="{ED8F27D4-DE1E-4E95-85E4-6FBB9E86C547}" dt="2020-09-10T06:42:21.754" v="1847" actId="14100"/>
          <ac:spMkLst>
            <pc:docMk/>
            <pc:sldMk cId="3333981995" sldId="265"/>
            <ac:spMk id="21" creationId="{A37392E6-1AA0-4E7D-AB67-28A0DB102F9A}"/>
          </ac:spMkLst>
        </pc:spChg>
        <pc:spChg chg="add del mod">
          <ac:chgData name="ALESSIA BODINI" userId="ff2fc562-cd55-4b8e-bb31-69fd8c80f346" providerId="ADAL" clId="{ED8F27D4-DE1E-4E95-85E4-6FBB9E86C547}" dt="2020-09-09T20:19:57.288" v="837" actId="478"/>
          <ac:spMkLst>
            <pc:docMk/>
            <pc:sldMk cId="3333981995" sldId="265"/>
            <ac:spMk id="23" creationId="{12A03476-09F6-4D0C-8E3C-C65E4E633AF4}"/>
          </ac:spMkLst>
        </pc:spChg>
        <pc:spChg chg="add mod ord">
          <ac:chgData name="ALESSIA BODINI" userId="ff2fc562-cd55-4b8e-bb31-69fd8c80f346" providerId="ADAL" clId="{ED8F27D4-DE1E-4E95-85E4-6FBB9E86C547}" dt="2020-09-10T06:45:35.728" v="1894" actId="1076"/>
          <ac:spMkLst>
            <pc:docMk/>
            <pc:sldMk cId="3333981995" sldId="265"/>
            <ac:spMk id="23" creationId="{4C15577C-4A04-400D-9BAF-46C9DAF147AD}"/>
          </ac:spMkLst>
        </pc:spChg>
        <pc:spChg chg="add del mod ord">
          <ac:chgData name="ALESSIA BODINI" userId="ff2fc562-cd55-4b8e-bb31-69fd8c80f346" providerId="ADAL" clId="{ED8F27D4-DE1E-4E95-85E4-6FBB9E86C547}" dt="2020-09-09T20:22:39.509" v="997" actId="700"/>
          <ac:spMkLst>
            <pc:docMk/>
            <pc:sldMk cId="3333981995" sldId="265"/>
            <ac:spMk id="41" creationId="{BA592824-702B-4C6A-9751-216F4B97F1AF}"/>
          </ac:spMkLst>
        </pc:spChg>
        <pc:graphicFrameChg chg="add del mod">
          <ac:chgData name="ALESSIA BODINI" userId="ff2fc562-cd55-4b8e-bb31-69fd8c80f346" providerId="ADAL" clId="{ED8F27D4-DE1E-4E95-85E4-6FBB9E86C547}" dt="2020-09-09T20:00:20.550" v="387"/>
          <ac:graphicFrameMkLst>
            <pc:docMk/>
            <pc:sldMk cId="3333981995" sldId="265"/>
            <ac:graphicFrameMk id="5" creationId="{866D81AB-96B3-44F5-A6EF-41D51363E572}"/>
          </ac:graphicFrameMkLst>
        </pc:graphicFrameChg>
        <pc:graphicFrameChg chg="add del mod">
          <ac:chgData name="ALESSIA BODINI" userId="ff2fc562-cd55-4b8e-bb31-69fd8c80f346" providerId="ADAL" clId="{ED8F27D4-DE1E-4E95-85E4-6FBB9E86C547}" dt="2020-09-09T20:00:34.194" v="390"/>
          <ac:graphicFrameMkLst>
            <pc:docMk/>
            <pc:sldMk cId="3333981995" sldId="265"/>
            <ac:graphicFrameMk id="14" creationId="{61C5D773-3563-4144-A223-6BAB79D469BF}"/>
          </ac:graphicFrameMkLst>
        </pc:graphicFrameChg>
        <pc:graphicFrameChg chg="add mod modGraphic">
          <ac:chgData name="ALESSIA BODINI" userId="ff2fc562-cd55-4b8e-bb31-69fd8c80f346" providerId="ADAL" clId="{ED8F27D4-DE1E-4E95-85E4-6FBB9E86C547}" dt="2020-09-09T20:19:50.876" v="836" actId="1076"/>
          <ac:graphicFrameMkLst>
            <pc:docMk/>
            <pc:sldMk cId="3333981995" sldId="265"/>
            <ac:graphicFrameMk id="20" creationId="{A46AC3A1-1BD3-4714-9F3F-9679AEED9629}"/>
          </ac:graphicFrameMkLst>
        </pc:graphicFrameChg>
        <pc:graphicFrameChg chg="add mod modGraphic">
          <ac:chgData name="ALESSIA BODINI" userId="ff2fc562-cd55-4b8e-bb31-69fd8c80f346" providerId="ADAL" clId="{ED8F27D4-DE1E-4E95-85E4-6FBB9E86C547}" dt="2020-09-10T06:45:21.036" v="1887" actId="1076"/>
          <ac:graphicFrameMkLst>
            <pc:docMk/>
            <pc:sldMk cId="3333981995" sldId="265"/>
            <ac:graphicFrameMk id="26" creationId="{69EF4F6C-8292-4555-9D08-B22BB4238240}"/>
          </ac:graphicFrameMkLst>
        </pc:graphicFrameChg>
        <pc:cxnChg chg="add del mod">
          <ac:chgData name="ALESSIA BODINI" userId="ff2fc562-cd55-4b8e-bb31-69fd8c80f346" providerId="ADAL" clId="{ED8F27D4-DE1E-4E95-85E4-6FBB9E86C547}" dt="2020-09-09T20:00:20.550" v="387"/>
          <ac:cxnSpMkLst>
            <pc:docMk/>
            <pc:sldMk cId="3333981995" sldId="265"/>
            <ac:cxnSpMk id="7" creationId="{7AA021DE-7A94-4B6A-AEF8-00BA701882AB}"/>
          </ac:cxnSpMkLst>
        </pc:cxnChg>
        <pc:cxnChg chg="add del mod">
          <ac:chgData name="ALESSIA BODINI" userId="ff2fc562-cd55-4b8e-bb31-69fd8c80f346" providerId="ADAL" clId="{ED8F27D4-DE1E-4E95-85E4-6FBB9E86C547}" dt="2020-09-09T20:00:34.194" v="390"/>
          <ac:cxnSpMkLst>
            <pc:docMk/>
            <pc:sldMk cId="3333981995" sldId="265"/>
            <ac:cxnSpMk id="16" creationId="{F3CDE9E1-BA5D-4585-B214-63C545AB1A4E}"/>
          </ac:cxnSpMkLst>
        </pc:cxnChg>
        <pc:cxnChg chg="add mod">
          <ac:chgData name="ALESSIA BODINI" userId="ff2fc562-cd55-4b8e-bb31-69fd8c80f346" providerId="ADAL" clId="{ED8F27D4-DE1E-4E95-85E4-6FBB9E86C547}" dt="2020-09-10T06:45:35.728" v="1894" actId="1076"/>
          <ac:cxnSpMkLst>
            <pc:docMk/>
            <pc:sldMk cId="3333981995" sldId="265"/>
            <ac:cxnSpMk id="22" creationId="{5914200E-50CD-4E29-8F70-A1FE187BCE08}"/>
          </ac:cxnSpMkLst>
        </pc:cxnChg>
      </pc:sldChg>
      <pc:sldChg chg="addSp delSp modSp new mod">
        <pc:chgData name="ALESSIA BODINI" userId="ff2fc562-cd55-4b8e-bb31-69fd8c80f346" providerId="ADAL" clId="{ED8F27D4-DE1E-4E95-85E4-6FBB9E86C547}" dt="2020-09-10T06:37:57.839" v="1713" actId="1076"/>
        <pc:sldMkLst>
          <pc:docMk/>
          <pc:sldMk cId="2668290038" sldId="266"/>
        </pc:sldMkLst>
        <pc:spChg chg="del">
          <ac:chgData name="ALESSIA BODINI" userId="ff2fc562-cd55-4b8e-bb31-69fd8c80f346" providerId="ADAL" clId="{ED8F27D4-DE1E-4E95-85E4-6FBB9E86C547}" dt="2020-09-09T20:22:47.049" v="999" actId="478"/>
          <ac:spMkLst>
            <pc:docMk/>
            <pc:sldMk cId="2668290038" sldId="266"/>
            <ac:spMk id="2" creationId="{CE745EA4-3143-493C-8A57-E5A1E49B3D7C}"/>
          </ac:spMkLst>
        </pc:spChg>
        <pc:spChg chg="del">
          <ac:chgData name="ALESSIA BODINI" userId="ff2fc562-cd55-4b8e-bb31-69fd8c80f346" providerId="ADAL" clId="{ED8F27D4-DE1E-4E95-85E4-6FBB9E86C547}" dt="2020-09-09T20:22:47.049" v="999" actId="478"/>
          <ac:spMkLst>
            <pc:docMk/>
            <pc:sldMk cId="2668290038" sldId="266"/>
            <ac:spMk id="3" creationId="{A9A4B97A-4A53-4555-A306-7F00C141E8C7}"/>
          </ac:spMkLst>
        </pc:spChg>
        <pc:spChg chg="del">
          <ac:chgData name="ALESSIA BODINI" userId="ff2fc562-cd55-4b8e-bb31-69fd8c80f346" providerId="ADAL" clId="{ED8F27D4-DE1E-4E95-85E4-6FBB9E86C547}" dt="2020-09-09T20:22:47.049" v="999" actId="478"/>
          <ac:spMkLst>
            <pc:docMk/>
            <pc:sldMk cId="2668290038" sldId="266"/>
            <ac:spMk id="4" creationId="{ECCADE61-24F4-41E0-B28C-7C755AC40187}"/>
          </ac:spMkLst>
        </pc:spChg>
        <pc:spChg chg="add mod">
          <ac:chgData name="ALESSIA BODINI" userId="ff2fc562-cd55-4b8e-bb31-69fd8c80f346" providerId="ADAL" clId="{ED8F27D4-DE1E-4E95-85E4-6FBB9E86C547}" dt="2020-09-10T06:36:34.582" v="1597" actId="1076"/>
          <ac:spMkLst>
            <pc:docMk/>
            <pc:sldMk cId="2668290038" sldId="266"/>
            <ac:spMk id="6" creationId="{FA4AF753-FDDE-44AC-B000-AADB7A335FB4}"/>
          </ac:spMkLst>
        </pc:spChg>
        <pc:spChg chg="add mod">
          <ac:chgData name="ALESSIA BODINI" userId="ff2fc562-cd55-4b8e-bb31-69fd8c80f346" providerId="ADAL" clId="{ED8F27D4-DE1E-4E95-85E4-6FBB9E86C547}" dt="2020-09-10T06:30:50.624" v="1408" actId="14100"/>
          <ac:spMkLst>
            <pc:docMk/>
            <pc:sldMk cId="2668290038" sldId="266"/>
            <ac:spMk id="7" creationId="{5B7CF38E-1A24-49F7-9A98-422E50C12B64}"/>
          </ac:spMkLst>
        </pc:spChg>
        <pc:spChg chg="add mod">
          <ac:chgData name="ALESSIA BODINI" userId="ff2fc562-cd55-4b8e-bb31-69fd8c80f346" providerId="ADAL" clId="{ED8F27D4-DE1E-4E95-85E4-6FBB9E86C547}" dt="2020-09-10T06:37:57.839" v="1713" actId="1076"/>
          <ac:spMkLst>
            <pc:docMk/>
            <pc:sldMk cId="2668290038" sldId="266"/>
            <ac:spMk id="9" creationId="{567C0805-F61C-4C98-9987-F1C0AB390B67}"/>
          </ac:spMkLst>
        </pc:spChg>
        <pc:spChg chg="add mod">
          <ac:chgData name="ALESSIA BODINI" userId="ff2fc562-cd55-4b8e-bb31-69fd8c80f346" providerId="ADAL" clId="{ED8F27D4-DE1E-4E95-85E4-6FBB9E86C547}" dt="2020-09-10T06:36:48.791" v="1598" actId="1076"/>
          <ac:spMkLst>
            <pc:docMk/>
            <pc:sldMk cId="2668290038" sldId="266"/>
            <ac:spMk id="21" creationId="{FB29A6DB-C50C-4BDB-A396-8267EA870987}"/>
          </ac:spMkLst>
        </pc:spChg>
        <pc:spChg chg="add mod">
          <ac:chgData name="ALESSIA BODINI" userId="ff2fc562-cd55-4b8e-bb31-69fd8c80f346" providerId="ADAL" clId="{ED8F27D4-DE1E-4E95-85E4-6FBB9E86C547}" dt="2020-09-10T06:36:48.791" v="1598" actId="1076"/>
          <ac:spMkLst>
            <pc:docMk/>
            <pc:sldMk cId="2668290038" sldId="266"/>
            <ac:spMk id="23" creationId="{08FCC40D-3D63-4B10-BE7E-F89B79A25E38}"/>
          </ac:spMkLst>
        </pc:spChg>
        <pc:graphicFrameChg chg="add mod modGraphic">
          <ac:chgData name="ALESSIA BODINI" userId="ff2fc562-cd55-4b8e-bb31-69fd8c80f346" providerId="ADAL" clId="{ED8F27D4-DE1E-4E95-85E4-6FBB9E86C547}" dt="2020-09-10T06:36:48.791" v="1598" actId="1076"/>
          <ac:graphicFrameMkLst>
            <pc:docMk/>
            <pc:sldMk cId="2668290038" sldId="266"/>
            <ac:graphicFrameMk id="8" creationId="{A477DEFE-211B-40CF-BC8C-CFD86142E1C1}"/>
          </ac:graphicFrameMkLst>
        </pc:graphicFrameChg>
        <pc:graphicFrameChg chg="add del mod modGraphic">
          <ac:chgData name="ALESSIA BODINI" userId="ff2fc562-cd55-4b8e-bb31-69fd8c80f346" providerId="ADAL" clId="{ED8F27D4-DE1E-4E95-85E4-6FBB9E86C547}" dt="2020-09-10T06:32:26.441" v="1456" actId="478"/>
          <ac:graphicFrameMkLst>
            <pc:docMk/>
            <pc:sldMk cId="2668290038" sldId="266"/>
            <ac:graphicFrameMk id="11" creationId="{DB04A935-6267-4403-86F8-1D9B07FAA421}"/>
          </ac:graphicFrameMkLst>
        </pc:graphicFrameChg>
        <pc:graphicFrameChg chg="add mod modGraphic">
          <ac:chgData name="ALESSIA BODINI" userId="ff2fc562-cd55-4b8e-bb31-69fd8c80f346" providerId="ADAL" clId="{ED8F27D4-DE1E-4E95-85E4-6FBB9E86C547}" dt="2020-09-10T06:36:48.791" v="1598" actId="1076"/>
          <ac:graphicFrameMkLst>
            <pc:docMk/>
            <pc:sldMk cId="2668290038" sldId="266"/>
            <ac:graphicFrameMk id="19" creationId="{8C085CB9-EE32-46AF-B2EB-98D1A4C9049E}"/>
          </ac:graphicFrameMkLst>
        </pc:graphicFrameChg>
        <pc:cxnChg chg="add del mod">
          <ac:chgData name="ALESSIA BODINI" userId="ff2fc562-cd55-4b8e-bb31-69fd8c80f346" providerId="ADAL" clId="{ED8F27D4-DE1E-4E95-85E4-6FBB9E86C547}" dt="2020-09-10T06:37:51.435" v="1711" actId="478"/>
          <ac:cxnSpMkLst>
            <pc:docMk/>
            <pc:sldMk cId="2668290038" sldId="266"/>
            <ac:cxnSpMk id="10" creationId="{D5AEA675-F9D4-47BC-B59F-B559ABBD84AC}"/>
          </ac:cxnSpMkLst>
        </pc:cxnChg>
      </pc:sldChg>
      <pc:sldChg chg="addSp delSp modSp new mod modClrScheme chgLayout">
        <pc:chgData name="ALESSIA BODINI" userId="ff2fc562-cd55-4b8e-bb31-69fd8c80f346" providerId="ADAL" clId="{ED8F27D4-DE1E-4E95-85E4-6FBB9E86C547}" dt="2020-09-10T06:58:14.855" v="2142" actId="1076"/>
        <pc:sldMkLst>
          <pc:docMk/>
          <pc:sldMk cId="1811516105" sldId="267"/>
        </pc:sldMkLst>
        <pc:spChg chg="del mod ord">
          <ac:chgData name="ALESSIA BODINI" userId="ff2fc562-cd55-4b8e-bb31-69fd8c80f346" providerId="ADAL" clId="{ED8F27D4-DE1E-4E95-85E4-6FBB9E86C547}" dt="2020-09-10T06:55:03.799" v="1908" actId="700"/>
          <ac:spMkLst>
            <pc:docMk/>
            <pc:sldMk cId="1811516105" sldId="267"/>
            <ac:spMk id="2" creationId="{1C7CF74E-9381-46B5-8B42-FF2C50040BCF}"/>
          </ac:spMkLst>
        </pc:spChg>
        <pc:spChg chg="del mod ord">
          <ac:chgData name="ALESSIA BODINI" userId="ff2fc562-cd55-4b8e-bb31-69fd8c80f346" providerId="ADAL" clId="{ED8F27D4-DE1E-4E95-85E4-6FBB9E86C547}" dt="2020-09-10T06:55:03.799" v="1908" actId="700"/>
          <ac:spMkLst>
            <pc:docMk/>
            <pc:sldMk cId="1811516105" sldId="267"/>
            <ac:spMk id="3" creationId="{1F01D716-74BD-4540-9A13-814F86C0749C}"/>
          </ac:spMkLst>
        </pc:spChg>
        <pc:spChg chg="mod ord">
          <ac:chgData name="ALESSIA BODINI" userId="ff2fc562-cd55-4b8e-bb31-69fd8c80f346" providerId="ADAL" clId="{ED8F27D4-DE1E-4E95-85E4-6FBB9E86C547}" dt="2020-09-10T06:55:03.799" v="1908" actId="700"/>
          <ac:spMkLst>
            <pc:docMk/>
            <pc:sldMk cId="1811516105" sldId="267"/>
            <ac:spMk id="4" creationId="{6E05F019-1A38-477A-8CCE-703DC97A96FF}"/>
          </ac:spMkLst>
        </pc:spChg>
        <pc:spChg chg="add mod ord">
          <ac:chgData name="ALESSIA BODINI" userId="ff2fc562-cd55-4b8e-bb31-69fd8c80f346" providerId="ADAL" clId="{ED8F27D4-DE1E-4E95-85E4-6FBB9E86C547}" dt="2020-09-10T06:57:36.987" v="2137" actId="1076"/>
          <ac:spMkLst>
            <pc:docMk/>
            <pc:sldMk cId="1811516105" sldId="267"/>
            <ac:spMk id="5" creationId="{4BA70308-FFAD-4695-BE0B-5A8CDA46E3E4}"/>
          </ac:spMkLst>
        </pc:spChg>
        <pc:spChg chg="add mod ord">
          <ac:chgData name="ALESSIA BODINI" userId="ff2fc562-cd55-4b8e-bb31-69fd8c80f346" providerId="ADAL" clId="{ED8F27D4-DE1E-4E95-85E4-6FBB9E86C547}" dt="2020-09-10T06:58:14.855" v="2142" actId="1076"/>
          <ac:spMkLst>
            <pc:docMk/>
            <pc:sldMk cId="1811516105" sldId="267"/>
            <ac:spMk id="6" creationId="{C56AD071-0FC5-46D0-BAAD-E7C053740D92}"/>
          </ac:spMkLst>
        </pc:spChg>
      </pc:sldChg>
      <pc:sldMasterChg chg="delSldLayout">
        <pc:chgData name="ALESSIA BODINI" userId="ff2fc562-cd55-4b8e-bb31-69fd8c80f346" providerId="ADAL" clId="{ED8F27D4-DE1E-4E95-85E4-6FBB9E86C547}" dt="2020-09-09T20:00:17.097" v="385" actId="2696"/>
        <pc:sldMasterMkLst>
          <pc:docMk/>
          <pc:sldMasterMk cId="0" sldId="2147483669"/>
        </pc:sldMasterMkLst>
        <pc:sldLayoutChg chg="del">
          <pc:chgData name="ALESSIA BODINI" userId="ff2fc562-cd55-4b8e-bb31-69fd8c80f346" providerId="ADAL" clId="{ED8F27D4-DE1E-4E95-85E4-6FBB9E86C547}" dt="2020-09-09T20:00:17.097" v="385" actId="2696"/>
          <pc:sldLayoutMkLst>
            <pc:docMk/>
            <pc:sldMasterMk cId="0" sldId="2147483669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62294fc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62294fc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023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62294fc2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62294fc2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1" name="Google Shape;351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mader/food4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>
            <a:spLocks noGrp="1"/>
          </p:cNvSpPr>
          <p:nvPr>
            <p:ph type="subTitle" idx="1"/>
          </p:nvPr>
        </p:nvSpPr>
        <p:spPr>
          <a:xfrm>
            <a:off x="1077300" y="2553888"/>
            <a:ext cx="689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Laurea magistrale in Ingegneria e scienze informatiche</a:t>
            </a:r>
            <a:endParaRPr sz="1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Corso di Teorie e tecniche del riconoscimento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A.A. 2019/20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453" name="Google Shape;453;p23"/>
          <p:cNvSpPr txBox="1">
            <a:spLocks noGrp="1"/>
          </p:cNvSpPr>
          <p:nvPr>
            <p:ph type="ctrTitle"/>
          </p:nvPr>
        </p:nvSpPr>
        <p:spPr>
          <a:xfrm>
            <a:off x="2133900" y="447100"/>
            <a:ext cx="4779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accent2"/>
                </a:solidFill>
              </a:rPr>
              <a:t>FOOD</a:t>
            </a:r>
            <a:r>
              <a:rPr lang="en" sz="5700" dirty="0"/>
              <a:t> RECOGNITION</a:t>
            </a:r>
            <a:endParaRPr sz="5700" dirty="0"/>
          </a:p>
        </p:txBody>
      </p:sp>
      <p:sp>
        <p:nvSpPr>
          <p:cNvPr id="454" name="Google Shape;454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59" name="Google Shape;45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2" name="Google Shape;46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5" name="Google Shape;46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1" name="Google Shape;47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>
            <a:off x="4472517" y="3643160"/>
            <a:ext cx="199001" cy="792619"/>
            <a:chOff x="4475150" y="4052605"/>
            <a:chExt cx="199001" cy="867198"/>
          </a:xfrm>
        </p:grpSpPr>
        <p:sp>
          <p:nvSpPr>
            <p:cNvPr id="474" name="Google Shape;47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3"/>
          <p:cNvSpPr txBox="1"/>
          <p:nvPr/>
        </p:nvSpPr>
        <p:spPr>
          <a:xfrm>
            <a:off x="3082633" y="4588652"/>
            <a:ext cx="3000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Alessia Bodini – </a:t>
            </a:r>
            <a:r>
              <a:rPr lang="it-IT" sz="17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VR451051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BA70308-FFAD-4695-BE0B-5A8CDA4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00" y="726022"/>
            <a:ext cx="5676600" cy="1230300"/>
          </a:xfrm>
        </p:spPr>
        <p:txBody>
          <a:bodyPr/>
          <a:lstStyle/>
          <a:p>
            <a:r>
              <a:rPr lang="it-IT" sz="6000" dirty="0"/>
              <a:t>Conclusioni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56AD071-0FC5-46D0-BAAD-E7C05374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18" y="1956322"/>
            <a:ext cx="5311563" cy="715500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it-IT" sz="1600" dirty="0"/>
              <a:t>I risultati raggiunti sono piuttosto scarni</a:t>
            </a:r>
          </a:p>
          <a:p>
            <a:pPr algn="just"/>
            <a:r>
              <a:rPr lang="it-IT" sz="1600" dirty="0"/>
              <a:t>KNN si è dimostrato, nonostante questo, un semplice nonché miglior metodo di classificazione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05F019-1A38-477A-8CCE-703DC97A9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5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>
            <a:spLocks noGrp="1"/>
          </p:cNvSpPr>
          <p:nvPr>
            <p:ph type="title"/>
          </p:nvPr>
        </p:nvSpPr>
        <p:spPr>
          <a:xfrm>
            <a:off x="2508750" y="19111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62" name="Google Shape;66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>
            <a:spLocks noGrp="1"/>
          </p:cNvSpPr>
          <p:nvPr>
            <p:ph type="body" idx="1"/>
          </p:nvPr>
        </p:nvSpPr>
        <p:spPr>
          <a:xfrm>
            <a:off x="618825" y="1153320"/>
            <a:ext cx="4551599" cy="271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 b="1" dirty="0"/>
              <a:t>SCOPO</a:t>
            </a:r>
            <a:r>
              <a:rPr lang="en" sz="1600" dirty="0"/>
              <a:t>:</a:t>
            </a:r>
            <a:r>
              <a:rPr lang="en" sz="1400" dirty="0"/>
              <a:t> identificazione di piatti/cibi da ogni parte del mondo a partire da una sola foto</a:t>
            </a:r>
            <a:endParaRPr sz="14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600" b="1" dirty="0"/>
              <a:t>MOTIVAZIONI</a:t>
            </a:r>
            <a:r>
              <a:rPr lang="en" sz="1600" dirty="0"/>
              <a:t>:</a:t>
            </a:r>
            <a:endParaRPr sz="1600" dirty="0"/>
          </a:p>
          <a:p>
            <a:pPr lvl="1" algn="just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1300" dirty="0"/>
              <a:t>Indicazione degli ingredienti che compongono cibi non conosciuti</a:t>
            </a:r>
            <a:endParaRPr sz="1300" dirty="0"/>
          </a:p>
          <a:p>
            <a:pPr lvl="1" algn="just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1300" dirty="0"/>
              <a:t>Descrizione dei valori nutrizionali </a:t>
            </a:r>
            <a:endParaRPr sz="1300" dirty="0"/>
          </a:p>
          <a:p>
            <a:pPr lvl="1" algn="just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" sz="1300" dirty="0"/>
              <a:t>Elencazione dei possibili allergeni</a:t>
            </a:r>
          </a:p>
          <a:p>
            <a:pPr marL="596900" lvl="1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❏"/>
              <a:tabLst/>
              <a:defRPr/>
            </a:pPr>
            <a:r>
              <a:rPr lang="it-IT" sz="1600" b="1" dirty="0">
                <a:solidFill>
                  <a:srgbClr val="FFFFFF"/>
                </a:solidFill>
              </a:rPr>
              <a:t>OBBIETTIVO FINALE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: 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/>
                <a:sym typeface="Maven Pro"/>
              </a:rPr>
              <a:t>analizzare e decretare il metodo di classificazione più adatto</a:t>
            </a:r>
          </a:p>
        </p:txBody>
      </p:sp>
      <p:sp>
        <p:nvSpPr>
          <p:cNvPr id="483" name="Google Shape;483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 del PROGETTO</a:t>
            </a:r>
            <a:endParaRPr/>
          </a:p>
        </p:txBody>
      </p:sp>
      <p:grpSp>
        <p:nvGrpSpPr>
          <p:cNvPr id="484" name="Google Shape;484;p24"/>
          <p:cNvGrpSpPr/>
          <p:nvPr/>
        </p:nvGrpSpPr>
        <p:grpSpPr>
          <a:xfrm>
            <a:off x="5499057" y="1286267"/>
            <a:ext cx="2138856" cy="2560720"/>
            <a:chOff x="2501950" y="1507050"/>
            <a:chExt cx="2392350" cy="2696525"/>
          </a:xfrm>
        </p:grpSpPr>
        <p:sp>
          <p:nvSpPr>
            <p:cNvPr id="485" name="Google Shape;485;p2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05" name="Google Shape;505;p2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magine 2" descr="Immagine che contiene cibo, tavolo, torta, interni&#10;&#10;Descrizione generata automaticamente">
            <a:extLst>
              <a:ext uri="{FF2B5EF4-FFF2-40B4-BE49-F238E27FC236}">
                <a16:creationId xmlns:a16="http://schemas.microsoft.com/office/drawing/2014/main" id="{7E3AB1B1-5680-4959-BF5C-ECA078D4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71" y="1714565"/>
            <a:ext cx="1704124" cy="1704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212C9F0-57D0-45CF-9920-5C2279F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72137"/>
            <a:ext cx="6842372" cy="2090100"/>
          </a:xfrm>
        </p:spPr>
        <p:txBody>
          <a:bodyPr/>
          <a:lstStyle/>
          <a:p>
            <a:pPr marL="114300" indent="0">
              <a:buNone/>
            </a:pPr>
            <a:r>
              <a:rPr lang="it-IT" sz="1600" dirty="0"/>
              <a:t>L’applicazione più conosciuta in questo campo è </a:t>
            </a:r>
            <a:r>
              <a:rPr lang="it-IT" sz="1600" b="1" dirty="0"/>
              <a:t>Calorie Mama.</a:t>
            </a:r>
            <a:endParaRPr lang="it-IT" sz="1600" dirty="0"/>
          </a:p>
          <a:p>
            <a:pPr marL="114300" indent="0">
              <a:buNone/>
            </a:pPr>
            <a:endParaRPr lang="it-IT" sz="1600" dirty="0"/>
          </a:p>
          <a:p>
            <a:r>
              <a:rPr lang="it-IT" sz="1400" dirty="0"/>
              <a:t>Fa uso di </a:t>
            </a:r>
            <a:r>
              <a:rPr lang="it-IT" sz="1400" u="sng" dirty="0"/>
              <a:t>Food AI API</a:t>
            </a:r>
            <a:r>
              <a:rPr lang="it-IT" sz="1400" dirty="0"/>
              <a:t>, basata sul deep learning </a:t>
            </a:r>
          </a:p>
          <a:p>
            <a:r>
              <a:rPr lang="it-IT" sz="1400" dirty="0"/>
              <a:t>Si occupa di </a:t>
            </a:r>
            <a:r>
              <a:rPr lang="it-IT" sz="1400" i="1" dirty="0" err="1"/>
              <a:t>istant</a:t>
            </a:r>
            <a:r>
              <a:rPr lang="it-IT" sz="1400" i="1" dirty="0"/>
              <a:t> food </a:t>
            </a:r>
            <a:r>
              <a:rPr lang="it-IT" sz="1400" i="1" dirty="0" err="1"/>
              <a:t>recognition</a:t>
            </a:r>
            <a:r>
              <a:rPr lang="it-IT" sz="1400" i="1" dirty="0"/>
              <a:t> </a:t>
            </a:r>
            <a:r>
              <a:rPr lang="it-IT" sz="1400" dirty="0"/>
              <a:t>ma non solo</a:t>
            </a:r>
          </a:p>
          <a:p>
            <a:r>
              <a:rPr lang="it-IT" sz="1400" dirty="0"/>
              <a:t>App disponibile per Apple e Android</a:t>
            </a:r>
          </a:p>
          <a:p>
            <a:endParaRPr lang="it-IT" sz="1400" dirty="0"/>
          </a:p>
          <a:p>
            <a:pPr marL="114300" indent="0">
              <a:buNone/>
            </a:pPr>
            <a:endParaRPr lang="it-IT" sz="140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A79649-F0D2-4988-8EF5-621B1063E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STATO dell’ARTE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67DAE-6149-4DC1-B06B-A8C732712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pic>
        <p:nvPicPr>
          <p:cNvPr id="1028" name="Picture 4" descr="Calorie Mama Food AI - Food Image Recognition and Calorie Counter using  Deep Learning">
            <a:extLst>
              <a:ext uri="{FF2B5EF4-FFF2-40B4-BE49-F238E27FC236}">
                <a16:creationId xmlns:a16="http://schemas.microsoft.com/office/drawing/2014/main" id="{8C52AAB4-8174-4436-AF4C-4EFA94AF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80" y="1735265"/>
            <a:ext cx="1672284" cy="2973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lorie Mama Food AI - Food Image Recognition and Calorie Counter using  Deep Learning">
            <a:extLst>
              <a:ext uri="{FF2B5EF4-FFF2-40B4-BE49-F238E27FC236}">
                <a16:creationId xmlns:a16="http://schemas.microsoft.com/office/drawing/2014/main" id="{4E089FE6-6B12-4C2F-B527-8626876B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93" y="2571750"/>
            <a:ext cx="2827367" cy="12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>
            <a:spLocks noGrp="1"/>
          </p:cNvSpPr>
          <p:nvPr>
            <p:ph type="ctrTitle"/>
          </p:nvPr>
        </p:nvSpPr>
        <p:spPr>
          <a:xfrm>
            <a:off x="1139676" y="1703075"/>
            <a:ext cx="23178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20" name="Google Shape;520;p25"/>
          <p:cNvSpPr txBox="1">
            <a:spLocks noGrp="1"/>
          </p:cNvSpPr>
          <p:nvPr>
            <p:ph type="subTitle" idx="1"/>
          </p:nvPr>
        </p:nvSpPr>
        <p:spPr>
          <a:xfrm>
            <a:off x="1139687" y="237633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Food-101 by K. Scott Mader</a:t>
            </a:r>
            <a:endParaRPr dirty="0"/>
          </a:p>
          <a:p>
            <a:pPr marL="0" lvl="0" indent="0" algn="l"/>
            <a:r>
              <a:rPr lang="en" sz="1100" dirty="0"/>
              <a:t>(</a:t>
            </a:r>
            <a:r>
              <a:rPr lang="it-IT" sz="1100" dirty="0">
                <a:hlinkClick r:id="rId3"/>
              </a:rPr>
              <a:t>https://www.kaggle.com/kmader/food41</a:t>
            </a:r>
            <a:r>
              <a:rPr lang="it-IT" sz="1100" dirty="0"/>
              <a:t>)</a:t>
            </a:r>
            <a:endParaRPr sz="1100" dirty="0"/>
          </a:p>
        </p:txBody>
      </p:sp>
      <p:sp>
        <p:nvSpPr>
          <p:cNvPr id="521" name="Google Shape;521;p25"/>
          <p:cNvSpPr/>
          <p:nvPr/>
        </p:nvSpPr>
        <p:spPr>
          <a:xfrm>
            <a:off x="5251938" y="1655375"/>
            <a:ext cx="1085100" cy="1085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 txBox="1">
            <a:spLocks noGrp="1"/>
          </p:cNvSpPr>
          <p:nvPr>
            <p:ph type="title" idx="2"/>
          </p:nvPr>
        </p:nvSpPr>
        <p:spPr>
          <a:xfrm>
            <a:off x="5303963" y="1657875"/>
            <a:ext cx="981000" cy="978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dk2"/>
                </a:solidFill>
              </a:rPr>
              <a:t>101</a:t>
            </a:r>
            <a:endParaRPr sz="41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foods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1347151" y="32625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1346625" y="3262500"/>
            <a:ext cx="4554966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" name="Google Shape;525;p25"/>
          <p:cNvCxnSpPr/>
          <p:nvPr/>
        </p:nvCxnSpPr>
        <p:spPr>
          <a:xfrm>
            <a:off x="5794500" y="2729700"/>
            <a:ext cx="0" cy="532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26" name="Google Shape;52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5811575" y="3262500"/>
            <a:ext cx="1815657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3007163" y="3860625"/>
            <a:ext cx="1233900" cy="724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title" idx="2"/>
          </p:nvPr>
        </p:nvSpPr>
        <p:spPr>
          <a:xfrm>
            <a:off x="3007163" y="3860625"/>
            <a:ext cx="1233900" cy="724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750</a:t>
            </a:r>
            <a:endParaRPr sz="2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images / food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530" name="Google Shape;530;p25"/>
          <p:cNvCxnSpPr/>
          <p:nvPr/>
        </p:nvCxnSpPr>
        <p:spPr>
          <a:xfrm>
            <a:off x="3624100" y="3366825"/>
            <a:ext cx="0" cy="493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31" name="Google Shape;531;p25"/>
          <p:cNvSpPr/>
          <p:nvPr/>
        </p:nvSpPr>
        <p:spPr>
          <a:xfrm>
            <a:off x="6102438" y="3860625"/>
            <a:ext cx="1233900" cy="724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 txBox="1">
            <a:spLocks noGrp="1"/>
          </p:cNvSpPr>
          <p:nvPr>
            <p:ph type="title" idx="2"/>
          </p:nvPr>
        </p:nvSpPr>
        <p:spPr>
          <a:xfrm>
            <a:off x="6102438" y="3860625"/>
            <a:ext cx="1233900" cy="724500"/>
          </a:xfrm>
          <a:prstGeom prst="rect">
            <a:avLst/>
          </a:prstGeom>
          <a:solidFill>
            <a:schemeClr val="accent6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250</a:t>
            </a:r>
            <a:endParaRPr sz="2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images / food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533" name="Google Shape;533;p25"/>
          <p:cNvCxnSpPr/>
          <p:nvPr/>
        </p:nvCxnSpPr>
        <p:spPr>
          <a:xfrm>
            <a:off x="6719375" y="3366825"/>
            <a:ext cx="0" cy="4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34" name="Google Shape;534;p25"/>
          <p:cNvSpPr txBox="1"/>
          <p:nvPr/>
        </p:nvSpPr>
        <p:spPr>
          <a:xfrm>
            <a:off x="1972650" y="4026075"/>
            <a:ext cx="1233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TRAIN SET: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5182250" y="4026075"/>
            <a:ext cx="148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TEST SET: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D4DEF80-BBE0-40D7-882A-97E13CAD1694}"/>
              </a:ext>
            </a:extLst>
          </p:cNvPr>
          <p:cNvCxnSpPr>
            <a:cxnSpLocks/>
          </p:cNvCxnSpPr>
          <p:nvPr/>
        </p:nvCxnSpPr>
        <p:spPr>
          <a:xfrm flipV="1">
            <a:off x="3007163" y="3860625"/>
            <a:ext cx="1233900" cy="72450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C098D2B4-4F3A-4582-9FFA-34C4DAFE1746}"/>
              </a:ext>
            </a:extLst>
          </p:cNvPr>
          <p:cNvCxnSpPr>
            <a:cxnSpLocks/>
          </p:cNvCxnSpPr>
          <p:nvPr/>
        </p:nvCxnSpPr>
        <p:spPr>
          <a:xfrm flipV="1">
            <a:off x="6102438" y="3860625"/>
            <a:ext cx="1233900" cy="72450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095C558-2C68-4342-98C3-39000CB19989}"/>
              </a:ext>
            </a:extLst>
          </p:cNvPr>
          <p:cNvCxnSpPr>
            <a:cxnSpLocks/>
          </p:cNvCxnSpPr>
          <p:nvPr/>
        </p:nvCxnSpPr>
        <p:spPr>
          <a:xfrm flipV="1">
            <a:off x="5251938" y="1655375"/>
            <a:ext cx="1085100" cy="108397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BBAF03-5B36-46B5-8C19-CE3805B6A833}"/>
              </a:ext>
            </a:extLst>
          </p:cNvPr>
          <p:cNvSpPr txBox="1"/>
          <p:nvPr/>
        </p:nvSpPr>
        <p:spPr>
          <a:xfrm>
            <a:off x="6336989" y="1179855"/>
            <a:ext cx="53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A6B2FE6-9C1E-4A6A-A218-7165E303DE60}"/>
              </a:ext>
            </a:extLst>
          </p:cNvPr>
          <p:cNvSpPr txBox="1"/>
          <p:nvPr/>
        </p:nvSpPr>
        <p:spPr>
          <a:xfrm>
            <a:off x="7284892" y="3625965"/>
            <a:ext cx="532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8596FE3-D9E5-4641-AAC4-F533C75EBB8D}"/>
              </a:ext>
            </a:extLst>
          </p:cNvPr>
          <p:cNvSpPr txBox="1"/>
          <p:nvPr/>
        </p:nvSpPr>
        <p:spPr>
          <a:xfrm>
            <a:off x="4189617" y="3625965"/>
            <a:ext cx="616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100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C794E51A-5E24-4CBA-B72E-626B93709659}"/>
              </a:ext>
            </a:extLst>
          </p:cNvPr>
          <p:cNvCxnSpPr>
            <a:stCxn id="521" idx="3"/>
            <a:endCxn id="14" idx="2"/>
          </p:cNvCxnSpPr>
          <p:nvPr/>
        </p:nvCxnSpPr>
        <p:spPr>
          <a:xfrm flipV="1">
            <a:off x="6337038" y="1703075"/>
            <a:ext cx="266220" cy="49485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84F4199B-5EEC-4694-BF11-1794B5519EB9}"/>
              </a:ext>
            </a:extLst>
          </p:cNvPr>
          <p:cNvCxnSpPr>
            <a:cxnSpLocks/>
            <a:stCxn id="529" idx="3"/>
            <a:endCxn id="26" idx="2"/>
          </p:cNvCxnSpPr>
          <p:nvPr/>
        </p:nvCxnSpPr>
        <p:spPr>
          <a:xfrm flipV="1">
            <a:off x="4241063" y="4026075"/>
            <a:ext cx="257023" cy="19680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347FC402-86E4-4AC0-95CA-04CB0C6872B1}"/>
              </a:ext>
            </a:extLst>
          </p:cNvPr>
          <p:cNvCxnSpPr>
            <a:cxnSpLocks/>
            <a:stCxn id="532" idx="3"/>
            <a:endCxn id="25" idx="2"/>
          </p:cNvCxnSpPr>
          <p:nvPr/>
        </p:nvCxnSpPr>
        <p:spPr>
          <a:xfrm flipV="1">
            <a:off x="7336338" y="4026075"/>
            <a:ext cx="214823" cy="19680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4" name="Google Shape;12504;p62">
            <a:extLst>
              <a:ext uri="{FF2B5EF4-FFF2-40B4-BE49-F238E27FC236}">
                <a16:creationId xmlns:a16="http://schemas.microsoft.com/office/drawing/2014/main" id="{BACEDFA6-8D88-4055-AAFA-890173DED761}"/>
              </a:ext>
            </a:extLst>
          </p:cNvPr>
          <p:cNvGrpSpPr/>
          <p:nvPr/>
        </p:nvGrpSpPr>
        <p:grpSpPr>
          <a:xfrm>
            <a:off x="1470090" y="448277"/>
            <a:ext cx="837374" cy="837299"/>
            <a:chOff x="1305327" y="2894211"/>
            <a:chExt cx="357520" cy="357488"/>
          </a:xfrm>
        </p:grpSpPr>
        <p:sp>
          <p:nvSpPr>
            <p:cNvPr id="55" name="Google Shape;12505;p62">
              <a:extLst>
                <a:ext uri="{FF2B5EF4-FFF2-40B4-BE49-F238E27FC236}">
                  <a16:creationId xmlns:a16="http://schemas.microsoft.com/office/drawing/2014/main" id="{C820E6D7-963B-4B1D-B092-F6A99B26A92C}"/>
                </a:ext>
              </a:extLst>
            </p:cNvPr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06;p62">
              <a:extLst>
                <a:ext uri="{FF2B5EF4-FFF2-40B4-BE49-F238E27FC236}">
                  <a16:creationId xmlns:a16="http://schemas.microsoft.com/office/drawing/2014/main" id="{2D94791C-F5CF-4F24-95D1-3868AEA48DE9}"/>
                </a:ext>
              </a:extLst>
            </p:cNvPr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07;p62">
              <a:extLst>
                <a:ext uri="{FF2B5EF4-FFF2-40B4-BE49-F238E27FC236}">
                  <a16:creationId xmlns:a16="http://schemas.microsoft.com/office/drawing/2014/main" id="{ED4828E6-889F-41C0-A015-02FE43C27B33}"/>
                </a:ext>
              </a:extLst>
            </p:cNvPr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508;p62">
              <a:extLst>
                <a:ext uri="{FF2B5EF4-FFF2-40B4-BE49-F238E27FC236}">
                  <a16:creationId xmlns:a16="http://schemas.microsoft.com/office/drawing/2014/main" id="{2E77A5CC-4447-4662-ADB1-22FE226D0F30}"/>
                </a:ext>
              </a:extLst>
            </p:cNvPr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509;p62">
              <a:extLst>
                <a:ext uri="{FF2B5EF4-FFF2-40B4-BE49-F238E27FC236}">
                  <a16:creationId xmlns:a16="http://schemas.microsoft.com/office/drawing/2014/main" id="{9FDFED46-EE0D-4F1C-8FCE-5D386188D72F}"/>
                </a:ext>
              </a:extLst>
            </p:cNvPr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B687481-15FD-4459-A805-EB56B38E84C0}"/>
              </a:ext>
            </a:extLst>
          </p:cNvPr>
          <p:cNvSpPr txBox="1"/>
          <p:nvPr/>
        </p:nvSpPr>
        <p:spPr>
          <a:xfrm>
            <a:off x="1800504" y="481907"/>
            <a:ext cx="16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u="sng" dirty="0">
                <a:solidFill>
                  <a:schemeClr val="bg1"/>
                </a:solidFill>
                <a:latin typeface="+mj-lt"/>
              </a:rPr>
              <a:t>64x64</a:t>
            </a:r>
          </a:p>
          <a:p>
            <a:pPr>
              <a:buClr>
                <a:schemeClr val="bg1"/>
              </a:buClr>
            </a:pPr>
            <a:endParaRPr lang="it-IT" sz="40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+mj-lt"/>
              </a:rPr>
              <a:t>       128x128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883ECDA-96E0-4219-8DE3-FC7A380F52DD}"/>
              </a:ext>
            </a:extLst>
          </p:cNvPr>
          <p:cNvSpPr txBox="1"/>
          <p:nvPr/>
        </p:nvSpPr>
        <p:spPr>
          <a:xfrm rot="16200000">
            <a:off x="881012" y="670915"/>
            <a:ext cx="916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  <a:latin typeface="+mj-lt"/>
              </a:rPr>
              <a:t>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39" descr="Immagine che contiene cibo, tavolo, torta, interni&#10;&#10;Descrizione generata automaticamente">
            <a:extLst>
              <a:ext uri="{FF2B5EF4-FFF2-40B4-BE49-F238E27FC236}">
                <a16:creationId xmlns:a16="http://schemas.microsoft.com/office/drawing/2014/main" id="{967F7225-BB56-4413-ABDE-A0023DE6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32" y="1848320"/>
            <a:ext cx="1751793" cy="1751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0" name="Google Shape;540;p26"/>
          <p:cNvSpPr txBox="1">
            <a:spLocks noGrp="1"/>
          </p:cNvSpPr>
          <p:nvPr>
            <p:ph type="body" idx="1"/>
          </p:nvPr>
        </p:nvSpPr>
        <p:spPr>
          <a:xfrm>
            <a:off x="618825" y="1454037"/>
            <a:ext cx="4403700" cy="2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Tramite la rete neurale </a:t>
            </a:r>
            <a:r>
              <a:rPr lang="en" u="sng" dirty="0"/>
              <a:t>ResNet-50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(dal file “resnet.py”)</a:t>
            </a:r>
            <a:endParaRPr sz="1600" dirty="0"/>
          </a:p>
        </p:txBody>
      </p:sp>
      <p:sp>
        <p:nvSpPr>
          <p:cNvPr id="541" name="Google Shape;541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ESTRAZIONE delle FEATURES</a:t>
            </a:r>
            <a:endParaRPr dirty="0"/>
          </a:p>
        </p:txBody>
      </p:sp>
      <p:grpSp>
        <p:nvGrpSpPr>
          <p:cNvPr id="542" name="Google Shape;542;p26"/>
          <p:cNvGrpSpPr/>
          <p:nvPr/>
        </p:nvGrpSpPr>
        <p:grpSpPr>
          <a:xfrm>
            <a:off x="5287524" y="1408043"/>
            <a:ext cx="2291154" cy="2632348"/>
            <a:chOff x="2501950" y="1507050"/>
            <a:chExt cx="2392350" cy="2696525"/>
          </a:xfrm>
        </p:grpSpPr>
        <p:sp>
          <p:nvSpPr>
            <p:cNvPr id="543" name="Google Shape;543;p26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63" name="Google Shape;563;p2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6161168" y="2008116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6904934" y="2353300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5939152" y="2781223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6753284" y="3084523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ctrTitle" idx="13"/>
          </p:nvPr>
        </p:nvSpPr>
        <p:spPr>
          <a:xfrm>
            <a:off x="6658612" y="340640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Deep NN</a:t>
            </a:r>
            <a:endParaRPr sz="2500" dirty="0"/>
          </a:p>
        </p:txBody>
      </p:sp>
      <p:sp>
        <p:nvSpPr>
          <p:cNvPr id="583" name="Google Shape;583;p27"/>
          <p:cNvSpPr txBox="1">
            <a:spLocks noGrp="1"/>
          </p:cNvSpPr>
          <p:nvPr>
            <p:ph type="ctrTitle" idx="4"/>
          </p:nvPr>
        </p:nvSpPr>
        <p:spPr>
          <a:xfrm>
            <a:off x="3935150" y="3406406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SVM</a:t>
            </a:r>
            <a:endParaRPr sz="2500"/>
          </a:p>
        </p:txBody>
      </p: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215616" y="3406406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KNN</a:t>
            </a:r>
            <a:endParaRPr sz="2500"/>
          </a:p>
        </p:txBody>
      </p:sp>
      <p:sp>
        <p:nvSpPr>
          <p:cNvPr id="586" name="Google Shape;586;p27"/>
          <p:cNvSpPr txBox="1">
            <a:spLocks noGrp="1"/>
          </p:cNvSpPr>
          <p:nvPr>
            <p:ph type="title" idx="3"/>
          </p:nvPr>
        </p:nvSpPr>
        <p:spPr>
          <a:xfrm>
            <a:off x="1215616" y="28840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 idx="6"/>
          </p:nvPr>
        </p:nvSpPr>
        <p:spPr>
          <a:xfrm>
            <a:off x="3935143" y="28840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METODI di RICONOSCIMENTO</a:t>
            </a:r>
            <a:endParaRPr dirty="0"/>
          </a:p>
        </p:txBody>
      </p:sp>
      <p:sp>
        <p:nvSpPr>
          <p:cNvPr id="590" name="Google Shape;590;p27"/>
          <p:cNvSpPr txBox="1">
            <a:spLocks noGrp="1"/>
          </p:cNvSpPr>
          <p:nvPr>
            <p:ph type="title" idx="9"/>
          </p:nvPr>
        </p:nvSpPr>
        <p:spPr>
          <a:xfrm>
            <a:off x="6658020" y="28840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215616" y="1800956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3936818" y="180095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6658020" y="1800956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4" name="Google Shape;594;p27"/>
          <p:cNvCxnSpPr>
            <a:stCxn id="591" idx="1"/>
            <a:endCxn id="586" idx="1"/>
          </p:cNvCxnSpPr>
          <p:nvPr/>
        </p:nvCxnSpPr>
        <p:spPr>
          <a:xfrm>
            <a:off x="1215616" y="221300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27"/>
          <p:cNvCxnSpPr>
            <a:stCxn id="592" idx="1"/>
            <a:endCxn id="588" idx="1"/>
          </p:cNvCxnSpPr>
          <p:nvPr/>
        </p:nvCxnSpPr>
        <p:spPr>
          <a:xfrm flipH="1">
            <a:off x="3935018" y="2213006"/>
            <a:ext cx="1800" cy="960000"/>
          </a:xfrm>
          <a:prstGeom prst="bentConnector3">
            <a:avLst>
              <a:gd name="adj1" fmla="val 1332222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27"/>
          <p:cNvCxnSpPr>
            <a:stCxn id="593" idx="1"/>
            <a:endCxn id="590" idx="1"/>
          </p:cNvCxnSpPr>
          <p:nvPr/>
        </p:nvCxnSpPr>
        <p:spPr>
          <a:xfrm>
            <a:off x="6658020" y="221300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27"/>
          <p:cNvSpPr/>
          <p:nvPr/>
        </p:nvSpPr>
        <p:spPr>
          <a:xfrm>
            <a:off x="2268316" y="156291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7689651" y="288409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0" name="Google Shape;600;p27"/>
          <p:cNvGrpSpPr/>
          <p:nvPr/>
        </p:nvGrpSpPr>
        <p:grpSpPr>
          <a:xfrm>
            <a:off x="6778111" y="1959008"/>
            <a:ext cx="617943" cy="507983"/>
            <a:chOff x="7608988" y="2093194"/>
            <a:chExt cx="817276" cy="671847"/>
          </a:xfrm>
        </p:grpSpPr>
        <p:cxnSp>
          <p:nvCxnSpPr>
            <p:cNvPr id="601" name="Google Shape;601;p27"/>
            <p:cNvCxnSpPr/>
            <p:nvPr/>
          </p:nvCxnSpPr>
          <p:spPr>
            <a:xfrm rot="5400000" flipH="1">
              <a:off x="7620257" y="213649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7"/>
            <p:cNvCxnSpPr/>
            <p:nvPr/>
          </p:nvCxnSpPr>
          <p:spPr>
            <a:xfrm rot="-5400000">
              <a:off x="8285420" y="213649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7"/>
            <p:cNvCxnSpPr/>
            <p:nvPr/>
          </p:nvCxnSpPr>
          <p:spPr>
            <a:xfrm rot="5400000">
              <a:off x="7620257" y="264444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7"/>
            <p:cNvCxnSpPr/>
            <p:nvPr/>
          </p:nvCxnSpPr>
          <p:spPr>
            <a:xfrm rot="-5400000" flipH="1">
              <a:off x="8285420" y="264444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7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7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7" name="Google Shape;607;p27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08" name="Google Shape;608;p27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09" name="Google Shape;609;p27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6" name="Google Shape;616;p27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17" name="Google Shape;617;p27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7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24" name="Google Shape;624;p27"/>
          <p:cNvSpPr/>
          <p:nvPr/>
        </p:nvSpPr>
        <p:spPr>
          <a:xfrm>
            <a:off x="1362741" y="23725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1337266" y="189480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1539241" y="24149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1490441" y="22407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1322641" y="2180894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1715741" y="23507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1539241" y="20752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595566" y="18948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1658241" y="22130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748591" y="20617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1852066" y="22407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870641" y="19228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852066" y="24669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1386841" y="2023781"/>
            <a:ext cx="642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8" name="Google Shape;638;p27"/>
          <p:cNvCxnSpPr>
            <a:endCxn id="637" idx="1"/>
          </p:cNvCxnSpPr>
          <p:nvPr/>
        </p:nvCxnSpPr>
        <p:spPr>
          <a:xfrm>
            <a:off x="1368643" y="1961483"/>
            <a:ext cx="27600" cy="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7"/>
          <p:cNvCxnSpPr>
            <a:stCxn id="628" idx="0"/>
            <a:endCxn id="637" idx="3"/>
          </p:cNvCxnSpPr>
          <p:nvPr/>
        </p:nvCxnSpPr>
        <p:spPr>
          <a:xfrm rot="10800000" flipH="1">
            <a:off x="1354741" y="2078594"/>
            <a:ext cx="41400" cy="1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27"/>
          <p:cNvCxnSpPr>
            <a:stCxn id="637" idx="4"/>
            <a:endCxn id="627" idx="1"/>
          </p:cNvCxnSpPr>
          <p:nvPr/>
        </p:nvCxnSpPr>
        <p:spPr>
          <a:xfrm>
            <a:off x="1418941" y="2087981"/>
            <a:ext cx="81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7"/>
          <p:cNvCxnSpPr>
            <a:stCxn id="637" idx="7"/>
            <a:endCxn id="631" idx="2"/>
          </p:cNvCxnSpPr>
          <p:nvPr/>
        </p:nvCxnSpPr>
        <p:spPr>
          <a:xfrm rot="10800000" flipH="1">
            <a:off x="1441639" y="1926983"/>
            <a:ext cx="15390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27"/>
          <p:cNvCxnSpPr>
            <a:stCxn id="637" idx="6"/>
            <a:endCxn id="630" idx="2"/>
          </p:cNvCxnSpPr>
          <p:nvPr/>
        </p:nvCxnSpPr>
        <p:spPr>
          <a:xfrm>
            <a:off x="1451041" y="2055881"/>
            <a:ext cx="88200" cy="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27"/>
          <p:cNvSpPr/>
          <p:nvPr/>
        </p:nvSpPr>
        <p:spPr>
          <a:xfrm>
            <a:off x="4082866" y="23801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3995029" y="19870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4259366" y="2422556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4210566" y="2248381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4042766" y="2188494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4435866" y="2451369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4263629" y="20495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4400141" y="20186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4435866" y="218850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4532216" y="2075256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4610091" y="23049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4464341" y="18507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4225191" y="1850781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6" name="Google Shape;656;p27"/>
          <p:cNvCxnSpPr/>
          <p:nvPr/>
        </p:nvCxnSpPr>
        <p:spPr>
          <a:xfrm>
            <a:off x="3998641" y="1873981"/>
            <a:ext cx="693900" cy="6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F9869-B8CB-4FFD-8282-5EBC77FA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226566"/>
            <a:ext cx="4045200" cy="1482300"/>
          </a:xfrm>
        </p:spPr>
        <p:txBody>
          <a:bodyPr/>
          <a:lstStyle/>
          <a:p>
            <a:r>
              <a:rPr lang="it-IT" dirty="0"/>
              <a:t>KNN</a:t>
            </a:r>
            <a:br>
              <a:rPr lang="it-IT" dirty="0"/>
            </a:br>
            <a:r>
              <a:rPr lang="it-IT" sz="2000" dirty="0"/>
              <a:t>(K-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2D7A00-A40F-4692-9400-00E73563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55" y="1954075"/>
            <a:ext cx="2989089" cy="1854200"/>
          </a:xfrm>
        </p:spPr>
        <p:txBody>
          <a:bodyPr/>
          <a:lstStyle/>
          <a:p>
            <a:pPr marL="139700" indent="0" algn="l">
              <a:spcAft>
                <a:spcPts val="600"/>
              </a:spcAft>
              <a:buClr>
                <a:schemeClr val="bg1"/>
              </a:buClr>
            </a:pPr>
            <a:r>
              <a:rPr lang="it-IT" sz="1600" b="1" dirty="0"/>
              <a:t>Metriche</a:t>
            </a:r>
            <a:r>
              <a:rPr lang="it-IT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Distanza euclidea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Distanza di </a:t>
            </a:r>
            <a:r>
              <a:rPr lang="it-IT" sz="1400" dirty="0" err="1"/>
              <a:t>Minkowski</a:t>
            </a:r>
            <a:endParaRPr lang="it-IT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Distanza del coseno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Correlazione</a:t>
            </a:r>
          </a:p>
          <a:p>
            <a:pPr marL="596900" lvl="1" indent="0" algn="l"/>
            <a:endParaRPr lang="it-IT" sz="1400" dirty="0"/>
          </a:p>
          <a:p>
            <a:pPr marL="114300" indent="0" algn="l"/>
            <a:r>
              <a:rPr lang="it-IT" sz="1600" b="1" dirty="0"/>
              <a:t>K</a:t>
            </a:r>
            <a:r>
              <a:rPr lang="it-IT" sz="1600" dirty="0"/>
              <a:t>: 1, 3, 7</a:t>
            </a:r>
            <a:endParaRPr lang="it-IT" sz="1400" dirty="0"/>
          </a:p>
          <a:p>
            <a:pPr marL="596900" lvl="1" indent="0" algn="l"/>
            <a:endParaRPr lang="it-IT" sz="1600" dirty="0"/>
          </a:p>
          <a:p>
            <a:pPr algn="l">
              <a:buFont typeface="Wingdings" panose="05000000000000000000" pitchFamily="2" charset="2"/>
              <a:buChar char="q"/>
            </a:pPr>
            <a:endParaRPr lang="it-IT" sz="16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58D53A-29EA-4828-94B7-AB4BCF9D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EACFD77E-86B1-4AAB-A79C-F6B7CBFE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4059"/>
              </p:ext>
            </p:extLst>
          </p:nvPr>
        </p:nvGraphicFramePr>
        <p:xfrm>
          <a:off x="4104361" y="1954075"/>
          <a:ext cx="4246084" cy="185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1521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1061521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1061521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1061521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Metric \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Minkowski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u="sng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0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Correlation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13681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34AEF2-7FCD-4B26-9195-81231325D695}"/>
              </a:ext>
            </a:extLst>
          </p:cNvPr>
          <p:cNvSpPr txBox="1"/>
          <p:nvPr/>
        </p:nvSpPr>
        <p:spPr>
          <a:xfrm>
            <a:off x="4104361" y="967716"/>
            <a:ext cx="42460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  <a:latin typeface="+mn-lt"/>
              </a:rPr>
              <a:t>Miglior valore di accuratezza ottenuto rispetto a tutti i modelli! </a:t>
            </a:r>
          </a:p>
          <a:p>
            <a:pPr algn="ctr">
              <a:spcAft>
                <a:spcPts val="1200"/>
              </a:spcAft>
            </a:pPr>
            <a:r>
              <a:rPr lang="it-IT" sz="1200" dirty="0">
                <a:solidFill>
                  <a:schemeClr val="bg1"/>
                </a:solidFill>
                <a:latin typeface="+mn-lt"/>
              </a:rPr>
              <a:t>(Precision = 0.33, Recall = 0.34)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2B8E2E9C-5661-4DE6-BE9B-5E23F49AD2BC}"/>
              </a:ext>
            </a:extLst>
          </p:cNvPr>
          <p:cNvCxnSpPr>
            <a:cxnSpLocks/>
            <a:stCxn id="63" idx="1"/>
            <a:endCxn id="58" idx="1"/>
          </p:cNvCxnSpPr>
          <p:nvPr/>
        </p:nvCxnSpPr>
        <p:spPr>
          <a:xfrm rot="10800000">
            <a:off x="4104361" y="1360132"/>
            <a:ext cx="12700" cy="1859687"/>
          </a:xfrm>
          <a:prstGeom prst="bent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4633B04-DFF7-408D-8274-ACC2E5A6BEA6}"/>
              </a:ext>
            </a:extLst>
          </p:cNvPr>
          <p:cNvSpPr txBox="1"/>
          <p:nvPr/>
        </p:nvSpPr>
        <p:spPr>
          <a:xfrm>
            <a:off x="4104361" y="3065929"/>
            <a:ext cx="107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70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4C15577C-4A04-400D-9BAF-46C9DAF147AD}"/>
              </a:ext>
            </a:extLst>
          </p:cNvPr>
          <p:cNvSpPr/>
          <p:nvPr/>
        </p:nvSpPr>
        <p:spPr>
          <a:xfrm>
            <a:off x="4508383" y="3621409"/>
            <a:ext cx="933607" cy="4507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A839C68-B803-45AB-9D17-213EA8C9F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DBE4AC39-BFA9-4F13-96D1-D239F443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226566"/>
            <a:ext cx="4045200" cy="1482300"/>
          </a:xfrm>
        </p:spPr>
        <p:txBody>
          <a:bodyPr/>
          <a:lstStyle/>
          <a:p>
            <a:r>
              <a:rPr lang="it-IT" dirty="0"/>
              <a:t>SVM</a:t>
            </a:r>
            <a:br>
              <a:rPr lang="it-IT" dirty="0"/>
            </a:br>
            <a:r>
              <a:rPr lang="it-IT" sz="2000" dirty="0"/>
              <a:t>(Support </a:t>
            </a:r>
            <a:r>
              <a:rPr lang="it-IT" sz="2000" dirty="0" err="1"/>
              <a:t>Vector</a:t>
            </a:r>
            <a:r>
              <a:rPr lang="it-IT" sz="2000" dirty="0"/>
              <a:t> Machine)</a:t>
            </a:r>
            <a:endParaRPr lang="it-IT" dirty="0"/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D148E4B5-D3C9-4300-BBA5-99B39FCC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55" y="1954075"/>
            <a:ext cx="3517144" cy="1854200"/>
          </a:xfrm>
        </p:spPr>
        <p:txBody>
          <a:bodyPr/>
          <a:lstStyle/>
          <a:p>
            <a:pPr marL="139700" indent="0" algn="l">
              <a:spcAft>
                <a:spcPts val="600"/>
              </a:spcAft>
              <a:buClr>
                <a:schemeClr val="bg1"/>
              </a:buClr>
            </a:pPr>
            <a:r>
              <a:rPr lang="it-IT" sz="1600" b="1" dirty="0"/>
              <a:t>Kernel</a:t>
            </a:r>
            <a:r>
              <a:rPr lang="it-IT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Lineare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Polinomiale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RBF (con diversi valori per </a:t>
            </a:r>
            <a:r>
              <a:rPr lang="el-GR" sz="1400" dirty="0">
                <a:latin typeface="Meiryo" panose="020B0604030504040204" pitchFamily="34" charset="-128"/>
                <a:ea typeface="Meiryo" panose="020B0604030504040204" pitchFamily="34" charset="-128"/>
              </a:rPr>
              <a:t>γ</a:t>
            </a:r>
            <a:r>
              <a:rPr lang="it-IT" sz="1400" dirty="0"/>
              <a:t> e C)</a:t>
            </a:r>
          </a:p>
          <a:p>
            <a:pPr marL="596900" lvl="1" indent="0" algn="l"/>
            <a:endParaRPr lang="it-IT" sz="1400" dirty="0"/>
          </a:p>
          <a:p>
            <a:pPr marL="114300" indent="0" algn="l"/>
            <a:r>
              <a:rPr lang="it-IT" sz="1600" b="1" dirty="0"/>
              <a:t>N° di iterazioni</a:t>
            </a:r>
            <a:r>
              <a:rPr lang="it-IT" sz="1600" dirty="0"/>
              <a:t>: 10, 100, 1000</a:t>
            </a:r>
            <a:endParaRPr lang="it-IT" sz="1400" dirty="0"/>
          </a:p>
          <a:p>
            <a:pPr marL="596900" lvl="1" indent="0" algn="l"/>
            <a:endParaRPr lang="it-IT" sz="1600" dirty="0"/>
          </a:p>
          <a:p>
            <a:pPr algn="l">
              <a:buFont typeface="Wingdings" panose="05000000000000000000" pitchFamily="2" charset="2"/>
              <a:buChar char="q"/>
            </a:pPr>
            <a:endParaRPr lang="it-IT" sz="1600" dirty="0"/>
          </a:p>
        </p:txBody>
      </p:sp>
      <p:graphicFrame>
        <p:nvGraphicFramePr>
          <p:cNvPr id="20" name="Tabella 5">
            <a:extLst>
              <a:ext uri="{FF2B5EF4-FFF2-40B4-BE49-F238E27FC236}">
                <a16:creationId xmlns:a16="http://schemas.microsoft.com/office/drawing/2014/main" id="{A46AC3A1-1BD3-4714-9F3F-9679AEED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75380"/>
              </p:ext>
            </p:extLst>
          </p:nvPr>
        </p:nvGraphicFramePr>
        <p:xfrm>
          <a:off x="4495161" y="672844"/>
          <a:ext cx="3855284" cy="1112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3821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Kernel \ Iter.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Polynomial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7392E6-1AA0-4E7D-AB67-28A0DB102F9A}"/>
              </a:ext>
            </a:extLst>
          </p:cNvPr>
          <p:cNvSpPr txBox="1"/>
          <p:nvPr/>
        </p:nvSpPr>
        <p:spPr>
          <a:xfrm>
            <a:off x="991239" y="3812954"/>
            <a:ext cx="295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I valori di accuratezza non sono stabili: rieseguendo i test diverse volte ci possono essere oscillazioni anche del 10%!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5914200E-50CD-4E29-8F70-A1FE187BCE08}"/>
              </a:ext>
            </a:extLst>
          </p:cNvPr>
          <p:cNvCxnSpPr>
            <a:cxnSpLocks/>
            <a:stCxn id="23" idx="2"/>
            <a:endCxn id="21" idx="2"/>
          </p:cNvCxnSpPr>
          <p:nvPr/>
        </p:nvCxnSpPr>
        <p:spPr>
          <a:xfrm rot="5400000">
            <a:off x="3529231" y="3013328"/>
            <a:ext cx="387143" cy="2504771"/>
          </a:xfrm>
          <a:prstGeom prst="bentConnector3">
            <a:avLst>
              <a:gd name="adj1" fmla="val 15904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a 5">
            <a:extLst>
              <a:ext uri="{FF2B5EF4-FFF2-40B4-BE49-F238E27FC236}">
                <a16:creationId xmlns:a16="http://schemas.microsoft.com/office/drawing/2014/main" id="{69EF4F6C-8292-4555-9D08-B22BB423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26275"/>
              </p:ext>
            </p:extLst>
          </p:nvPr>
        </p:nvGraphicFramePr>
        <p:xfrm>
          <a:off x="4495161" y="1908693"/>
          <a:ext cx="3855284" cy="2199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3821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63821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Kernel \ Iter.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 = scale, </a:t>
                      </a:r>
                    </a:p>
                    <a:p>
                      <a:pPr algn="ctr"/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C = 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u="sng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 = scale,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C = 0.1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 = auto, </a:t>
                      </a:r>
                    </a:p>
                    <a:p>
                      <a:pPr algn="ctr"/>
                      <a:r>
                        <a:rPr lang="it-IT" sz="1200" dirty="0">
                          <a:latin typeface="+mj-lt"/>
                          <a:ea typeface="Meiryo" panose="020B0604030504040204" pitchFamily="34" charset="-128"/>
                        </a:rPr>
                        <a:t>C = 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2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γ</a:t>
                      </a: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 = auto,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Meiryo" panose="020B0604030504040204" pitchFamily="34" charset="-128"/>
                          <a:cs typeface="+mn-cs"/>
                          <a:sym typeface="Arial"/>
                        </a:rPr>
                        <a:t>C = 0.1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102150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CD7D51-3175-48D6-A314-56C523C86462}"/>
              </a:ext>
            </a:extLst>
          </p:cNvPr>
          <p:cNvSpPr txBox="1"/>
          <p:nvPr/>
        </p:nvSpPr>
        <p:spPr>
          <a:xfrm>
            <a:off x="5246051" y="4216294"/>
            <a:ext cx="241662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Miglior risultato: </a:t>
            </a:r>
            <a:r>
              <a:rPr lang="it-IT" sz="1300" dirty="0">
                <a:solidFill>
                  <a:schemeClr val="bg1"/>
                </a:solidFill>
                <a:latin typeface="+mn-lt"/>
              </a:rPr>
              <a:t>18% </a:t>
            </a:r>
          </a:p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(Precision = 0.33, Recall = 0.60)</a:t>
            </a:r>
          </a:p>
        </p:txBody>
      </p:sp>
    </p:spTree>
    <p:extLst>
      <p:ext uri="{BB962C8B-B14F-4D97-AF65-F5344CB8AC3E}">
        <p14:creationId xmlns:p14="http://schemas.microsoft.com/office/powerpoint/2010/main" val="33339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2333D-38AA-4558-A539-756AF7BBA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A4AF753-FDDE-44AC-B000-AADB7A3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99" y="226566"/>
            <a:ext cx="4045200" cy="1482300"/>
          </a:xfrm>
        </p:spPr>
        <p:txBody>
          <a:bodyPr/>
          <a:lstStyle/>
          <a:p>
            <a:r>
              <a:rPr lang="it-IT" dirty="0"/>
              <a:t>DNN</a:t>
            </a:r>
            <a:br>
              <a:rPr lang="it-IT" dirty="0"/>
            </a:br>
            <a:r>
              <a:rPr lang="it-IT" sz="2000" dirty="0"/>
              <a:t>(Deep </a:t>
            </a:r>
            <a:r>
              <a:rPr lang="it-IT" sz="2000" dirty="0" err="1"/>
              <a:t>Neural</a:t>
            </a:r>
            <a:r>
              <a:rPr lang="it-IT" sz="2000" dirty="0"/>
              <a:t> Network)</a:t>
            </a:r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B7CF38E-1A24-49F7-9A98-422E50C1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55" y="1954075"/>
            <a:ext cx="3432663" cy="1854200"/>
          </a:xfrm>
        </p:spPr>
        <p:txBody>
          <a:bodyPr/>
          <a:lstStyle/>
          <a:p>
            <a:pPr marL="139700" indent="0" algn="l">
              <a:spcAft>
                <a:spcPts val="600"/>
              </a:spcAft>
              <a:buClr>
                <a:schemeClr val="bg1"/>
              </a:buClr>
            </a:pPr>
            <a:r>
              <a:rPr lang="it-IT" sz="1600" b="1" dirty="0"/>
              <a:t>Topologia</a:t>
            </a:r>
            <a:r>
              <a:rPr lang="it-IT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Conv2d: </a:t>
            </a:r>
            <a:r>
              <a:rPr lang="it-IT" sz="1200" dirty="0"/>
              <a:t>3 </a:t>
            </a:r>
            <a:r>
              <a:rPr lang="it-IT" sz="1200" dirty="0">
                <a:sym typeface="Wingdings" panose="05000000000000000000" pitchFamily="2" charset="2"/>
              </a:rPr>
              <a:t> 6 (3x3)</a:t>
            </a:r>
            <a:endParaRPr lang="it-IT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MaxPool2d </a:t>
            </a:r>
            <a:r>
              <a:rPr lang="it-IT" sz="1200" dirty="0"/>
              <a:t>(2x2)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Conv2d: </a:t>
            </a:r>
            <a:r>
              <a:rPr lang="it-IT" sz="1200" dirty="0"/>
              <a:t>6 </a:t>
            </a:r>
            <a:r>
              <a:rPr lang="it-IT" sz="1200" dirty="0">
                <a:sym typeface="Wingdings" panose="05000000000000000000" pitchFamily="2" charset="2"/>
              </a:rPr>
              <a:t> 16 (3x3)</a:t>
            </a:r>
            <a:endParaRPr lang="it-IT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Linear: </a:t>
            </a:r>
            <a:r>
              <a:rPr lang="it-IT" sz="1200" dirty="0"/>
              <a:t>16 x 14 (30) x 14 (30) </a:t>
            </a:r>
            <a:r>
              <a:rPr lang="it-IT" sz="1200" dirty="0">
                <a:sym typeface="Wingdings" panose="05000000000000000000" pitchFamily="2" charset="2"/>
              </a:rPr>
              <a:t> 2048</a:t>
            </a:r>
            <a:endParaRPr lang="it-IT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/>
              <a:t>Linear: </a:t>
            </a:r>
            <a:r>
              <a:rPr lang="it-IT" sz="1200" dirty="0"/>
              <a:t>2048 </a:t>
            </a:r>
            <a:r>
              <a:rPr lang="it-IT" sz="1200" dirty="0">
                <a:sym typeface="Wingdings" panose="05000000000000000000" pitchFamily="2" charset="2"/>
              </a:rPr>
              <a:t> 1024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dirty="0">
                <a:sym typeface="Wingdings" panose="05000000000000000000" pitchFamily="2" charset="2"/>
              </a:rPr>
              <a:t>Linear: </a:t>
            </a:r>
            <a:r>
              <a:rPr lang="it-IT" sz="1200" dirty="0">
                <a:sym typeface="Wingdings" panose="05000000000000000000" pitchFamily="2" charset="2"/>
              </a:rPr>
              <a:t>1024  10</a:t>
            </a:r>
            <a:endParaRPr lang="it-IT" sz="1200" dirty="0"/>
          </a:p>
          <a:p>
            <a:pPr marL="596900" lvl="1" indent="0" algn="l"/>
            <a:endParaRPr lang="it-IT" sz="1400" dirty="0"/>
          </a:p>
          <a:p>
            <a:pPr marL="114300" indent="0" algn="l"/>
            <a:r>
              <a:rPr lang="it-IT" sz="1600" b="1" dirty="0"/>
              <a:t>N° di epoche</a:t>
            </a:r>
            <a:r>
              <a:rPr lang="it-IT" sz="1600" dirty="0"/>
              <a:t>: 2, 5, 10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it-IT" sz="1600" dirty="0"/>
          </a:p>
        </p:txBody>
      </p:sp>
      <p:graphicFrame>
        <p:nvGraphicFramePr>
          <p:cNvPr id="8" name="Tabella 5">
            <a:extLst>
              <a:ext uri="{FF2B5EF4-FFF2-40B4-BE49-F238E27FC236}">
                <a16:creationId xmlns:a16="http://schemas.microsoft.com/office/drawing/2014/main" id="{A477DEFE-211B-40CF-BC8C-CFD86142E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26195"/>
              </p:ext>
            </p:extLst>
          </p:nvPr>
        </p:nvGraphicFramePr>
        <p:xfrm>
          <a:off x="4445793" y="1464399"/>
          <a:ext cx="390465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163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Size \ </a:t>
                      </a:r>
                      <a:r>
                        <a:rPr lang="it-IT" sz="1200" dirty="0" err="1"/>
                        <a:t>Epochs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64x64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128x128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u="sng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7C0805-F61C-4C98-9987-F1C0AB390B67}"/>
              </a:ext>
            </a:extLst>
          </p:cNvPr>
          <p:cNvSpPr txBox="1"/>
          <p:nvPr/>
        </p:nvSpPr>
        <p:spPr>
          <a:xfrm>
            <a:off x="4996363" y="481714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I valori di accuratezza non sono stabili: anche in questo caso possono oscillare fino al 5% ogni volta!</a:t>
            </a:r>
          </a:p>
        </p:txBody>
      </p:sp>
      <p:graphicFrame>
        <p:nvGraphicFramePr>
          <p:cNvPr id="19" name="Tabella 5">
            <a:extLst>
              <a:ext uri="{FF2B5EF4-FFF2-40B4-BE49-F238E27FC236}">
                <a16:creationId xmlns:a16="http://schemas.microsoft.com/office/drawing/2014/main" id="{8C085CB9-EE32-46AF-B2EB-98D1A4C9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65925"/>
              </p:ext>
            </p:extLst>
          </p:nvPr>
        </p:nvGraphicFramePr>
        <p:xfrm>
          <a:off x="4445793" y="3125105"/>
          <a:ext cx="390465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163">
                  <a:extLst>
                    <a:ext uri="{9D8B030D-6E8A-4147-A177-3AD203B41FA5}">
                      <a16:colId xmlns:a16="http://schemas.microsoft.com/office/drawing/2014/main" val="524219636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434405257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2813355495"/>
                    </a:ext>
                  </a:extLst>
                </a:gridCol>
                <a:gridCol w="976163">
                  <a:extLst>
                    <a:ext uri="{9D8B030D-6E8A-4147-A177-3AD203B41FA5}">
                      <a16:colId xmlns:a16="http://schemas.microsoft.com/office/drawing/2014/main" val="63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Size \ </a:t>
                      </a:r>
                      <a:r>
                        <a:rPr lang="it-IT" sz="1200" dirty="0" err="1"/>
                        <a:t>Epochs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4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64x64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128x128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12,16%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u="none" dirty="0"/>
                        <a:t>11,16%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22678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29A6DB-C50C-4BDB-A396-8267EA870987}"/>
              </a:ext>
            </a:extLst>
          </p:cNvPr>
          <p:cNvSpPr txBox="1"/>
          <p:nvPr/>
        </p:nvSpPr>
        <p:spPr>
          <a:xfrm>
            <a:off x="4442531" y="2603809"/>
            <a:ext cx="39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TRAIN SET: 100 vs TEST SET: 10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8FCC40D-3D63-4B10-BE7E-F89B79A25E38}"/>
              </a:ext>
            </a:extLst>
          </p:cNvPr>
          <p:cNvSpPr txBox="1"/>
          <p:nvPr/>
        </p:nvSpPr>
        <p:spPr>
          <a:xfrm>
            <a:off x="4442531" y="4276052"/>
            <a:ext cx="3904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+mn-lt"/>
              </a:rPr>
              <a:t>TRAIN SET: 750 vs TEST SET: 250</a:t>
            </a:r>
          </a:p>
        </p:txBody>
      </p:sp>
    </p:spTree>
    <p:extLst>
      <p:ext uri="{BB962C8B-B14F-4D97-AF65-F5344CB8AC3E}">
        <p14:creationId xmlns:p14="http://schemas.microsoft.com/office/powerpoint/2010/main" val="26682900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Share Tech">
      <a:majorFont>
        <a:latin typeface="Share Tech"/>
        <a:ea typeface=""/>
        <a:cs typeface=""/>
      </a:majorFont>
      <a:minorFont>
        <a:latin typeface="Share Te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1ECE9A6AB7924091C78850241373CD" ma:contentTypeVersion="13" ma:contentTypeDescription="Creare un nuovo documento." ma:contentTypeScope="" ma:versionID="149d1f46cd936199064a42febc0cb7fe">
  <xsd:schema xmlns:xsd="http://www.w3.org/2001/XMLSchema" xmlns:xs="http://www.w3.org/2001/XMLSchema" xmlns:p="http://schemas.microsoft.com/office/2006/metadata/properties" xmlns:ns3="93e3a77a-1080-43c5-92e1-b007ae565ab3" xmlns:ns4="67a821f9-70eb-4358-9784-a4bb33a77544" targetNamespace="http://schemas.microsoft.com/office/2006/metadata/properties" ma:root="true" ma:fieldsID="409cdd44b271c48304d55a1ad6e3e8dd" ns3:_="" ns4:_="">
    <xsd:import namespace="93e3a77a-1080-43c5-92e1-b007ae565ab3"/>
    <xsd:import namespace="67a821f9-70eb-4358-9784-a4bb33a775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3a77a-1080-43c5-92e1-b007ae565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821f9-70eb-4358-9784-a4bb33a7754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C93B2A-EB51-438E-A12B-03D6F462A73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363FD77E-86DA-4023-9E8F-E4B2676ACE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E1D0F-6E04-4836-B3EE-8AFAB5630937}">
  <ds:schemaRefs>
    <ds:schemaRef ds:uri="67a821f9-70eb-4358-9784-a4bb33a77544"/>
    <ds:schemaRef ds:uri="93e3a77a-1080-43c5-92e1-b007ae565a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</Words>
  <Application>Microsoft Office PowerPoint</Application>
  <PresentationFormat>Presentazione su schermo (16:9)</PresentationFormat>
  <Paragraphs>177</Paragraphs>
  <Slides>11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2" baseType="lpstr">
      <vt:lpstr>Fira Sans Condensed Medium</vt:lpstr>
      <vt:lpstr>Livvic Light</vt:lpstr>
      <vt:lpstr>Maven Pro</vt:lpstr>
      <vt:lpstr>Meiryo</vt:lpstr>
      <vt:lpstr>Share Tech</vt:lpstr>
      <vt:lpstr>Arial</vt:lpstr>
      <vt:lpstr>Nunito Light</vt:lpstr>
      <vt:lpstr>Advent Pro SemiBold</vt:lpstr>
      <vt:lpstr>Wingdings</vt:lpstr>
      <vt:lpstr>Fira Sans Extra Condensed Medium</vt:lpstr>
      <vt:lpstr>Data Science Consulting by Slidesgo</vt:lpstr>
      <vt:lpstr>FOOD RECOGNITION</vt:lpstr>
      <vt:lpstr>DESCRIZIONE del PROGETTO</vt:lpstr>
      <vt:lpstr>STATO dell’ARTE</vt:lpstr>
      <vt:lpstr>DATASET</vt:lpstr>
      <vt:lpstr>ESTRAZIONE delle FEATURES</vt:lpstr>
      <vt:lpstr>Deep NN</vt:lpstr>
      <vt:lpstr>KNN (K-Nearest Neighbors)</vt:lpstr>
      <vt:lpstr>SVM (Support Vector Machine)</vt:lpstr>
      <vt:lpstr>DNN (Deep Neural Network)</vt:lpstr>
      <vt:lpstr>Conclusioni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</dc:title>
  <cp:lastModifiedBy>ALESSIA BODINI</cp:lastModifiedBy>
  <cp:revision>2</cp:revision>
  <dcterms:modified xsi:type="dcterms:W3CDTF">2020-09-10T06:58:22Z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0x010100541ECE9A6AB7924091C78850241373CD</vt:lpwstr>
  </property>
</Properties>
</file>