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5226" autoAdjust="0"/>
  </p:normalViewPr>
  <p:slideViewPr>
    <p:cSldViewPr snapToGrid="0" snapToObjects="1">
      <p:cViewPr>
        <p:scale>
          <a:sx n="82" d="100"/>
          <a:sy n="82" d="100"/>
        </p:scale>
        <p:origin x="4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600DEE-0BC6-46D8-BF6F-D3854AA4D9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7AEB522-F17B-4149-B6A4-D1860A601780}">
      <dgm:prSet phldrT="[Testo]"/>
      <dgm:spPr>
        <a:solidFill>
          <a:srgbClr val="0F406B"/>
        </a:solidFill>
      </dgm:spPr>
      <dgm:t>
        <a:bodyPr/>
        <a:lstStyle/>
        <a:p>
          <a:r>
            <a:rPr lang="en-US" noProof="0" dirty="0"/>
            <a:t>Seabed</a:t>
          </a:r>
          <a:r>
            <a:rPr lang="it-IT" dirty="0"/>
            <a:t> generation</a:t>
          </a:r>
          <a:endParaRPr lang="en-US" dirty="0"/>
        </a:p>
      </dgm:t>
    </dgm:pt>
    <dgm:pt modelId="{2ECF3067-0030-4A12-AD5F-38AF45774F8B}" type="parTrans" cxnId="{25C6D7DD-7999-4BB2-B003-024982366CCF}">
      <dgm:prSet/>
      <dgm:spPr/>
      <dgm:t>
        <a:bodyPr/>
        <a:lstStyle/>
        <a:p>
          <a:endParaRPr lang="en-US"/>
        </a:p>
      </dgm:t>
    </dgm:pt>
    <dgm:pt modelId="{A4E99943-07AF-4803-AA45-EFBA9B8F9307}" type="sibTrans" cxnId="{25C6D7DD-7999-4BB2-B003-024982366CCF}">
      <dgm:prSet/>
      <dgm:spPr/>
      <dgm:t>
        <a:bodyPr/>
        <a:lstStyle/>
        <a:p>
          <a:endParaRPr lang="en-US"/>
        </a:p>
      </dgm:t>
    </dgm:pt>
    <dgm:pt modelId="{120F110D-1FF5-4629-8DAE-DC949A5B691B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Mission </a:t>
          </a:r>
          <a:r>
            <a:rPr lang="en-US" noProof="0" dirty="0"/>
            <a:t>simulation</a:t>
          </a:r>
        </a:p>
      </dgm:t>
    </dgm:pt>
    <dgm:pt modelId="{A6C86B6F-165D-4555-A61B-0EB1769162E1}" type="parTrans" cxnId="{AD04CECA-6041-430A-9C99-29354D7606B1}">
      <dgm:prSet/>
      <dgm:spPr/>
      <dgm:t>
        <a:bodyPr/>
        <a:lstStyle/>
        <a:p>
          <a:endParaRPr lang="en-US"/>
        </a:p>
      </dgm:t>
    </dgm:pt>
    <dgm:pt modelId="{0435F1DE-638A-4438-B318-5988AFCB6E30}" type="sibTrans" cxnId="{AD04CECA-6041-430A-9C99-29354D7606B1}">
      <dgm:prSet/>
      <dgm:spPr/>
      <dgm:t>
        <a:bodyPr/>
        <a:lstStyle/>
        <a:p>
          <a:endParaRPr lang="en-US"/>
        </a:p>
      </dgm:t>
    </dgm:pt>
    <dgm:pt modelId="{E22500BB-449E-4AF9-A541-0706C9F40049}">
      <dgm:prSet phldrT="[Testo]"/>
      <dgm:spPr>
        <a:solidFill>
          <a:srgbClr val="0F406B"/>
        </a:solidFill>
      </dgm:spPr>
      <dgm:t>
        <a:bodyPr/>
        <a:lstStyle/>
        <a:p>
          <a:r>
            <a:rPr lang="it-IT" dirty="0"/>
            <a:t>Samples </a:t>
          </a:r>
          <a:r>
            <a:rPr lang="en-US" noProof="0" dirty="0"/>
            <a:t>elaboration</a:t>
          </a:r>
        </a:p>
      </dgm:t>
    </dgm:pt>
    <dgm:pt modelId="{8ABC321E-8E74-482C-8D41-35A95FC912A0}" type="parTrans" cxnId="{2A7B6F0F-99AF-4486-8982-1FFC4BB15A7A}">
      <dgm:prSet/>
      <dgm:spPr/>
      <dgm:t>
        <a:bodyPr/>
        <a:lstStyle/>
        <a:p>
          <a:endParaRPr lang="en-US"/>
        </a:p>
      </dgm:t>
    </dgm:pt>
    <dgm:pt modelId="{C6D74AA1-2DAC-4F50-8085-DE41A0051251}" type="sibTrans" cxnId="{2A7B6F0F-99AF-4486-8982-1FFC4BB15A7A}">
      <dgm:prSet/>
      <dgm:spPr/>
      <dgm:t>
        <a:bodyPr/>
        <a:lstStyle/>
        <a:p>
          <a:endParaRPr lang="en-US"/>
        </a:p>
      </dgm:t>
    </dgm:pt>
    <dgm:pt modelId="{65812738-9513-45BB-BD34-5E1E60FDF7C6}">
      <dgm:prSet phldrT="[Testo]"/>
      <dgm:spPr/>
      <dgm:t>
        <a:bodyPr/>
        <a:lstStyle/>
        <a:p>
          <a:r>
            <a:rPr lang="it-IT" dirty="0"/>
            <a:t>Samples </a:t>
          </a:r>
          <a:r>
            <a:rPr lang="en-US" noProof="0" dirty="0"/>
            <a:t>as</a:t>
          </a:r>
          <a:r>
            <a:rPr lang="it-IT" dirty="0"/>
            <a:t> </a:t>
          </a:r>
          <a:r>
            <a:rPr lang="en-US" noProof="0" dirty="0"/>
            <a:t>signal</a:t>
          </a:r>
          <a:r>
            <a:rPr lang="it-IT" dirty="0"/>
            <a:t> power </a:t>
          </a:r>
          <a:r>
            <a:rPr lang="en-US" noProof="0" dirty="0"/>
            <a:t>collected</a:t>
          </a:r>
          <a:r>
            <a:rPr lang="it-IT" dirty="0"/>
            <a:t> by </a:t>
          </a:r>
          <a:r>
            <a:rPr lang="en-US" noProof="0" dirty="0"/>
            <a:t>sensor</a:t>
          </a:r>
        </a:p>
      </dgm:t>
    </dgm:pt>
    <dgm:pt modelId="{E123F638-084C-4132-9A69-554469F1F759}" type="parTrans" cxnId="{667D1344-06BE-4BE6-80FC-C557FB394EEE}">
      <dgm:prSet/>
      <dgm:spPr/>
      <dgm:t>
        <a:bodyPr/>
        <a:lstStyle/>
        <a:p>
          <a:endParaRPr lang="en-US"/>
        </a:p>
      </dgm:t>
    </dgm:pt>
    <dgm:pt modelId="{8A99A1CA-4198-488C-9ACB-E44895050CD2}" type="sibTrans" cxnId="{667D1344-06BE-4BE6-80FC-C557FB394EEE}">
      <dgm:prSet/>
      <dgm:spPr/>
      <dgm:t>
        <a:bodyPr/>
        <a:lstStyle/>
        <a:p>
          <a:endParaRPr lang="en-US"/>
        </a:p>
      </dgm:t>
    </dgm:pt>
    <dgm:pt modelId="{44FF6B10-FA97-4E92-B069-5EE0D049DABD}">
      <dgm:prSet phldrT="[Testo]"/>
      <dgm:spPr/>
      <dgm:t>
        <a:bodyPr/>
        <a:lstStyle/>
        <a:p>
          <a:r>
            <a:rPr lang="it-IT" dirty="0"/>
            <a:t>Power to </a:t>
          </a:r>
          <a:r>
            <a:rPr lang="en-US" noProof="0" dirty="0"/>
            <a:t>distance</a:t>
          </a:r>
        </a:p>
      </dgm:t>
    </dgm:pt>
    <dgm:pt modelId="{4DB4D873-DC51-42C1-B382-A3FC97943303}" type="parTrans" cxnId="{43405369-F7C7-4E50-BDF1-4C704562BAD1}">
      <dgm:prSet/>
      <dgm:spPr/>
      <dgm:t>
        <a:bodyPr/>
        <a:lstStyle/>
        <a:p>
          <a:endParaRPr lang="en-US"/>
        </a:p>
      </dgm:t>
    </dgm:pt>
    <dgm:pt modelId="{628FECEA-33B1-4805-B561-BC277162EF64}" type="sibTrans" cxnId="{43405369-F7C7-4E50-BDF1-4C704562BAD1}">
      <dgm:prSet/>
      <dgm:spPr/>
      <dgm:t>
        <a:bodyPr/>
        <a:lstStyle/>
        <a:p>
          <a:endParaRPr lang="en-US"/>
        </a:p>
      </dgm:t>
    </dgm:pt>
    <dgm:pt modelId="{59F040EA-94AE-4A1D-846A-112D0EE74164}">
      <dgm:prSet phldrT="[Testo]"/>
      <dgm:spPr/>
      <dgm:t>
        <a:bodyPr/>
        <a:lstStyle/>
        <a:p>
          <a:r>
            <a:rPr lang="en-US" noProof="0" dirty="0"/>
            <a:t>Outliers</a:t>
          </a:r>
          <a:r>
            <a:rPr lang="it-IT" dirty="0"/>
            <a:t> </a:t>
          </a:r>
          <a:r>
            <a:rPr lang="en-US" noProof="0" dirty="0"/>
            <a:t>rejection</a:t>
          </a:r>
        </a:p>
      </dgm:t>
    </dgm:pt>
    <dgm:pt modelId="{E31349D7-EF20-486D-A3F6-BAE855F8C2D8}" type="parTrans" cxnId="{81354BAF-E1FE-4ACC-A3C2-818152D8383D}">
      <dgm:prSet/>
      <dgm:spPr/>
      <dgm:t>
        <a:bodyPr/>
        <a:lstStyle/>
        <a:p>
          <a:endParaRPr lang="en-US"/>
        </a:p>
      </dgm:t>
    </dgm:pt>
    <dgm:pt modelId="{83F73374-7537-4770-A358-967AFC5BB5AA}" type="sibTrans" cxnId="{81354BAF-E1FE-4ACC-A3C2-818152D8383D}">
      <dgm:prSet/>
      <dgm:spPr/>
      <dgm:t>
        <a:bodyPr/>
        <a:lstStyle/>
        <a:p>
          <a:endParaRPr lang="en-US"/>
        </a:p>
      </dgm:t>
    </dgm:pt>
    <dgm:pt modelId="{BD357209-F463-4043-97AE-2504F345FCD6}">
      <dgm:prSet phldrT="[Testo]"/>
      <dgm:spPr/>
      <dgm:t>
        <a:bodyPr/>
        <a:lstStyle/>
        <a:p>
          <a:r>
            <a:rPr lang="it-IT" dirty="0"/>
            <a:t> </a:t>
          </a:r>
          <a:r>
            <a:rPr lang="en-US" noProof="0" dirty="0"/>
            <a:t>Seabed</a:t>
          </a:r>
          <a:r>
            <a:rPr lang="it-IT" dirty="0"/>
            <a:t> </a:t>
          </a:r>
          <a:r>
            <a:rPr lang="en-US" noProof="0" dirty="0"/>
            <a:t>matrix</a:t>
          </a:r>
        </a:p>
      </dgm:t>
    </dgm:pt>
    <dgm:pt modelId="{DFCCC7E3-1E72-4C51-B701-667CEF8E8693}" type="parTrans" cxnId="{BDDD8CAC-5285-4841-A84D-3457E2F5DD47}">
      <dgm:prSet/>
      <dgm:spPr/>
      <dgm:t>
        <a:bodyPr/>
        <a:lstStyle/>
        <a:p>
          <a:endParaRPr lang="en-US"/>
        </a:p>
      </dgm:t>
    </dgm:pt>
    <dgm:pt modelId="{6EBCD62C-9C2C-4458-ACE6-94D74C59D894}" type="sibTrans" cxnId="{BDDD8CAC-5285-4841-A84D-3457E2F5DD47}">
      <dgm:prSet/>
      <dgm:spPr/>
      <dgm:t>
        <a:bodyPr/>
        <a:lstStyle/>
        <a:p>
          <a:endParaRPr lang="en-US"/>
        </a:p>
      </dgm:t>
    </dgm:pt>
    <dgm:pt modelId="{8393D5B3-98E9-40AC-B309-5AFCEF128C46}" type="pres">
      <dgm:prSet presAssocID="{E0600DEE-0BC6-46D8-BF6F-D3854AA4D916}" presName="Name0" presStyleCnt="0">
        <dgm:presLayoutVars>
          <dgm:dir/>
          <dgm:animLvl val="lvl"/>
          <dgm:resizeHandles val="exact"/>
        </dgm:presLayoutVars>
      </dgm:prSet>
      <dgm:spPr/>
    </dgm:pt>
    <dgm:pt modelId="{CBB8DA57-2A93-4410-BD0A-C49AF0708284}" type="pres">
      <dgm:prSet presAssocID="{77AEB522-F17B-4149-B6A4-D1860A601780}" presName="composite" presStyleCnt="0"/>
      <dgm:spPr/>
    </dgm:pt>
    <dgm:pt modelId="{737A1BCC-5438-4045-B040-D73755E15184}" type="pres">
      <dgm:prSet presAssocID="{77AEB522-F17B-4149-B6A4-D1860A601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30F7100-3390-480F-9AB0-71F41A27E06C}" type="pres">
      <dgm:prSet presAssocID="{77AEB522-F17B-4149-B6A4-D1860A601780}" presName="desTx" presStyleLbl="revTx" presStyleIdx="0" presStyleCnt="3">
        <dgm:presLayoutVars>
          <dgm:bulletEnabled val="1"/>
        </dgm:presLayoutVars>
      </dgm:prSet>
      <dgm:spPr/>
    </dgm:pt>
    <dgm:pt modelId="{F9DAF727-7676-42D6-B716-ABDA1D6543C7}" type="pres">
      <dgm:prSet presAssocID="{A4E99943-07AF-4803-AA45-EFBA9B8F9307}" presName="space" presStyleCnt="0"/>
      <dgm:spPr/>
    </dgm:pt>
    <dgm:pt modelId="{D9475F5D-8529-460A-9B82-09F7DA0D9D67}" type="pres">
      <dgm:prSet presAssocID="{120F110D-1FF5-4629-8DAE-DC949A5B691B}" presName="composite" presStyleCnt="0"/>
      <dgm:spPr/>
    </dgm:pt>
    <dgm:pt modelId="{2056A297-ECB7-43DF-98C4-90B921A4544B}" type="pres">
      <dgm:prSet presAssocID="{120F110D-1FF5-4629-8DAE-DC949A5B691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57410E1-316F-4A68-B9C1-5F709B5A30C3}" type="pres">
      <dgm:prSet presAssocID="{120F110D-1FF5-4629-8DAE-DC949A5B691B}" presName="desTx" presStyleLbl="revTx" presStyleIdx="1" presStyleCnt="3">
        <dgm:presLayoutVars>
          <dgm:bulletEnabled val="1"/>
        </dgm:presLayoutVars>
      </dgm:prSet>
      <dgm:spPr/>
    </dgm:pt>
    <dgm:pt modelId="{39C13739-C47E-407C-9DAA-78F710417173}" type="pres">
      <dgm:prSet presAssocID="{0435F1DE-638A-4438-B318-5988AFCB6E30}" presName="space" presStyleCnt="0"/>
      <dgm:spPr/>
    </dgm:pt>
    <dgm:pt modelId="{41D8A419-A2CD-40C6-8297-720B7D1E0A9E}" type="pres">
      <dgm:prSet presAssocID="{E22500BB-449E-4AF9-A541-0706C9F40049}" presName="composite" presStyleCnt="0"/>
      <dgm:spPr/>
    </dgm:pt>
    <dgm:pt modelId="{01F7FC88-025E-4DE5-941E-81204B5F88B1}" type="pres">
      <dgm:prSet presAssocID="{E22500BB-449E-4AF9-A541-0706C9F40049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725D959-9F62-4B26-B186-C082382EF052}" type="pres">
      <dgm:prSet presAssocID="{E22500BB-449E-4AF9-A541-0706C9F40049}" presName="desTx" presStyleLbl="revTx" presStyleIdx="2" presStyleCnt="3">
        <dgm:presLayoutVars>
          <dgm:bulletEnabled val="1"/>
        </dgm:presLayoutVars>
      </dgm:prSet>
      <dgm:spPr/>
    </dgm:pt>
  </dgm:ptLst>
  <dgm:cxnLst>
    <dgm:cxn modelId="{2A7B6F0F-99AF-4486-8982-1FFC4BB15A7A}" srcId="{E0600DEE-0BC6-46D8-BF6F-D3854AA4D916}" destId="{E22500BB-449E-4AF9-A541-0706C9F40049}" srcOrd="2" destOrd="0" parTransId="{8ABC321E-8E74-482C-8D41-35A95FC912A0}" sibTransId="{C6D74AA1-2DAC-4F50-8085-DE41A0051251}"/>
    <dgm:cxn modelId="{C5CDA725-BD36-45B9-9283-935B1CC3D0CA}" type="presOf" srcId="{E0600DEE-0BC6-46D8-BF6F-D3854AA4D916}" destId="{8393D5B3-98E9-40AC-B309-5AFCEF128C46}" srcOrd="0" destOrd="0" presId="urn:microsoft.com/office/officeart/2005/8/layout/chevron1"/>
    <dgm:cxn modelId="{667D1344-06BE-4BE6-80FC-C557FB394EEE}" srcId="{120F110D-1FF5-4629-8DAE-DC949A5B691B}" destId="{65812738-9513-45BB-BD34-5E1E60FDF7C6}" srcOrd="0" destOrd="0" parTransId="{E123F638-084C-4132-9A69-554469F1F759}" sibTransId="{8A99A1CA-4198-488C-9ACB-E44895050CD2}"/>
    <dgm:cxn modelId="{56633365-02FE-4A54-A307-7A1AD233A6C2}" type="presOf" srcId="{E22500BB-449E-4AF9-A541-0706C9F40049}" destId="{01F7FC88-025E-4DE5-941E-81204B5F88B1}" srcOrd="0" destOrd="0" presId="urn:microsoft.com/office/officeart/2005/8/layout/chevron1"/>
    <dgm:cxn modelId="{43405369-F7C7-4E50-BDF1-4C704562BAD1}" srcId="{E22500BB-449E-4AF9-A541-0706C9F40049}" destId="{44FF6B10-FA97-4E92-B069-5EE0D049DABD}" srcOrd="0" destOrd="0" parTransId="{4DB4D873-DC51-42C1-B382-A3FC97943303}" sibTransId="{628FECEA-33B1-4805-B561-BC277162EF64}"/>
    <dgm:cxn modelId="{94EB984E-9A86-4CA4-A091-BBEAD3245FA8}" type="presOf" srcId="{77AEB522-F17B-4149-B6A4-D1860A601780}" destId="{737A1BCC-5438-4045-B040-D73755E15184}" srcOrd="0" destOrd="0" presId="urn:microsoft.com/office/officeart/2005/8/layout/chevron1"/>
    <dgm:cxn modelId="{20B82370-9693-49B2-9A05-F84EE3F438F8}" type="presOf" srcId="{44FF6B10-FA97-4E92-B069-5EE0D049DABD}" destId="{3725D959-9F62-4B26-B186-C082382EF052}" srcOrd="0" destOrd="0" presId="urn:microsoft.com/office/officeart/2005/8/layout/chevron1"/>
    <dgm:cxn modelId="{BDDD8CAC-5285-4841-A84D-3457E2F5DD47}" srcId="{77AEB522-F17B-4149-B6A4-D1860A601780}" destId="{BD357209-F463-4043-97AE-2504F345FCD6}" srcOrd="0" destOrd="0" parTransId="{DFCCC7E3-1E72-4C51-B701-667CEF8E8693}" sibTransId="{6EBCD62C-9C2C-4458-ACE6-94D74C59D894}"/>
    <dgm:cxn modelId="{EFCCCEAE-E76D-459B-9862-C48682FA98C9}" type="presOf" srcId="{120F110D-1FF5-4629-8DAE-DC949A5B691B}" destId="{2056A297-ECB7-43DF-98C4-90B921A4544B}" srcOrd="0" destOrd="0" presId="urn:microsoft.com/office/officeart/2005/8/layout/chevron1"/>
    <dgm:cxn modelId="{81354BAF-E1FE-4ACC-A3C2-818152D8383D}" srcId="{E22500BB-449E-4AF9-A541-0706C9F40049}" destId="{59F040EA-94AE-4A1D-846A-112D0EE74164}" srcOrd="1" destOrd="0" parTransId="{E31349D7-EF20-486D-A3F6-BAE855F8C2D8}" sibTransId="{83F73374-7537-4770-A358-967AFC5BB5AA}"/>
    <dgm:cxn modelId="{A18684B0-3EDE-4619-9416-358E7CBA276D}" type="presOf" srcId="{65812738-9513-45BB-BD34-5E1E60FDF7C6}" destId="{657410E1-316F-4A68-B9C1-5F709B5A30C3}" srcOrd="0" destOrd="0" presId="urn:microsoft.com/office/officeart/2005/8/layout/chevron1"/>
    <dgm:cxn modelId="{AD04CECA-6041-430A-9C99-29354D7606B1}" srcId="{E0600DEE-0BC6-46D8-BF6F-D3854AA4D916}" destId="{120F110D-1FF5-4629-8DAE-DC949A5B691B}" srcOrd="1" destOrd="0" parTransId="{A6C86B6F-165D-4555-A61B-0EB1769162E1}" sibTransId="{0435F1DE-638A-4438-B318-5988AFCB6E30}"/>
    <dgm:cxn modelId="{210799D2-45C9-4261-BB26-9F6DD3D63E39}" type="presOf" srcId="{59F040EA-94AE-4A1D-846A-112D0EE74164}" destId="{3725D959-9F62-4B26-B186-C082382EF052}" srcOrd="0" destOrd="1" presId="urn:microsoft.com/office/officeart/2005/8/layout/chevron1"/>
    <dgm:cxn modelId="{25C6D7DD-7999-4BB2-B003-024982366CCF}" srcId="{E0600DEE-0BC6-46D8-BF6F-D3854AA4D916}" destId="{77AEB522-F17B-4149-B6A4-D1860A601780}" srcOrd="0" destOrd="0" parTransId="{2ECF3067-0030-4A12-AD5F-38AF45774F8B}" sibTransId="{A4E99943-07AF-4803-AA45-EFBA9B8F9307}"/>
    <dgm:cxn modelId="{09B9ECEC-91BF-4580-8196-7B5E7317D671}" type="presOf" srcId="{BD357209-F463-4043-97AE-2504F345FCD6}" destId="{630F7100-3390-480F-9AB0-71F41A27E06C}" srcOrd="0" destOrd="0" presId="urn:microsoft.com/office/officeart/2005/8/layout/chevron1"/>
    <dgm:cxn modelId="{265FCDD7-A021-48FF-A332-FFD239378862}" type="presParOf" srcId="{8393D5B3-98E9-40AC-B309-5AFCEF128C46}" destId="{CBB8DA57-2A93-4410-BD0A-C49AF0708284}" srcOrd="0" destOrd="0" presId="urn:microsoft.com/office/officeart/2005/8/layout/chevron1"/>
    <dgm:cxn modelId="{B9D44E0C-A90E-4FDC-8D50-C646A323A0EC}" type="presParOf" srcId="{CBB8DA57-2A93-4410-BD0A-C49AF0708284}" destId="{737A1BCC-5438-4045-B040-D73755E15184}" srcOrd="0" destOrd="0" presId="urn:microsoft.com/office/officeart/2005/8/layout/chevron1"/>
    <dgm:cxn modelId="{A0E835F0-9949-472E-A5C7-13F6B49657BD}" type="presParOf" srcId="{CBB8DA57-2A93-4410-BD0A-C49AF0708284}" destId="{630F7100-3390-480F-9AB0-71F41A27E06C}" srcOrd="1" destOrd="0" presId="urn:microsoft.com/office/officeart/2005/8/layout/chevron1"/>
    <dgm:cxn modelId="{C04B8342-B6C0-48A0-99AF-5003A3F83510}" type="presParOf" srcId="{8393D5B3-98E9-40AC-B309-5AFCEF128C46}" destId="{F9DAF727-7676-42D6-B716-ABDA1D6543C7}" srcOrd="1" destOrd="0" presId="urn:microsoft.com/office/officeart/2005/8/layout/chevron1"/>
    <dgm:cxn modelId="{50D94200-3D6E-4EB8-991F-0BD9958A016A}" type="presParOf" srcId="{8393D5B3-98E9-40AC-B309-5AFCEF128C46}" destId="{D9475F5D-8529-460A-9B82-09F7DA0D9D67}" srcOrd="2" destOrd="0" presId="urn:microsoft.com/office/officeart/2005/8/layout/chevron1"/>
    <dgm:cxn modelId="{687DB3ED-AF4E-49E0-B594-D9BC360AF748}" type="presParOf" srcId="{D9475F5D-8529-460A-9B82-09F7DA0D9D67}" destId="{2056A297-ECB7-43DF-98C4-90B921A4544B}" srcOrd="0" destOrd="0" presId="urn:microsoft.com/office/officeart/2005/8/layout/chevron1"/>
    <dgm:cxn modelId="{F1CF8D7C-AF5F-4F6C-AF91-F7D7F9E42685}" type="presParOf" srcId="{D9475F5D-8529-460A-9B82-09F7DA0D9D67}" destId="{657410E1-316F-4A68-B9C1-5F709B5A30C3}" srcOrd="1" destOrd="0" presId="urn:microsoft.com/office/officeart/2005/8/layout/chevron1"/>
    <dgm:cxn modelId="{06CB71F6-E502-4EE6-9951-1E7E6A52F6F5}" type="presParOf" srcId="{8393D5B3-98E9-40AC-B309-5AFCEF128C46}" destId="{39C13739-C47E-407C-9DAA-78F710417173}" srcOrd="3" destOrd="0" presId="urn:microsoft.com/office/officeart/2005/8/layout/chevron1"/>
    <dgm:cxn modelId="{7E263CB0-2EA1-40AB-B901-07D88988CE7D}" type="presParOf" srcId="{8393D5B3-98E9-40AC-B309-5AFCEF128C46}" destId="{41D8A419-A2CD-40C6-8297-720B7D1E0A9E}" srcOrd="4" destOrd="0" presId="urn:microsoft.com/office/officeart/2005/8/layout/chevron1"/>
    <dgm:cxn modelId="{BEED5659-16B1-48B4-88F8-59420460CDDF}" type="presParOf" srcId="{41D8A419-A2CD-40C6-8297-720B7D1E0A9E}" destId="{01F7FC88-025E-4DE5-941E-81204B5F88B1}" srcOrd="0" destOrd="0" presId="urn:microsoft.com/office/officeart/2005/8/layout/chevron1"/>
    <dgm:cxn modelId="{0AA77F17-9BC6-4929-8105-F9D52D1A19A9}" type="presParOf" srcId="{41D8A419-A2CD-40C6-8297-720B7D1E0A9E}" destId="{3725D959-9F62-4B26-B186-C082382EF05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rgbClr val="0F406B"/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57108E-7A9B-43D1-9EAC-47D095E3EE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EA65A5-31C1-4E5A-8077-01F8FF87673E}">
      <dgm:prSet phldrT="[Testo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noProof="0" dirty="0"/>
            <a:t>Problem</a:t>
          </a:r>
          <a:r>
            <a:rPr lang="it-IT" dirty="0"/>
            <a:t> </a:t>
          </a:r>
          <a:r>
            <a:rPr lang="en-US" noProof="0" dirty="0"/>
            <a:t>modeling</a:t>
          </a:r>
        </a:p>
      </dgm:t>
    </dgm:pt>
    <dgm:pt modelId="{8FC82935-AD67-4552-B5B4-0B4E95A63D62}" type="parTrans" cxnId="{BE853A6F-B0F1-465E-BE62-8C7F56541F72}">
      <dgm:prSet/>
      <dgm:spPr/>
      <dgm:t>
        <a:bodyPr/>
        <a:lstStyle/>
        <a:p>
          <a:endParaRPr lang="en-US"/>
        </a:p>
      </dgm:t>
    </dgm:pt>
    <dgm:pt modelId="{DBAE193B-A991-4EC3-9901-D248588F6F2C}" type="sibTrans" cxnId="{BE853A6F-B0F1-465E-BE62-8C7F56541F72}">
      <dgm:prSet/>
      <dgm:spPr>
        <a:solidFill>
          <a:srgbClr val="0F406B"/>
        </a:solidFill>
        <a:ln>
          <a:solidFill>
            <a:srgbClr val="0F406B"/>
          </a:solidFill>
        </a:ln>
      </dgm:spPr>
      <dgm:t>
        <a:bodyPr/>
        <a:lstStyle/>
        <a:p>
          <a:endParaRPr lang="en-US"/>
        </a:p>
      </dgm:t>
    </dgm:pt>
    <dgm:pt modelId="{258A22F7-2330-4BC1-9095-771455FF81D1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noProof="0" dirty="0"/>
            <a:t>Algorithms</a:t>
          </a:r>
        </a:p>
      </dgm:t>
    </dgm:pt>
    <dgm:pt modelId="{57FA7A45-3823-4191-91C1-470C36F01300}" type="parTrans" cxnId="{9DE7A574-0BF5-4178-9C5E-E47E78CE95A1}">
      <dgm:prSet/>
      <dgm:spPr/>
      <dgm:t>
        <a:bodyPr/>
        <a:lstStyle/>
        <a:p>
          <a:endParaRPr lang="en-US"/>
        </a:p>
      </dgm:t>
    </dgm:pt>
    <dgm:pt modelId="{C47B952B-2E53-4E9F-8F86-5231323F3757}" type="sibTrans" cxnId="{9DE7A574-0BF5-4178-9C5E-E47E78CE95A1}">
      <dgm:prSet/>
      <dgm:spPr/>
      <dgm:t>
        <a:bodyPr/>
        <a:lstStyle/>
        <a:p>
          <a:endParaRPr lang="en-US"/>
        </a:p>
      </dgm:t>
    </dgm:pt>
    <dgm:pt modelId="{E560DA70-3C2C-410F-923F-84C492C08D06}">
      <dgm:prSet phldrT="[Testo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it-IT" dirty="0"/>
            <a:t>Performances </a:t>
          </a:r>
          <a:r>
            <a:rPr lang="en-US" noProof="0" dirty="0"/>
            <a:t>evaluation</a:t>
          </a:r>
        </a:p>
      </dgm:t>
    </dgm:pt>
    <dgm:pt modelId="{38A3CE22-904B-419E-A342-121E98796883}" type="parTrans" cxnId="{9CF8ECE8-5898-4F3A-BD06-4AB671FB3918}">
      <dgm:prSet/>
      <dgm:spPr/>
      <dgm:t>
        <a:bodyPr/>
        <a:lstStyle/>
        <a:p>
          <a:endParaRPr lang="en-US"/>
        </a:p>
      </dgm:t>
    </dgm:pt>
    <dgm:pt modelId="{73E5FEEA-0FC0-42C9-A518-F20168DEDDE6}" type="sibTrans" cxnId="{9CF8ECE8-5898-4F3A-BD06-4AB671FB3918}">
      <dgm:prSet/>
      <dgm:spPr/>
      <dgm:t>
        <a:bodyPr/>
        <a:lstStyle/>
        <a:p>
          <a:endParaRPr lang="en-US"/>
        </a:p>
      </dgm:t>
    </dgm:pt>
    <dgm:pt modelId="{46B19882-73D4-43BE-94B9-1261239174EE}">
      <dgm:prSet phldrT="[Testo]"/>
      <dgm:spPr>
        <a:solidFill>
          <a:srgbClr val="0F406B"/>
        </a:solidFill>
        <a:ln>
          <a:noFill/>
        </a:ln>
      </dgm:spPr>
      <dgm:t>
        <a:bodyPr/>
        <a:lstStyle/>
        <a:p>
          <a:r>
            <a:rPr lang="en-US" noProof="0" dirty="0"/>
            <a:t>Conclusions</a:t>
          </a:r>
        </a:p>
      </dgm:t>
    </dgm:pt>
    <dgm:pt modelId="{51DC7F3C-5172-4C28-9B3D-5EB0218BAC01}" type="parTrans" cxnId="{052A49D7-6141-4587-869B-225E0C024CFC}">
      <dgm:prSet/>
      <dgm:spPr/>
      <dgm:t>
        <a:bodyPr/>
        <a:lstStyle/>
        <a:p>
          <a:endParaRPr lang="en-US"/>
        </a:p>
      </dgm:t>
    </dgm:pt>
    <dgm:pt modelId="{2CA62D13-9127-4774-803D-CC324DE811E3}" type="sibTrans" cxnId="{052A49D7-6141-4587-869B-225E0C024CFC}">
      <dgm:prSet/>
      <dgm:spPr/>
      <dgm:t>
        <a:bodyPr/>
        <a:lstStyle/>
        <a:p>
          <a:endParaRPr lang="en-US"/>
        </a:p>
      </dgm:t>
    </dgm:pt>
    <dgm:pt modelId="{8934F68E-1ABD-418B-ACBF-BABC97D87013}" type="pres">
      <dgm:prSet presAssocID="{1657108E-7A9B-43D1-9EAC-47D095E3EE92}" presName="Name0" presStyleCnt="0">
        <dgm:presLayoutVars>
          <dgm:chMax val="7"/>
          <dgm:chPref val="7"/>
          <dgm:dir/>
        </dgm:presLayoutVars>
      </dgm:prSet>
      <dgm:spPr/>
    </dgm:pt>
    <dgm:pt modelId="{92BF92E6-D36F-4634-87CC-F9180290134E}" type="pres">
      <dgm:prSet presAssocID="{1657108E-7A9B-43D1-9EAC-47D095E3EE92}" presName="Name1" presStyleCnt="0"/>
      <dgm:spPr/>
    </dgm:pt>
    <dgm:pt modelId="{EA6F3EDA-4805-4DE4-B878-6EF7E63F09EA}" type="pres">
      <dgm:prSet presAssocID="{1657108E-7A9B-43D1-9EAC-47D095E3EE92}" presName="cycle" presStyleCnt="0"/>
      <dgm:spPr/>
    </dgm:pt>
    <dgm:pt modelId="{33346AF5-6F37-4B02-935E-01D1F20FC150}" type="pres">
      <dgm:prSet presAssocID="{1657108E-7A9B-43D1-9EAC-47D095E3EE92}" presName="srcNode" presStyleLbl="node1" presStyleIdx="0" presStyleCnt="4"/>
      <dgm:spPr/>
    </dgm:pt>
    <dgm:pt modelId="{85E08BB1-A9CD-449A-8686-23546BBF2A38}" type="pres">
      <dgm:prSet presAssocID="{1657108E-7A9B-43D1-9EAC-47D095E3EE92}" presName="conn" presStyleLbl="parChTrans1D2" presStyleIdx="0" presStyleCnt="1"/>
      <dgm:spPr/>
    </dgm:pt>
    <dgm:pt modelId="{A42A4DFF-5C71-462F-9C67-8EA42CE61F6C}" type="pres">
      <dgm:prSet presAssocID="{1657108E-7A9B-43D1-9EAC-47D095E3EE92}" presName="extraNode" presStyleLbl="node1" presStyleIdx="0" presStyleCnt="4"/>
      <dgm:spPr/>
    </dgm:pt>
    <dgm:pt modelId="{BF07218E-9087-41F9-AF6B-4F0B66184675}" type="pres">
      <dgm:prSet presAssocID="{1657108E-7A9B-43D1-9EAC-47D095E3EE92}" presName="dstNode" presStyleLbl="node1" presStyleIdx="0" presStyleCnt="4"/>
      <dgm:spPr/>
    </dgm:pt>
    <dgm:pt modelId="{151A5E9A-F4E6-4B0E-B512-5DDDF0292B61}" type="pres">
      <dgm:prSet presAssocID="{3CEA65A5-31C1-4E5A-8077-01F8FF87673E}" presName="text_1" presStyleLbl="node1" presStyleIdx="0" presStyleCnt="4">
        <dgm:presLayoutVars>
          <dgm:bulletEnabled val="1"/>
        </dgm:presLayoutVars>
      </dgm:prSet>
      <dgm:spPr/>
    </dgm:pt>
    <dgm:pt modelId="{11628A52-7114-482C-AA91-D6966F539982}" type="pres">
      <dgm:prSet presAssocID="{3CEA65A5-31C1-4E5A-8077-01F8FF87673E}" presName="accent_1" presStyleCnt="0"/>
      <dgm:spPr/>
    </dgm:pt>
    <dgm:pt modelId="{71CACD42-250D-4981-AC24-2662887CBE07}" type="pres">
      <dgm:prSet presAssocID="{3CEA65A5-31C1-4E5A-8077-01F8FF87673E}" presName="accentRepeatNode" presStyleLbl="solidFgAcc1" presStyleIdx="0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21E865B0-5485-4CDD-B647-CDBA884D19E9}" type="pres">
      <dgm:prSet presAssocID="{258A22F7-2330-4BC1-9095-771455FF81D1}" presName="text_2" presStyleLbl="node1" presStyleIdx="1" presStyleCnt="4">
        <dgm:presLayoutVars>
          <dgm:bulletEnabled val="1"/>
        </dgm:presLayoutVars>
      </dgm:prSet>
      <dgm:spPr/>
    </dgm:pt>
    <dgm:pt modelId="{EE235E2D-9375-4B88-9785-4B8DFBA9AC71}" type="pres">
      <dgm:prSet presAssocID="{258A22F7-2330-4BC1-9095-771455FF81D1}" presName="accent_2" presStyleCnt="0"/>
      <dgm:spPr/>
    </dgm:pt>
    <dgm:pt modelId="{8D9466B7-8683-482E-896F-82C891F5DB90}" type="pres">
      <dgm:prSet presAssocID="{258A22F7-2330-4BC1-9095-771455FF81D1}" presName="accentRepeatNode" presStyleLbl="solidFgAcc1" presStyleIdx="1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B6082BB0-43B9-4CE1-97ED-F0B05EDC1476}" type="pres">
      <dgm:prSet presAssocID="{E560DA70-3C2C-410F-923F-84C492C08D06}" presName="text_3" presStyleLbl="node1" presStyleIdx="2" presStyleCnt="4">
        <dgm:presLayoutVars>
          <dgm:bulletEnabled val="1"/>
        </dgm:presLayoutVars>
      </dgm:prSet>
      <dgm:spPr/>
    </dgm:pt>
    <dgm:pt modelId="{3261E21A-DEE9-4C5D-B669-2D019806EBC3}" type="pres">
      <dgm:prSet presAssocID="{E560DA70-3C2C-410F-923F-84C492C08D06}" presName="accent_3" presStyleCnt="0"/>
      <dgm:spPr/>
    </dgm:pt>
    <dgm:pt modelId="{A66AF15F-B3E6-4969-AC91-85BE62CA32C9}" type="pres">
      <dgm:prSet presAssocID="{E560DA70-3C2C-410F-923F-84C492C08D06}" presName="accentRepeatNode" presStyleLbl="solidFgAcc1" presStyleIdx="2" presStyleCnt="4"/>
      <dgm:spPr>
        <a:solidFill>
          <a:schemeClr val="bg1"/>
        </a:solidFill>
        <a:ln>
          <a:solidFill>
            <a:schemeClr val="bg1">
              <a:lumMod val="65000"/>
            </a:schemeClr>
          </a:solidFill>
        </a:ln>
      </dgm:spPr>
    </dgm:pt>
    <dgm:pt modelId="{19D50160-C566-4537-B73B-19FF71850ABB}" type="pres">
      <dgm:prSet presAssocID="{46B19882-73D4-43BE-94B9-1261239174EE}" presName="text_4" presStyleLbl="node1" presStyleIdx="3" presStyleCnt="4">
        <dgm:presLayoutVars>
          <dgm:bulletEnabled val="1"/>
        </dgm:presLayoutVars>
      </dgm:prSet>
      <dgm:spPr/>
    </dgm:pt>
    <dgm:pt modelId="{E8DA8157-A6D4-4D01-BD3A-93E8B676C646}" type="pres">
      <dgm:prSet presAssocID="{46B19882-73D4-43BE-94B9-1261239174EE}" presName="accent_4" presStyleCnt="0"/>
      <dgm:spPr/>
    </dgm:pt>
    <dgm:pt modelId="{A126C0CC-9FD3-4F1B-A7FD-AFCA18302C74}" type="pres">
      <dgm:prSet presAssocID="{46B19882-73D4-43BE-94B9-1261239174EE}" presName="accentRepeatNode" presStyleLbl="solidFgAcc1" presStyleIdx="3" presStyleCnt="4"/>
      <dgm:spPr>
        <a:solidFill>
          <a:schemeClr val="bg1"/>
        </a:solidFill>
        <a:ln>
          <a:solidFill>
            <a:srgbClr val="0F406B"/>
          </a:solidFill>
        </a:ln>
      </dgm:spPr>
    </dgm:pt>
  </dgm:ptLst>
  <dgm:cxnLst>
    <dgm:cxn modelId="{87E3520C-F13D-4390-A1E6-59978071D8FE}" type="presOf" srcId="{3CEA65A5-31C1-4E5A-8077-01F8FF87673E}" destId="{151A5E9A-F4E6-4B0E-B512-5DDDF0292B61}" srcOrd="0" destOrd="0" presId="urn:microsoft.com/office/officeart/2008/layout/VerticalCurvedList"/>
    <dgm:cxn modelId="{916EB061-F0D7-4D1E-99B1-A67EDF2343D9}" type="presOf" srcId="{46B19882-73D4-43BE-94B9-1261239174EE}" destId="{19D50160-C566-4537-B73B-19FF71850ABB}" srcOrd="0" destOrd="0" presId="urn:microsoft.com/office/officeart/2008/layout/VerticalCurvedList"/>
    <dgm:cxn modelId="{9237A062-65AE-45A5-ABF6-9246DB1320DE}" type="presOf" srcId="{E560DA70-3C2C-410F-923F-84C492C08D06}" destId="{B6082BB0-43B9-4CE1-97ED-F0B05EDC1476}" srcOrd="0" destOrd="0" presId="urn:microsoft.com/office/officeart/2008/layout/VerticalCurvedList"/>
    <dgm:cxn modelId="{A5C5C44C-740B-4DF4-B14C-B2910B92604B}" type="presOf" srcId="{258A22F7-2330-4BC1-9095-771455FF81D1}" destId="{21E865B0-5485-4CDD-B647-CDBA884D19E9}" srcOrd="0" destOrd="0" presId="urn:microsoft.com/office/officeart/2008/layout/VerticalCurvedList"/>
    <dgm:cxn modelId="{BE853A6F-B0F1-465E-BE62-8C7F56541F72}" srcId="{1657108E-7A9B-43D1-9EAC-47D095E3EE92}" destId="{3CEA65A5-31C1-4E5A-8077-01F8FF87673E}" srcOrd="0" destOrd="0" parTransId="{8FC82935-AD67-4552-B5B4-0B4E95A63D62}" sibTransId="{DBAE193B-A991-4EC3-9901-D248588F6F2C}"/>
    <dgm:cxn modelId="{9DE7A574-0BF5-4178-9C5E-E47E78CE95A1}" srcId="{1657108E-7A9B-43D1-9EAC-47D095E3EE92}" destId="{258A22F7-2330-4BC1-9095-771455FF81D1}" srcOrd="1" destOrd="0" parTransId="{57FA7A45-3823-4191-91C1-470C36F01300}" sibTransId="{C47B952B-2E53-4E9F-8F86-5231323F3757}"/>
    <dgm:cxn modelId="{7E7257A8-0220-4D63-8F22-AED5537250E6}" type="presOf" srcId="{DBAE193B-A991-4EC3-9901-D248588F6F2C}" destId="{85E08BB1-A9CD-449A-8686-23546BBF2A38}" srcOrd="0" destOrd="0" presId="urn:microsoft.com/office/officeart/2008/layout/VerticalCurvedList"/>
    <dgm:cxn modelId="{8F11A8A8-AA9C-442E-ACDF-9A514ACC2F44}" type="presOf" srcId="{1657108E-7A9B-43D1-9EAC-47D095E3EE92}" destId="{8934F68E-1ABD-418B-ACBF-BABC97D87013}" srcOrd="0" destOrd="0" presId="urn:microsoft.com/office/officeart/2008/layout/VerticalCurvedList"/>
    <dgm:cxn modelId="{052A49D7-6141-4587-869B-225E0C024CFC}" srcId="{1657108E-7A9B-43D1-9EAC-47D095E3EE92}" destId="{46B19882-73D4-43BE-94B9-1261239174EE}" srcOrd="3" destOrd="0" parTransId="{51DC7F3C-5172-4C28-9B3D-5EB0218BAC01}" sibTransId="{2CA62D13-9127-4774-803D-CC324DE811E3}"/>
    <dgm:cxn modelId="{9CF8ECE8-5898-4F3A-BD06-4AB671FB3918}" srcId="{1657108E-7A9B-43D1-9EAC-47D095E3EE92}" destId="{E560DA70-3C2C-410F-923F-84C492C08D06}" srcOrd="2" destOrd="0" parTransId="{38A3CE22-904B-419E-A342-121E98796883}" sibTransId="{73E5FEEA-0FC0-42C9-A518-F20168DEDDE6}"/>
    <dgm:cxn modelId="{0122F4F0-D51B-4665-8699-B27BD5C7B869}" type="presParOf" srcId="{8934F68E-1ABD-418B-ACBF-BABC97D87013}" destId="{92BF92E6-D36F-4634-87CC-F9180290134E}" srcOrd="0" destOrd="0" presId="urn:microsoft.com/office/officeart/2008/layout/VerticalCurvedList"/>
    <dgm:cxn modelId="{A3779E71-91C3-4B10-87C2-F635C4F84A48}" type="presParOf" srcId="{92BF92E6-D36F-4634-87CC-F9180290134E}" destId="{EA6F3EDA-4805-4DE4-B878-6EF7E63F09EA}" srcOrd="0" destOrd="0" presId="urn:microsoft.com/office/officeart/2008/layout/VerticalCurvedList"/>
    <dgm:cxn modelId="{246B2ECB-04BB-4B2F-9D2A-4294FFC394A2}" type="presParOf" srcId="{EA6F3EDA-4805-4DE4-B878-6EF7E63F09EA}" destId="{33346AF5-6F37-4B02-935E-01D1F20FC150}" srcOrd="0" destOrd="0" presId="urn:microsoft.com/office/officeart/2008/layout/VerticalCurvedList"/>
    <dgm:cxn modelId="{068B8142-9968-41CE-97E9-F21CFC27556B}" type="presParOf" srcId="{EA6F3EDA-4805-4DE4-B878-6EF7E63F09EA}" destId="{85E08BB1-A9CD-449A-8686-23546BBF2A38}" srcOrd="1" destOrd="0" presId="urn:microsoft.com/office/officeart/2008/layout/VerticalCurvedList"/>
    <dgm:cxn modelId="{491FE474-84ED-44CB-9079-1458BA25D40F}" type="presParOf" srcId="{EA6F3EDA-4805-4DE4-B878-6EF7E63F09EA}" destId="{A42A4DFF-5C71-462F-9C67-8EA42CE61F6C}" srcOrd="2" destOrd="0" presId="urn:microsoft.com/office/officeart/2008/layout/VerticalCurvedList"/>
    <dgm:cxn modelId="{356C6B70-A68F-4160-8B98-7BBD8D443D2C}" type="presParOf" srcId="{EA6F3EDA-4805-4DE4-B878-6EF7E63F09EA}" destId="{BF07218E-9087-41F9-AF6B-4F0B66184675}" srcOrd="3" destOrd="0" presId="urn:microsoft.com/office/officeart/2008/layout/VerticalCurvedList"/>
    <dgm:cxn modelId="{298FC0FB-F3D5-4889-98E3-A0B972A4B001}" type="presParOf" srcId="{92BF92E6-D36F-4634-87CC-F9180290134E}" destId="{151A5E9A-F4E6-4B0E-B512-5DDDF0292B61}" srcOrd="1" destOrd="0" presId="urn:microsoft.com/office/officeart/2008/layout/VerticalCurvedList"/>
    <dgm:cxn modelId="{D0EA2D42-88C3-42E6-B6C2-1FCDE16D1E13}" type="presParOf" srcId="{92BF92E6-D36F-4634-87CC-F9180290134E}" destId="{11628A52-7114-482C-AA91-D6966F539982}" srcOrd="2" destOrd="0" presId="urn:microsoft.com/office/officeart/2008/layout/VerticalCurvedList"/>
    <dgm:cxn modelId="{B6CF841F-7860-468A-BC6D-F6AC851B442D}" type="presParOf" srcId="{11628A52-7114-482C-AA91-D6966F539982}" destId="{71CACD42-250D-4981-AC24-2662887CBE07}" srcOrd="0" destOrd="0" presId="urn:microsoft.com/office/officeart/2008/layout/VerticalCurvedList"/>
    <dgm:cxn modelId="{56B3A57E-8E0B-469F-A9CD-863961D3C8BB}" type="presParOf" srcId="{92BF92E6-D36F-4634-87CC-F9180290134E}" destId="{21E865B0-5485-4CDD-B647-CDBA884D19E9}" srcOrd="3" destOrd="0" presId="urn:microsoft.com/office/officeart/2008/layout/VerticalCurvedList"/>
    <dgm:cxn modelId="{41A36C3C-E914-450D-8743-EAE624E63DC9}" type="presParOf" srcId="{92BF92E6-D36F-4634-87CC-F9180290134E}" destId="{EE235E2D-9375-4B88-9785-4B8DFBA9AC71}" srcOrd="4" destOrd="0" presId="urn:microsoft.com/office/officeart/2008/layout/VerticalCurvedList"/>
    <dgm:cxn modelId="{B9F94C78-C7B1-45D7-B17F-7EE959BAF5A1}" type="presParOf" srcId="{EE235E2D-9375-4B88-9785-4B8DFBA9AC71}" destId="{8D9466B7-8683-482E-896F-82C891F5DB90}" srcOrd="0" destOrd="0" presId="urn:microsoft.com/office/officeart/2008/layout/VerticalCurvedList"/>
    <dgm:cxn modelId="{A978A9DB-B013-449A-BD3C-40DA73C58A6A}" type="presParOf" srcId="{92BF92E6-D36F-4634-87CC-F9180290134E}" destId="{B6082BB0-43B9-4CE1-97ED-F0B05EDC1476}" srcOrd="5" destOrd="0" presId="urn:microsoft.com/office/officeart/2008/layout/VerticalCurvedList"/>
    <dgm:cxn modelId="{472B849B-8189-4C40-89AD-7FB410C190A3}" type="presParOf" srcId="{92BF92E6-D36F-4634-87CC-F9180290134E}" destId="{3261E21A-DEE9-4C5D-B669-2D019806EBC3}" srcOrd="6" destOrd="0" presId="urn:microsoft.com/office/officeart/2008/layout/VerticalCurvedList"/>
    <dgm:cxn modelId="{014BF43F-809A-4724-8C17-FA31122400FF}" type="presParOf" srcId="{3261E21A-DEE9-4C5D-B669-2D019806EBC3}" destId="{A66AF15F-B3E6-4969-AC91-85BE62CA32C9}" srcOrd="0" destOrd="0" presId="urn:microsoft.com/office/officeart/2008/layout/VerticalCurvedList"/>
    <dgm:cxn modelId="{E4F25A8D-5FB3-4687-96BA-490495ADF3CB}" type="presParOf" srcId="{92BF92E6-D36F-4634-87CC-F9180290134E}" destId="{19D50160-C566-4537-B73B-19FF71850ABB}" srcOrd="7" destOrd="0" presId="urn:microsoft.com/office/officeart/2008/layout/VerticalCurvedList"/>
    <dgm:cxn modelId="{2C2D5C4F-7926-41ED-A34C-62B8C55618C5}" type="presParOf" srcId="{92BF92E6-D36F-4634-87CC-F9180290134E}" destId="{E8DA8157-A6D4-4D01-BD3A-93E8B676C646}" srcOrd="8" destOrd="0" presId="urn:microsoft.com/office/officeart/2008/layout/VerticalCurvedList"/>
    <dgm:cxn modelId="{A2E857F2-7F05-48FF-916A-F419DD4FD047}" type="presParOf" srcId="{E8DA8157-A6D4-4D01-BD3A-93E8B676C646}" destId="{A126C0CC-9FD3-4F1B-A7FD-AFCA18302C74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5058735" y="-775009"/>
          <a:ext cx="6024489" cy="6024489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505693" y="343997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Problem</a:t>
          </a:r>
          <a:r>
            <a:rPr lang="it-IT" sz="3600" kern="1200" dirty="0"/>
            <a:t> </a:t>
          </a:r>
          <a:r>
            <a:rPr lang="en-US" sz="3600" kern="1200" noProof="0" dirty="0"/>
            <a:t>modeling</a:t>
          </a:r>
        </a:p>
      </dsp:txBody>
      <dsp:txXfrm>
        <a:off x="505693" y="343997"/>
        <a:ext cx="7052392" cy="688352"/>
      </dsp:txXfrm>
    </dsp:sp>
    <dsp:sp modelId="{71CACD42-250D-4981-AC24-2662887CBE07}">
      <dsp:nvSpPr>
        <dsp:cNvPr id="0" name=""/>
        <dsp:cNvSpPr/>
      </dsp:nvSpPr>
      <dsp:spPr>
        <a:xfrm>
          <a:off x="75473" y="257953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900341" y="1376705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Algorithms</a:t>
          </a:r>
        </a:p>
      </dsp:txBody>
      <dsp:txXfrm>
        <a:off x="900341" y="1376705"/>
        <a:ext cx="6657743" cy="688352"/>
      </dsp:txXfrm>
    </dsp:sp>
    <dsp:sp modelId="{8D9466B7-8683-482E-896F-82C891F5DB90}">
      <dsp:nvSpPr>
        <dsp:cNvPr id="0" name=""/>
        <dsp:cNvSpPr/>
      </dsp:nvSpPr>
      <dsp:spPr>
        <a:xfrm>
          <a:off x="470121" y="1290661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900341" y="2409413"/>
          <a:ext cx="6657743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Performances </a:t>
          </a:r>
          <a:r>
            <a:rPr lang="en-US" sz="3600" kern="1200" noProof="0" dirty="0"/>
            <a:t>evaluation</a:t>
          </a:r>
        </a:p>
      </dsp:txBody>
      <dsp:txXfrm>
        <a:off x="900341" y="2409413"/>
        <a:ext cx="6657743" cy="688352"/>
      </dsp:txXfrm>
    </dsp:sp>
    <dsp:sp modelId="{A66AF15F-B3E6-4969-AC91-85BE62CA32C9}">
      <dsp:nvSpPr>
        <dsp:cNvPr id="0" name=""/>
        <dsp:cNvSpPr/>
      </dsp:nvSpPr>
      <dsp:spPr>
        <a:xfrm>
          <a:off x="470121" y="2323369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505693" y="3442121"/>
          <a:ext cx="7052392" cy="688352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38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Conclusions</a:t>
          </a:r>
        </a:p>
      </dsp:txBody>
      <dsp:txXfrm>
        <a:off x="505693" y="3442121"/>
        <a:ext cx="7052392" cy="688352"/>
      </dsp:txXfrm>
    </dsp:sp>
    <dsp:sp modelId="{A126C0CC-9FD3-4F1B-A7FD-AFCA18302C74}">
      <dsp:nvSpPr>
        <dsp:cNvPr id="0" name=""/>
        <dsp:cNvSpPr/>
      </dsp:nvSpPr>
      <dsp:spPr>
        <a:xfrm>
          <a:off x="75473" y="3356076"/>
          <a:ext cx="860440" cy="8604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A1BCC-5438-4045-B040-D73755E15184}">
      <dsp:nvSpPr>
        <dsp:cNvPr id="0" name=""/>
        <dsp:cNvSpPr/>
      </dsp:nvSpPr>
      <dsp:spPr>
        <a:xfrm>
          <a:off x="231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Seabed</a:t>
          </a:r>
          <a:r>
            <a:rPr lang="it-IT" sz="2000" kern="1200" dirty="0"/>
            <a:t> generation</a:t>
          </a:r>
          <a:endParaRPr lang="en-US" sz="2000" kern="1200" dirty="0"/>
        </a:p>
      </dsp:txBody>
      <dsp:txXfrm>
        <a:off x="525295" y="144764"/>
        <a:ext cx="1568934" cy="1045955"/>
      </dsp:txXfrm>
    </dsp:sp>
    <dsp:sp modelId="{630F7100-3390-480F-9AB0-71F41A27E06C}">
      <dsp:nvSpPr>
        <dsp:cNvPr id="0" name=""/>
        <dsp:cNvSpPr/>
      </dsp:nvSpPr>
      <dsp:spPr>
        <a:xfrm>
          <a:off x="231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 </a:t>
          </a:r>
          <a:r>
            <a:rPr lang="en-US" sz="2000" kern="1200" noProof="0" dirty="0"/>
            <a:t>Seabed</a:t>
          </a:r>
          <a:r>
            <a:rPr lang="it-IT" sz="2000" kern="1200" dirty="0"/>
            <a:t> </a:t>
          </a:r>
          <a:r>
            <a:rPr lang="en-US" sz="2000" kern="1200" noProof="0" dirty="0"/>
            <a:t>matrix</a:t>
          </a:r>
        </a:p>
      </dsp:txBody>
      <dsp:txXfrm>
        <a:off x="2317" y="1321464"/>
        <a:ext cx="2091911" cy="855000"/>
      </dsp:txXfrm>
    </dsp:sp>
    <dsp:sp modelId="{2056A297-ECB7-43DF-98C4-90B921A4544B}">
      <dsp:nvSpPr>
        <dsp:cNvPr id="0" name=""/>
        <dsp:cNvSpPr/>
      </dsp:nvSpPr>
      <dsp:spPr>
        <a:xfrm>
          <a:off x="240120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Mission </a:t>
          </a:r>
          <a:r>
            <a:rPr lang="en-US" sz="2000" kern="1200" noProof="0" dirty="0"/>
            <a:t>simulation</a:t>
          </a:r>
        </a:p>
      </dsp:txBody>
      <dsp:txXfrm>
        <a:off x="2924185" y="144764"/>
        <a:ext cx="1568934" cy="1045955"/>
      </dsp:txXfrm>
    </dsp:sp>
    <dsp:sp modelId="{657410E1-316F-4A68-B9C1-5F709B5A30C3}">
      <dsp:nvSpPr>
        <dsp:cNvPr id="0" name=""/>
        <dsp:cNvSpPr/>
      </dsp:nvSpPr>
      <dsp:spPr>
        <a:xfrm>
          <a:off x="240120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Samples </a:t>
          </a:r>
          <a:r>
            <a:rPr lang="en-US" sz="2000" kern="1200" noProof="0" dirty="0"/>
            <a:t>as</a:t>
          </a:r>
          <a:r>
            <a:rPr lang="it-IT" sz="2000" kern="1200" dirty="0"/>
            <a:t> </a:t>
          </a:r>
          <a:r>
            <a:rPr lang="en-US" sz="2000" kern="1200" noProof="0" dirty="0"/>
            <a:t>signal</a:t>
          </a:r>
          <a:r>
            <a:rPr lang="it-IT" sz="2000" kern="1200" dirty="0"/>
            <a:t> power </a:t>
          </a:r>
          <a:r>
            <a:rPr lang="en-US" sz="2000" kern="1200" noProof="0" dirty="0"/>
            <a:t>collected</a:t>
          </a:r>
          <a:r>
            <a:rPr lang="it-IT" sz="2000" kern="1200" dirty="0"/>
            <a:t> by </a:t>
          </a:r>
          <a:r>
            <a:rPr lang="en-US" sz="2000" kern="1200" noProof="0" dirty="0"/>
            <a:t>sensor</a:t>
          </a:r>
        </a:p>
      </dsp:txBody>
      <dsp:txXfrm>
        <a:off x="2401207" y="1321464"/>
        <a:ext cx="2091911" cy="855000"/>
      </dsp:txXfrm>
    </dsp:sp>
    <dsp:sp modelId="{01F7FC88-025E-4DE5-941E-81204B5F88B1}">
      <dsp:nvSpPr>
        <dsp:cNvPr id="0" name=""/>
        <dsp:cNvSpPr/>
      </dsp:nvSpPr>
      <dsp:spPr>
        <a:xfrm>
          <a:off x="4800097" y="144764"/>
          <a:ext cx="2614889" cy="1045955"/>
        </a:xfrm>
        <a:prstGeom prst="chevron">
          <a:avLst/>
        </a:prstGeom>
        <a:solidFill>
          <a:srgbClr val="0F406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Samples </a:t>
          </a:r>
          <a:r>
            <a:rPr lang="en-US" sz="2000" kern="1200" noProof="0" dirty="0"/>
            <a:t>elaboration</a:t>
          </a:r>
        </a:p>
      </dsp:txBody>
      <dsp:txXfrm>
        <a:off x="5323075" y="144764"/>
        <a:ext cx="1568934" cy="1045955"/>
      </dsp:txXfrm>
    </dsp:sp>
    <dsp:sp modelId="{3725D959-9F62-4B26-B186-C082382EF052}">
      <dsp:nvSpPr>
        <dsp:cNvPr id="0" name=""/>
        <dsp:cNvSpPr/>
      </dsp:nvSpPr>
      <dsp:spPr>
        <a:xfrm>
          <a:off x="4800097" y="1321464"/>
          <a:ext cx="2091911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Power to </a:t>
          </a:r>
          <a:r>
            <a:rPr lang="en-US" sz="2000" kern="1200" noProof="0" dirty="0"/>
            <a:t>distance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Outliers</a:t>
          </a:r>
          <a:r>
            <a:rPr lang="it-IT" sz="2000" kern="1200" dirty="0"/>
            <a:t> </a:t>
          </a:r>
          <a:r>
            <a:rPr lang="en-US" sz="2000" kern="1200" noProof="0" dirty="0"/>
            <a:t>rejection</a:t>
          </a:r>
        </a:p>
      </dsp:txBody>
      <dsp:txXfrm>
        <a:off x="4800097" y="1321464"/>
        <a:ext cx="2091911" cy="85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08BB1-A9CD-449A-8686-23546BBF2A38}">
      <dsp:nvSpPr>
        <dsp:cNvPr id="0" name=""/>
        <dsp:cNvSpPr/>
      </dsp:nvSpPr>
      <dsp:spPr>
        <a:xfrm>
          <a:off x="-1490823" y="-232591"/>
          <a:ext cx="1786066" cy="1786066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solidFill>
          <a:srgbClr val="0F406B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A5E9A-F4E6-4B0E-B512-5DDDF0292B61}">
      <dsp:nvSpPr>
        <dsp:cNvPr id="0" name=""/>
        <dsp:cNvSpPr/>
      </dsp:nvSpPr>
      <dsp:spPr>
        <a:xfrm>
          <a:off x="155626" y="101549"/>
          <a:ext cx="2011935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Problem</a:t>
          </a:r>
          <a:r>
            <a:rPr lang="it-IT" sz="1000" kern="1200" dirty="0"/>
            <a:t> </a:t>
          </a:r>
          <a:r>
            <a:rPr lang="en-US" sz="1000" kern="1200" noProof="0" dirty="0"/>
            <a:t>modeling</a:t>
          </a:r>
        </a:p>
      </dsp:txBody>
      <dsp:txXfrm>
        <a:off x="155626" y="101549"/>
        <a:ext cx="2011935" cy="203204"/>
      </dsp:txXfrm>
    </dsp:sp>
    <dsp:sp modelId="{71CACD42-250D-4981-AC24-2662887CBE07}">
      <dsp:nvSpPr>
        <dsp:cNvPr id="0" name=""/>
        <dsp:cNvSpPr/>
      </dsp:nvSpPr>
      <dsp:spPr>
        <a:xfrm>
          <a:off x="28623" y="7614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865B0-5485-4CDD-B647-CDBA884D19E9}">
      <dsp:nvSpPr>
        <dsp:cNvPr id="0" name=""/>
        <dsp:cNvSpPr/>
      </dsp:nvSpPr>
      <dsp:spPr>
        <a:xfrm>
          <a:off x="272127" y="40640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Algorithms</a:t>
          </a:r>
        </a:p>
      </dsp:txBody>
      <dsp:txXfrm>
        <a:off x="272127" y="406409"/>
        <a:ext cx="1895433" cy="203204"/>
      </dsp:txXfrm>
    </dsp:sp>
    <dsp:sp modelId="{8D9466B7-8683-482E-896F-82C891F5DB90}">
      <dsp:nvSpPr>
        <dsp:cNvPr id="0" name=""/>
        <dsp:cNvSpPr/>
      </dsp:nvSpPr>
      <dsp:spPr>
        <a:xfrm>
          <a:off x="145124" y="38100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2BB0-43B9-4CE1-97ED-F0B05EDC1476}">
      <dsp:nvSpPr>
        <dsp:cNvPr id="0" name=""/>
        <dsp:cNvSpPr/>
      </dsp:nvSpPr>
      <dsp:spPr>
        <a:xfrm>
          <a:off x="272127" y="711269"/>
          <a:ext cx="1895433" cy="20320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Performances </a:t>
          </a:r>
          <a:r>
            <a:rPr lang="en-US" sz="1000" kern="1200" noProof="0" dirty="0"/>
            <a:t>evaluation</a:t>
          </a:r>
        </a:p>
      </dsp:txBody>
      <dsp:txXfrm>
        <a:off x="272127" y="711269"/>
        <a:ext cx="1895433" cy="203204"/>
      </dsp:txXfrm>
    </dsp:sp>
    <dsp:sp modelId="{A66AF15F-B3E6-4969-AC91-85BE62CA32C9}">
      <dsp:nvSpPr>
        <dsp:cNvPr id="0" name=""/>
        <dsp:cNvSpPr/>
      </dsp:nvSpPr>
      <dsp:spPr>
        <a:xfrm>
          <a:off x="145124" y="68586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50160-C566-4537-B73B-19FF71850ABB}">
      <dsp:nvSpPr>
        <dsp:cNvPr id="0" name=""/>
        <dsp:cNvSpPr/>
      </dsp:nvSpPr>
      <dsp:spPr>
        <a:xfrm>
          <a:off x="155626" y="1016128"/>
          <a:ext cx="2011935" cy="203204"/>
        </a:xfrm>
        <a:prstGeom prst="rect">
          <a:avLst/>
        </a:prstGeom>
        <a:solidFill>
          <a:srgbClr val="0F406B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4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Conclusions</a:t>
          </a:r>
        </a:p>
      </dsp:txBody>
      <dsp:txXfrm>
        <a:off x="155626" y="1016128"/>
        <a:ext cx="2011935" cy="203204"/>
      </dsp:txXfrm>
    </dsp:sp>
    <dsp:sp modelId="{A126C0CC-9FD3-4F1B-A7FD-AFCA18302C74}">
      <dsp:nvSpPr>
        <dsp:cNvPr id="0" name=""/>
        <dsp:cNvSpPr/>
      </dsp:nvSpPr>
      <dsp:spPr>
        <a:xfrm>
          <a:off x="28623" y="990728"/>
          <a:ext cx="254005" cy="25400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F406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A5780-C903-4978-8C5C-CC56200581D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95BB-575F-4B8D-BDB5-1D314BA51C2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06/06/2019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9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openxmlformats.org/officeDocument/2006/relationships/image" Target="../media/image21.png"/><Relationship Id="rId18" Type="http://schemas.openxmlformats.org/officeDocument/2006/relationships/hyperlink" Target="https://commons.wikimedia.org/wiki/File:Lol_exclam.png" TargetMode="External"/><Relationship Id="rId3" Type="http://schemas.openxmlformats.org/officeDocument/2006/relationships/image" Target="../media/image2.emf"/><Relationship Id="rId7" Type="http://schemas.openxmlformats.org/officeDocument/2006/relationships/diagramColors" Target="../diagrams/colors11.xml"/><Relationship Id="rId12" Type="http://schemas.openxmlformats.org/officeDocument/2006/relationships/image" Target="../media/image20.jpg"/><Relationship Id="rId17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hyperlink" Target="http://commons.wikimedia.org/wiki/File:White_X_in_red_background.svg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11" Type="http://schemas.openxmlformats.org/officeDocument/2006/relationships/image" Target="../media/image19.jpg"/><Relationship Id="rId5" Type="http://schemas.openxmlformats.org/officeDocument/2006/relationships/diagramLayout" Target="../diagrams/layout11.xml"/><Relationship Id="rId15" Type="http://schemas.openxmlformats.org/officeDocument/2006/relationships/image" Target="../media/image22.png"/><Relationship Id="rId10" Type="http://schemas.openxmlformats.org/officeDocument/2006/relationships/image" Target="../media/image18.jpg"/><Relationship Id="rId4" Type="http://schemas.openxmlformats.org/officeDocument/2006/relationships/diagramData" Target="../diagrams/data11.xml"/><Relationship Id="rId9" Type="http://schemas.openxmlformats.org/officeDocument/2006/relationships/image" Target="../media/image17.jpg"/><Relationship Id="rId14" Type="http://schemas.openxmlformats.org/officeDocument/2006/relationships/hyperlink" Target="https://pixabay.com/da/ok-tjek-todo-dagsorden-ikon-1976099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7.png"/><Relationship Id="rId5" Type="http://schemas.openxmlformats.org/officeDocument/2006/relationships/diagramData" Target="../diagrams/data2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jp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pn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4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Data" Target="../diagrams/data5.xml"/><Relationship Id="rId5" Type="http://schemas.openxmlformats.org/officeDocument/2006/relationships/diagramLayout" Target="../diagrams/layout4.xml"/><Relationship Id="rId15" Type="http://schemas.microsoft.com/office/2007/relationships/diagramDrawing" Target="../diagrams/drawing5.xml"/><Relationship Id="rId10" Type="http://schemas.openxmlformats.org/officeDocument/2006/relationships/image" Target="../media/image12.png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Relationship Id="rId14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6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7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emf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942679" y="783762"/>
            <a:ext cx="5693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2800" dirty="0"/>
              <a:t>Bathymetry interpolation algorithms using AUV mission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70E5BA-6BB7-41D7-9222-991AC6F01234}"/>
              </a:ext>
            </a:extLst>
          </p:cNvPr>
          <p:cNvSpPr txBox="1"/>
          <p:nvPr/>
        </p:nvSpPr>
        <p:spPr>
          <a:xfrm>
            <a:off x="6769343" y="4808561"/>
            <a:ext cx="19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Gill Sans Light"/>
                <a:cs typeface="Gill Sans Light"/>
              </a:rPr>
              <a:t>Alessia </a:t>
            </a:r>
            <a:r>
              <a:rPr lang="en-US" dirty="0">
                <a:latin typeface="Gill Sans Light"/>
                <a:cs typeface="Gill Sans Light"/>
              </a:rPr>
              <a:t>Annecchini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Alessia Guida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Lorenzo Irace</a:t>
            </a:r>
          </a:p>
          <a:p>
            <a:pPr algn="r"/>
            <a:r>
              <a:rPr lang="it-IT" dirty="0">
                <a:latin typeface="Gill Sans Light"/>
                <a:cs typeface="Gill Sans Light"/>
              </a:rPr>
              <a:t>Giuseppe Longo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736D2A-3D1D-42A8-9769-93458A3B9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11" b="5185"/>
          <a:stretch>
            <a:fillRect/>
          </a:stretch>
        </p:blipFill>
        <p:spPr>
          <a:xfrm>
            <a:off x="456069" y="1863636"/>
            <a:ext cx="6429923" cy="3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015199" y="1385370"/>
            <a:ext cx="623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comprehensively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better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others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The </a:t>
            </a:r>
            <a:r>
              <a:rPr lang="en-US" dirty="0">
                <a:latin typeface="Gill Sans Light"/>
                <a:cs typeface="Gill Sans Light"/>
              </a:rPr>
              <a:t>algorithm</a:t>
            </a:r>
            <a:r>
              <a:rPr lang="it-IT" dirty="0">
                <a:latin typeface="Gill Sans Light"/>
                <a:cs typeface="Gill Sans Light"/>
              </a:rPr>
              <a:t> must be </a:t>
            </a:r>
            <a:r>
              <a:rPr lang="en-US" dirty="0">
                <a:latin typeface="Gill Sans Light"/>
                <a:cs typeface="Gill Sans Light"/>
              </a:rPr>
              <a:t>chosen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based</a:t>
            </a:r>
            <a:r>
              <a:rPr lang="it-IT" dirty="0">
                <a:latin typeface="Gill Sans Light"/>
                <a:cs typeface="Gill Sans Light"/>
              </a:rPr>
              <a:t> on </a:t>
            </a:r>
            <a:r>
              <a:rPr lang="en-US" dirty="0">
                <a:latin typeface="Gill Sans Light"/>
                <a:cs typeface="Gill Sans Light"/>
              </a:rPr>
              <a:t>problem</a:t>
            </a:r>
            <a:r>
              <a:rPr lang="it-IT" dirty="0">
                <a:latin typeface="Gill Sans Light"/>
                <a:cs typeface="Gill Sans Light"/>
              </a:rPr>
              <a:t> features</a:t>
            </a: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Real-time application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Linear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en-US" dirty="0">
                <a:latin typeface="Gill Sans Light"/>
                <a:cs typeface="Gill Sans Light"/>
              </a:rPr>
              <a:t>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Spline interpolation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 quality 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Kriging interpolation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Minimum curvature interpolation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Interpolation quality is bounded by the presence of noise and outliers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806615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magine 1">
            <a:extLst>
              <a:ext uri="{FF2B5EF4-FFF2-40B4-BE49-F238E27FC236}">
                <a16:creationId xmlns:a16="http://schemas.microsoft.com/office/drawing/2014/main" id="{4EEF06A2-179D-4792-B995-5DB75857A9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273" r="8629"/>
          <a:stretch/>
        </p:blipFill>
        <p:spPr>
          <a:xfrm>
            <a:off x="4772369" y="2376385"/>
            <a:ext cx="4305165" cy="23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7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Increasing</a:t>
            </a:r>
            <a:r>
              <a:rPr lang="it-IT" dirty="0">
                <a:latin typeface="Gill Sans Light"/>
                <a:cs typeface="Gill Sans Light"/>
              </a:rPr>
              <a:t> the </a:t>
            </a:r>
            <a:r>
              <a:rPr lang="en-US" dirty="0">
                <a:latin typeface="Gill Sans Light"/>
                <a:cs typeface="Gill Sans Light"/>
              </a:rPr>
              <a:t>number</a:t>
            </a:r>
            <a:r>
              <a:rPr lang="it-IT" dirty="0">
                <a:latin typeface="Gill Sans Light"/>
                <a:cs typeface="Gill Sans Light"/>
              </a:rPr>
              <a:t> of samples </a:t>
            </a:r>
            <a:r>
              <a:rPr lang="en-US" dirty="0">
                <a:latin typeface="Gill Sans Light"/>
                <a:cs typeface="Gill Sans Light"/>
              </a:rPr>
              <a:t>does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always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imply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quality</a:t>
            </a:r>
            <a:r>
              <a:rPr lang="it-IT" dirty="0">
                <a:latin typeface="Gill Sans Light"/>
                <a:cs typeface="Gill Sans Light"/>
              </a:rPr>
              <a:t> due to </a:t>
            </a:r>
            <a:r>
              <a:rPr lang="en-US" dirty="0">
                <a:latin typeface="Gill Sans Light"/>
                <a:cs typeface="Gill Sans Light"/>
              </a:rPr>
              <a:t>imperfections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94E26DBE-342F-4A64-9FF2-EA0CF0F76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685" y="2041032"/>
            <a:ext cx="6233918" cy="40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Conclusions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577988"/>
            <a:ext cx="672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If</a:t>
            </a:r>
            <a:r>
              <a:rPr lang="it-IT" dirty="0">
                <a:latin typeface="Gill Sans Light"/>
                <a:cs typeface="Gill Sans Light"/>
              </a:rPr>
              <a:t> data do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cover the </a:t>
            </a:r>
            <a:r>
              <a:rPr lang="en-US" dirty="0">
                <a:latin typeface="Gill Sans Light"/>
                <a:cs typeface="Gill Sans Light"/>
              </a:rPr>
              <a:t>entire</a:t>
            </a:r>
            <a:r>
              <a:rPr lang="it-IT" dirty="0">
                <a:latin typeface="Gill Sans Light"/>
                <a:cs typeface="Gill Sans Light"/>
              </a:rPr>
              <a:t> area a global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seems</a:t>
            </a:r>
            <a:r>
              <a:rPr lang="it-IT" dirty="0">
                <a:latin typeface="Gill Sans Light"/>
                <a:cs typeface="Gill Sans Light"/>
              </a:rPr>
              <a:t> more </a:t>
            </a:r>
            <a:r>
              <a:rPr lang="en-US" dirty="0">
                <a:latin typeface="Gill Sans Light"/>
                <a:cs typeface="Gill Sans Light"/>
              </a:rPr>
              <a:t>suitable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a </a:t>
            </a:r>
            <a:r>
              <a:rPr lang="en-US" dirty="0">
                <a:latin typeface="Gill Sans Light"/>
                <a:cs typeface="Gill Sans Light"/>
              </a:rPr>
              <a:t>local</a:t>
            </a:r>
            <a:r>
              <a:rPr lang="it-IT" dirty="0">
                <a:latin typeface="Gill Sans Light"/>
                <a:cs typeface="Gill Sans Light"/>
              </a:rPr>
              <a:t> one, </a:t>
            </a:r>
            <a:r>
              <a:rPr lang="en-US" dirty="0">
                <a:latin typeface="Gill Sans Light"/>
                <a:cs typeface="Gill Sans Light"/>
              </a:rPr>
              <a:t>but</a:t>
            </a:r>
            <a:r>
              <a:rPr lang="it-IT" dirty="0">
                <a:latin typeface="Gill Sans Light"/>
                <a:cs typeface="Gill Sans Light"/>
              </a:rPr>
              <a:t> good </a:t>
            </a:r>
            <a:r>
              <a:rPr lang="en-US" dirty="0">
                <a:latin typeface="Gill Sans Light"/>
                <a:cs typeface="Gill Sans Light"/>
              </a:rPr>
              <a:t>results</a:t>
            </a:r>
            <a:r>
              <a:rPr lang="it-IT" dirty="0">
                <a:latin typeface="Gill Sans Light"/>
                <a:cs typeface="Gill Sans Light"/>
              </a:rPr>
              <a:t> are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always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guaranteed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/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magine 3" descr="Immagine che contiene accessorio&#10;&#10;Descrizione generata automaticamente">
            <a:extLst>
              <a:ext uri="{FF2B5EF4-FFF2-40B4-BE49-F238E27FC236}">
                <a16:creationId xmlns:a16="http://schemas.microsoft.com/office/drawing/2014/main" id="{3865FAA2-973C-4571-BF48-F0D80EB206F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551" r="8368" b="52"/>
          <a:stretch/>
        </p:blipFill>
        <p:spPr>
          <a:xfrm>
            <a:off x="6083718" y="2370795"/>
            <a:ext cx="2621957" cy="1842146"/>
          </a:xfrm>
          <a:prstGeom prst="rect">
            <a:avLst/>
          </a:prstGeom>
        </p:spPr>
      </p:pic>
      <p:pic>
        <p:nvPicPr>
          <p:cNvPr id="12" name="Immagine 11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3CE09D40-C545-4AE8-81B0-5668F224AED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936" r="7860"/>
          <a:stretch/>
        </p:blipFill>
        <p:spPr>
          <a:xfrm>
            <a:off x="219517" y="2354052"/>
            <a:ext cx="2697260" cy="1842146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A814256-02BB-46DA-885D-AD16F1684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4571" y="2354052"/>
            <a:ext cx="2456195" cy="1842146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69A8E6-8667-4AD8-8A34-F749FBB80A9E}"/>
              </a:ext>
            </a:extLst>
          </p:cNvPr>
          <p:cNvCxnSpPr>
            <a:cxnSpLocks/>
          </p:cNvCxnSpPr>
          <p:nvPr/>
        </p:nvCxnSpPr>
        <p:spPr>
          <a:xfrm>
            <a:off x="5790766" y="3307382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8735A37-3497-4228-ACDE-CE17D39A296C}"/>
              </a:ext>
            </a:extLst>
          </p:cNvPr>
          <p:cNvCxnSpPr>
            <a:cxnSpLocks/>
          </p:cNvCxnSpPr>
          <p:nvPr/>
        </p:nvCxnSpPr>
        <p:spPr>
          <a:xfrm rot="10800000">
            <a:off x="3041619" y="3273169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493C382-DF39-469F-8E94-196CE9D31733}"/>
              </a:ext>
            </a:extLst>
          </p:cNvPr>
          <p:cNvSpPr txBox="1"/>
          <p:nvPr/>
        </p:nvSpPr>
        <p:spPr>
          <a:xfrm>
            <a:off x="419663" y="4099201"/>
            <a:ext cx="221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Natural </a:t>
            </a:r>
            <a:r>
              <a:rPr lang="en-GB" dirty="0">
                <a:latin typeface="Gill Sans Light"/>
                <a:cs typeface="Gill Sans Light"/>
              </a:rPr>
              <a:t>neighbour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CF30B1C-7D94-4836-8EA8-E993DCA4EFA7}"/>
              </a:ext>
            </a:extLst>
          </p:cNvPr>
          <p:cNvSpPr txBox="1"/>
          <p:nvPr/>
        </p:nvSpPr>
        <p:spPr>
          <a:xfrm>
            <a:off x="6296451" y="4094188"/>
            <a:ext cx="227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Gill Sans Light"/>
                <a:cs typeface="Gill Sans Light"/>
              </a:rPr>
              <a:t>Minimum curvature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pic>
        <p:nvPicPr>
          <p:cNvPr id="3" name="Immagine 2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7509C47-9FD9-4E7B-9841-14F29DD3AC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2449" r="8265"/>
          <a:stretch/>
        </p:blipFill>
        <p:spPr>
          <a:xfrm>
            <a:off x="3343902" y="4514213"/>
            <a:ext cx="2456196" cy="1842131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77F2F92-EE1D-48A4-9D0A-DBAB8D169265}"/>
              </a:ext>
            </a:extLst>
          </p:cNvPr>
          <p:cNvCxnSpPr>
            <a:cxnSpLocks/>
          </p:cNvCxnSpPr>
          <p:nvPr/>
        </p:nvCxnSpPr>
        <p:spPr>
          <a:xfrm rot="5400000">
            <a:off x="4425524" y="4367737"/>
            <a:ext cx="292952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D51EA4A-623A-4EE3-BFD5-BD5092250900}"/>
              </a:ext>
            </a:extLst>
          </p:cNvPr>
          <p:cNvSpPr txBox="1"/>
          <p:nvPr/>
        </p:nvSpPr>
        <p:spPr>
          <a:xfrm>
            <a:off x="5800098" y="5595638"/>
            <a:ext cx="147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Gill Sans Light"/>
                <a:cs typeface="Gill Sans Light"/>
              </a:rPr>
              <a:t>Shepard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FD2E9D7-4222-4224-9EBE-012F022B4A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04380" y="2425959"/>
            <a:ext cx="487475" cy="487475"/>
          </a:xfrm>
          <a:prstGeom prst="rect">
            <a:avLst/>
          </a:prstGeom>
        </p:spPr>
      </p:pic>
      <p:pic>
        <p:nvPicPr>
          <p:cNvPr id="23" name="Immagine 22" descr="Immagine che contiene segnale, esterni&#10;&#10;Descrizione generata automaticamente">
            <a:extLst>
              <a:ext uri="{FF2B5EF4-FFF2-40B4-BE49-F238E27FC236}">
                <a16:creationId xmlns:a16="http://schemas.microsoft.com/office/drawing/2014/main" id="{5CE19CB3-E394-4867-B2C6-16FF30A584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088512" y="4572675"/>
            <a:ext cx="345714" cy="345714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54BC769-F93E-42AD-BF2C-A78D8E44C6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080130" y="2492804"/>
            <a:ext cx="344110" cy="3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417167" y="2767280"/>
            <a:ext cx="63096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it-IT" sz="4000" dirty="0"/>
              <a:t>Thank </a:t>
            </a:r>
            <a:r>
              <a:rPr lang="en-US" sz="4000" dirty="0"/>
              <a:t>you</a:t>
            </a:r>
            <a:r>
              <a:rPr lang="it-IT" sz="4000" dirty="0"/>
              <a:t> </a:t>
            </a:r>
          </a:p>
          <a:p>
            <a:pPr algn="ctr" eaLnBrk="1" hangingPunct="1"/>
            <a:r>
              <a:rPr lang="it-IT" sz="4000" dirty="0"/>
              <a:t>for the </a:t>
            </a:r>
            <a:r>
              <a:rPr lang="en-US" sz="4000" dirty="0"/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264113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Project goal</a:t>
            </a:r>
            <a:r>
              <a:rPr lang="it-IT" b="1" dirty="0">
                <a:latin typeface="Gill Sans Light"/>
                <a:cs typeface="Gill Sans Light"/>
              </a:rPr>
              <a:t>: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analysis</a:t>
            </a:r>
            <a:r>
              <a:rPr lang="it-IT" dirty="0">
                <a:latin typeface="Gill Sans Light"/>
                <a:cs typeface="Gill Sans Light"/>
              </a:rPr>
              <a:t> of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reconstruct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bathymetry</a:t>
            </a:r>
            <a:r>
              <a:rPr lang="it-IT" dirty="0">
                <a:latin typeface="Gill Sans Light"/>
                <a:cs typeface="Gill Sans Light"/>
              </a:rPr>
              <a:t> from mission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Echosounder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single-beam (EA670 from Kongsberg Marine used as reference)</a:t>
            </a:r>
          </a:p>
          <a:p>
            <a:pPr marL="285750" indent="-285750">
              <a:buFont typeface="Arial"/>
              <a:buChar char="•"/>
            </a:pPr>
            <a:endParaRPr lang="it-IT" b="1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it-IT" b="1" u="sng" dirty="0">
                <a:latin typeface="Gill Sans Light"/>
                <a:cs typeface="Gill Sans Light"/>
              </a:rPr>
              <a:t>Software goal</a:t>
            </a:r>
            <a:r>
              <a:rPr lang="it-IT" b="1" dirty="0">
                <a:latin typeface="Gill Sans Light"/>
                <a:cs typeface="Gill Sans Light"/>
              </a:rPr>
              <a:t>: </a:t>
            </a:r>
            <a:r>
              <a:rPr lang="en-US" dirty="0">
                <a:latin typeface="Gill Sans Light"/>
                <a:cs typeface="Gill Sans Light"/>
              </a:rPr>
              <a:t>Matlab</a:t>
            </a:r>
            <a:r>
              <a:rPr lang="it-IT" dirty="0">
                <a:latin typeface="Gill Sans Light"/>
                <a:cs typeface="Gill Sans Light"/>
              </a:rPr>
              <a:t> GUI </a:t>
            </a:r>
            <a:r>
              <a:rPr lang="en-US" dirty="0">
                <a:latin typeface="Gill Sans Light"/>
                <a:cs typeface="Gill Sans Light"/>
              </a:rPr>
              <a:t>able</a:t>
            </a:r>
            <a:r>
              <a:rPr lang="it-IT" dirty="0">
                <a:latin typeface="Gill Sans Light"/>
                <a:cs typeface="Gill Sans Light"/>
              </a:rPr>
              <a:t> to </a:t>
            </a:r>
            <a:r>
              <a:rPr lang="en-US" dirty="0">
                <a:latin typeface="Gill Sans Light"/>
                <a:cs typeface="Gill Sans Light"/>
              </a:rPr>
              <a:t>collect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parameters</a:t>
            </a:r>
            <a:r>
              <a:rPr lang="it-IT" dirty="0">
                <a:latin typeface="Gill Sans Light"/>
                <a:cs typeface="Gill Sans Light"/>
              </a:rPr>
              <a:t> set by user, to simulate mission and to </a:t>
            </a:r>
            <a:r>
              <a:rPr lang="en-US" dirty="0">
                <a:latin typeface="Gill Sans Light"/>
                <a:cs typeface="Gill Sans Light"/>
              </a:rPr>
              <a:t>apply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interpolation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algorithms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149D297-A1A4-4C30-A351-B9654AE1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645" y="3429000"/>
            <a:ext cx="3234710" cy="27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it-IT" dirty="0"/>
              <a:t>Project steps</a:t>
            </a:r>
            <a:endParaRPr 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CA078AC-6DDF-4581-9F88-94AEBDD3B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101700"/>
              </p:ext>
            </p:extLst>
          </p:nvPr>
        </p:nvGraphicFramePr>
        <p:xfrm>
          <a:off x="762122" y="1191764"/>
          <a:ext cx="7619755" cy="4474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878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Step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Product of </a:t>
                </a:r>
                <a:r>
                  <a:rPr lang="en-US" dirty="0">
                    <a:latin typeface="Gill Sans Light"/>
                    <a:cs typeface="Gill Sans Light"/>
                  </a:rPr>
                  <a:t>sinusoids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Filtered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Gaussian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process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Data from </a:t>
                </a:r>
                <a:r>
                  <a:rPr lang="en-US" dirty="0">
                    <a:latin typeface="Gill Sans Light"/>
                    <a:cs typeface="Gill Sans Light"/>
                  </a:rPr>
                  <a:t>external</a:t>
                </a:r>
                <a:r>
                  <a:rPr lang="it-IT" dirty="0">
                    <a:latin typeface="Gill Sans Light"/>
                    <a:cs typeface="Gill Sans Light"/>
                  </a:rPr>
                  <a:t> source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GEBCO: </a:t>
                </a:r>
                <a:r>
                  <a:rPr lang="en-US" dirty="0">
                    <a:latin typeface="Gill Sans Light"/>
                    <a:cs typeface="Gill Sans Light"/>
                  </a:rPr>
                  <a:t>Mediterranean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seabed</a:t>
                </a:r>
              </a:p>
              <a:p>
                <a:pPr marL="1200150" lvl="2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Other</a:t>
                </a:r>
                <a:r>
                  <a:rPr lang="it-IT" dirty="0">
                    <a:latin typeface="Gill Sans Light"/>
                    <a:cs typeface="Gill Sans Light"/>
                  </a:rPr>
                  <a:t> project: </a:t>
                </a:r>
                <a:r>
                  <a:rPr lang="en-US" dirty="0">
                    <a:latin typeface="Gill Sans Light"/>
                    <a:cs typeface="Gill Sans Light"/>
                  </a:rPr>
                  <a:t>inclined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plane</a:t>
                </a:r>
                <a:r>
                  <a:rPr lang="it-IT" dirty="0">
                    <a:latin typeface="Gill Sans Light"/>
                    <a:cs typeface="Gill Sans Light"/>
                  </a:rPr>
                  <a:t> and </a:t>
                </a:r>
                <a:r>
                  <a:rPr lang="en-US" dirty="0">
                    <a:latin typeface="Gill Sans Light"/>
                    <a:cs typeface="Gill Sans Light"/>
                  </a:rPr>
                  <a:t>irregular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path</a:t>
                </a:r>
              </a:p>
              <a:p>
                <a:pPr marL="1200150" lvl="2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Acoustic signal modeling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Monostatic active sonar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Perfectly vertical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Water absorption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/>
                      </a:rPr>
                      <m:t>𝛼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Seabed composition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𝑇𝑆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Average ambient noise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Gill Sans Light"/>
                      </a:rPr>
                      <m:t>𝑁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it-IT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882271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/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𝑆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=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𝑆𝐿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−2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i="1" smtClean="0">
                          <a:latin typeface="Cambria Math" panose="02040503050406030204" pitchFamily="18" charset="0"/>
                          <a:cs typeface="Gill Sans Light"/>
                        </a:rPr>
                        <m:t>𝑇𝑆</m:t>
                      </m:r>
                    </m:oMath>
                  </m:oMathPara>
                </a14:m>
                <a:endParaRPr lang="en-US" dirty="0">
                  <a:latin typeface="Gill Sans Light"/>
                  <a:cs typeface="Gill Sans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𝑇𝐿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=40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cs typeface="Gill Sans Light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cs typeface="Gill Sans Light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Gill Sans Light"/>
                            </a:rPr>
                            <m:t>𝑅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cs typeface="Gill Sans Light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𝛼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𝑅</m:t>
                      </m:r>
                    </m:oMath>
                  </m:oMathPara>
                </a14:m>
                <a:endParaRPr lang="it-IT" dirty="0">
                  <a:latin typeface="Gill Sans Light"/>
                  <a:ea typeface="Cambria Math" panose="02040503050406030204" pitchFamily="18" charset="0"/>
                  <a:cs typeface="Gill Sans Light"/>
                </a:endParaRPr>
              </a:p>
            </p:txBody>
          </p:sp>
        </mc:Choice>
        <mc:Fallback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2C5CB45B-FAF8-42AD-B14A-C4D04959C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31" y="4505426"/>
                <a:ext cx="4572000" cy="646331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707CCD2-3E01-4288-AC45-C68D00800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6479" y="1439188"/>
            <a:ext cx="3237676" cy="18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5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White </a:t>
            </a:r>
            <a:r>
              <a:rPr lang="en-US" dirty="0">
                <a:latin typeface="Gill Sans Light"/>
                <a:cs typeface="Gill Sans Light"/>
              </a:rPr>
              <a:t>Gaussian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Small, </a:t>
            </a:r>
            <a:r>
              <a:rPr lang="en-US" dirty="0">
                <a:latin typeface="Gill Sans Light"/>
                <a:cs typeface="Gill Sans Light"/>
              </a:rPr>
              <a:t>not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filtered</a:t>
            </a:r>
          </a:p>
          <a:p>
            <a:pPr marL="742950" lvl="1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Outliers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Higher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magnitude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than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noise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Randomly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generated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Not perfectly rejected</a:t>
            </a:r>
          </a:p>
          <a:p>
            <a:pPr marL="285750" indent="-285750">
              <a:buFont typeface="Arial"/>
              <a:buChar char="•"/>
            </a:pPr>
            <a:endParaRPr lang="it-IT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Path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AUV </a:t>
            </a:r>
            <a:r>
              <a:rPr lang="en-US" dirty="0">
                <a:latin typeface="Gill Sans Light"/>
                <a:cs typeface="Gill Sans Light"/>
              </a:rPr>
              <a:t>considered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as</a:t>
            </a:r>
            <a:r>
              <a:rPr lang="it-IT" dirty="0">
                <a:latin typeface="Gill Sans Light"/>
                <a:cs typeface="Gill Sans Light"/>
              </a:rPr>
              <a:t> a point mass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Moving</a:t>
            </a:r>
            <a:r>
              <a:rPr lang="it-IT" dirty="0">
                <a:latin typeface="Gill Sans Light"/>
                <a:cs typeface="Gill Sans Light"/>
              </a:rPr>
              <a:t> back and </a:t>
            </a:r>
            <a:r>
              <a:rPr lang="en-US" dirty="0">
                <a:latin typeface="Gill Sans Light"/>
                <a:cs typeface="Gill Sans Light"/>
              </a:rPr>
              <a:t>forth</a:t>
            </a:r>
          </a:p>
          <a:p>
            <a:pPr marL="742950" lvl="1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No </a:t>
            </a:r>
            <a:r>
              <a:rPr lang="en-US" dirty="0">
                <a:latin typeface="Gill Sans Light"/>
                <a:cs typeface="Gill Sans Light"/>
              </a:rPr>
              <a:t>navigation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error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steering in the inspected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Velocity constraints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No overlapping between consecutive signals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Ping rate bounded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0745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/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𝐴𝑈𝑉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5F71B83-E17B-4BA8-910D-8F212B110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143" y="4826130"/>
                <a:ext cx="1898660" cy="6580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/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𝐴𝑈𝑉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+1)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E6B9FE8-1BE6-4954-B1A8-7856F92CA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1" y="5745763"/>
                <a:ext cx="235891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F23C46A-B015-424F-8255-E356EBA21E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407" y="1826816"/>
            <a:ext cx="3211438" cy="2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Problem</a:t>
            </a:r>
            <a:r>
              <a:rPr lang="it-IT" dirty="0"/>
              <a:t> </a:t>
            </a:r>
            <a:r>
              <a:rPr lang="en-US" dirty="0"/>
              <a:t>modeling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5370"/>
            <a:ext cx="623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Samples </a:t>
            </a:r>
            <a:r>
              <a:rPr lang="en-US" dirty="0">
                <a:latin typeface="Gill Sans Light"/>
                <a:cs typeface="Gill Sans Light"/>
              </a:rPr>
              <a:t>density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Seabed represented as a matrix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Spaces between samples approximation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Constraint on the number of samples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Before data can go through algorithms we have…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47067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/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𝑖𝑛𝑑𝑒𝑥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= </m:t>
                      </m:r>
                      <m:d>
                        <m:dPr>
                          <m:begChr m:val="⌈"/>
                          <m:endChr m:val="⌉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𝑠𝑒𝑎𝑏𝑒𝑑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𝑝𝑜𝑖𝑛𝑡𝑠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99D7CC9A-40D5-4621-BCB7-9A32E23CA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07" y="1575743"/>
                <a:ext cx="3609641" cy="708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/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⌈"/>
                              <m:endChr m:val="⌉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 Light"/>
                                </a:rPr>
                                <m:t>∆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Light"/>
                            </a:rPr>
                            <m:t>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Light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9AA3E8C-F5C4-4E4C-B2AD-C17ED8C0C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446" y="2284335"/>
                <a:ext cx="1839734" cy="6278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73B8A876-2A08-4D43-96A7-3B6CA70FB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87078"/>
              </p:ext>
            </p:extLst>
          </p:nvPr>
        </p:nvGraphicFramePr>
        <p:xfrm>
          <a:off x="863347" y="3504538"/>
          <a:ext cx="7417305" cy="232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081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128416" y="1381603"/>
            <a:ext cx="630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latin typeface="Gill Sans Light"/>
                <a:cs typeface="Gill Sans Light"/>
              </a:rPr>
              <a:t>Can </a:t>
            </a:r>
            <a:r>
              <a:rPr lang="en-US" dirty="0">
                <a:latin typeface="Gill Sans Light"/>
                <a:cs typeface="Gill Sans Light"/>
              </a:rPr>
              <a:t>require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gridded</a:t>
            </a:r>
            <a:r>
              <a:rPr lang="it-IT" dirty="0">
                <a:latin typeface="Gill Sans Light"/>
                <a:cs typeface="Gill Sans Light"/>
              </a:rPr>
              <a:t> or </a:t>
            </a:r>
            <a:r>
              <a:rPr lang="en-US" dirty="0">
                <a:latin typeface="Gill Sans Light"/>
                <a:cs typeface="Gill Sans Light"/>
              </a:rPr>
              <a:t>scattered</a:t>
            </a:r>
            <a:r>
              <a:rPr lang="it-IT" dirty="0">
                <a:latin typeface="Gill Sans Light"/>
                <a:cs typeface="Gill Sans Light"/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computational</a:t>
            </a:r>
            <a:r>
              <a:rPr lang="it-IT" dirty="0">
                <a:latin typeface="Gill Sans Light"/>
                <a:cs typeface="Gill Sans Light"/>
              </a:rPr>
              <a:t> cost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spatial</a:t>
            </a:r>
            <a:r>
              <a:rPr lang="it-IT" dirty="0">
                <a:latin typeface="Gill Sans Light"/>
                <a:cs typeface="Gill Sans Light"/>
              </a:rPr>
              <a:t> </a:t>
            </a:r>
            <a:r>
              <a:rPr lang="en-US" dirty="0">
                <a:latin typeface="Gill Sans Light"/>
                <a:cs typeface="Gill Sans Light"/>
              </a:rPr>
              <a:t>subdivision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Different guaranteed continuity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Gill Sans Light"/>
                <a:cs typeface="Gill Sans Light"/>
              </a:rPr>
              <a:t>Global or only local (irregular path)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61206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7F799B47-DF00-4641-8EAC-88E0DE2E02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633567"/>
                  </p:ext>
                </p:extLst>
              </p:nvPr>
            </p:nvGraphicFramePr>
            <p:xfrm>
              <a:off x="153903" y="2836579"/>
              <a:ext cx="8724122" cy="345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6386">
                      <a:extLst>
                        <a:ext uri="{9D8B030D-6E8A-4147-A177-3AD203B41FA5}">
                          <a16:colId xmlns:a16="http://schemas.microsoft.com/office/drawing/2014/main" val="3157362603"/>
                        </a:ext>
                      </a:extLst>
                    </a:gridCol>
                    <a:gridCol w="1149832">
                      <a:extLst>
                        <a:ext uri="{9D8B030D-6E8A-4147-A177-3AD203B41FA5}">
                          <a16:colId xmlns:a16="http://schemas.microsoft.com/office/drawing/2014/main" val="2496273332"/>
                        </a:ext>
                      </a:extLst>
                    </a:gridCol>
                    <a:gridCol w="1688245">
                      <a:extLst>
                        <a:ext uri="{9D8B030D-6E8A-4147-A177-3AD203B41FA5}">
                          <a16:colId xmlns:a16="http://schemas.microsoft.com/office/drawing/2014/main" val="668823753"/>
                        </a:ext>
                      </a:extLst>
                    </a:gridCol>
                    <a:gridCol w="2372670">
                      <a:extLst>
                        <a:ext uri="{9D8B030D-6E8A-4147-A177-3AD203B41FA5}">
                          <a16:colId xmlns:a16="http://schemas.microsoft.com/office/drawing/2014/main" val="1966684427"/>
                        </a:ext>
                      </a:extLst>
                    </a:gridCol>
                    <a:gridCol w="1596989">
                      <a:extLst>
                        <a:ext uri="{9D8B030D-6E8A-4147-A177-3AD203B41FA5}">
                          <a16:colId xmlns:a16="http://schemas.microsoft.com/office/drawing/2014/main" val="3560348990"/>
                        </a:ext>
                      </a:extLst>
                    </a:gridCol>
                  </a:tblGrid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Algorithm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Only grid</a:t>
                          </a:r>
                          <a:endParaRPr lang="en-US" sz="1600" dirty="0"/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Continuity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Additional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noProof="0" dirty="0"/>
                            <a:t>information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noProof="0" dirty="0"/>
                            <a:t>Global/</a:t>
                          </a:r>
                          <a:r>
                            <a:rPr lang="en-US" sz="1600" noProof="0" dirty="0"/>
                            <a:t>local</a:t>
                          </a:r>
                        </a:p>
                      </a:txBody>
                      <a:tcPr>
                        <a:solidFill>
                          <a:srgbClr val="0F40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349929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105263" r="-236823" b="-8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27480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RBF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208929" r="-236823" b="-7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632874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303509" r="-236823" b="-6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09003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Nearest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Discontinue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 new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182300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Natural neighbor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503509" r="-236823" b="-4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Local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11821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noProof="0" dirty="0"/>
                            <a:t>Biharmonic spline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603509" r="-236823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178830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Minimum curvature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716071" r="-236823" b="-2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124182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Shepard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801754" r="-236823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Additional parameter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Global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005865"/>
                      </a:ext>
                    </a:extLst>
                  </a:tr>
                  <a:tr h="3458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Kriging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81949" t="-901754" r="-236823" b="-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Min MSE on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-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68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05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Algorithms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783867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1F165387-BB69-48D5-8312-2FB38DD25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71933"/>
              </p:ext>
            </p:extLst>
          </p:nvPr>
        </p:nvGraphicFramePr>
        <p:xfrm>
          <a:off x="1220695" y="1515876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B9D8CDD-30F2-4BB4-909C-883C918938E0}"/>
              </a:ext>
            </a:extLst>
          </p:cNvPr>
          <p:cNvSpPr txBox="1"/>
          <p:nvPr/>
        </p:nvSpPr>
        <p:spPr>
          <a:xfrm>
            <a:off x="1092940" y="1146743"/>
            <a:ext cx="8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Seabed</a:t>
            </a:r>
          </a:p>
        </p:txBody>
      </p:sp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520FBB86-FA2D-47D1-A515-8F7EB5FD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3040"/>
              </p:ext>
            </p:extLst>
          </p:nvPr>
        </p:nvGraphicFramePr>
        <p:xfrm>
          <a:off x="4474925" y="147927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18A2324-B153-4A2E-9CDF-C457B2ACB5E1}"/>
              </a:ext>
            </a:extLst>
          </p:cNvPr>
          <p:cNvCxnSpPr>
            <a:cxnSpLocks/>
          </p:cNvCxnSpPr>
          <p:nvPr/>
        </p:nvCxnSpPr>
        <p:spPr>
          <a:xfrm>
            <a:off x="2040548" y="1881636"/>
            <a:ext cx="210036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C81EF72-2B6A-4092-BFF7-E1018AA77876}"/>
              </a:ext>
            </a:extLst>
          </p:cNvPr>
          <p:cNvSpPr txBox="1"/>
          <p:nvPr/>
        </p:nvSpPr>
        <p:spPr>
          <a:xfrm>
            <a:off x="2540396" y="1550643"/>
            <a:ext cx="103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Mission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3C23063-FC94-42F5-958C-6B9A6EECF8BB}"/>
              </a:ext>
            </a:extLst>
          </p:cNvPr>
          <p:cNvSpPr txBox="1"/>
          <p:nvPr/>
        </p:nvSpPr>
        <p:spPr>
          <a:xfrm>
            <a:off x="4081512" y="1140724"/>
            <a:ext cx="157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Depth samples</a:t>
            </a:r>
            <a:endParaRPr lang="en-US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19E10E8-AC46-4A8A-BEDE-96DB79EABE57}"/>
              </a:ext>
            </a:extLst>
          </p:cNvPr>
          <p:cNvSpPr txBox="1"/>
          <p:nvPr/>
        </p:nvSpPr>
        <p:spPr>
          <a:xfrm>
            <a:off x="6518762" y="28230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X-</a:t>
            </a:r>
            <a:r>
              <a:rPr lang="en-US" dirty="0"/>
              <a:t>grid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53688C6-DC38-4EDF-8B03-DFA49783C145}"/>
              </a:ext>
            </a:extLst>
          </p:cNvPr>
          <p:cNvSpPr txBox="1"/>
          <p:nvPr/>
        </p:nvSpPr>
        <p:spPr>
          <a:xfrm>
            <a:off x="7336921" y="282731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Y-</a:t>
            </a:r>
            <a:r>
              <a:rPr lang="en-US" dirty="0"/>
              <a:t>grid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66D6374-1A91-4605-A080-CF3ACA42ED8E}"/>
              </a:ext>
            </a:extLst>
          </p:cNvPr>
          <p:cNvSpPr txBox="1"/>
          <p:nvPr/>
        </p:nvSpPr>
        <p:spPr>
          <a:xfrm>
            <a:off x="8155099" y="28308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Z-</a:t>
            </a:r>
            <a:r>
              <a:rPr lang="en-US" dirty="0"/>
              <a:t>grid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D0FF8A2-80F6-44D4-B046-DEE434208875}"/>
              </a:ext>
            </a:extLst>
          </p:cNvPr>
          <p:cNvCxnSpPr>
            <a:cxnSpLocks/>
          </p:cNvCxnSpPr>
          <p:nvPr/>
        </p:nvCxnSpPr>
        <p:spPr>
          <a:xfrm>
            <a:off x="4798606" y="2494565"/>
            <a:ext cx="0" cy="430739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la 40">
            <a:extLst>
              <a:ext uri="{FF2B5EF4-FFF2-40B4-BE49-F238E27FC236}">
                <a16:creationId xmlns:a16="http://schemas.microsoft.com/office/drawing/2014/main" id="{350C8870-872D-409A-9CCE-55E7C255B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85201"/>
              </p:ext>
            </p:extLst>
          </p:nvPr>
        </p:nvGraphicFramePr>
        <p:xfrm>
          <a:off x="4140914" y="3167867"/>
          <a:ext cx="4197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graphicFrame>
        <p:nvGraphicFramePr>
          <p:cNvPr id="42" name="Tabella 41">
            <a:extLst>
              <a:ext uri="{FF2B5EF4-FFF2-40B4-BE49-F238E27FC236}">
                <a16:creationId xmlns:a16="http://schemas.microsoft.com/office/drawing/2014/main" id="{E8EFF34E-38F8-441C-929E-8D2DBF9DF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16319"/>
              </p:ext>
            </p:extLst>
          </p:nvPr>
        </p:nvGraphicFramePr>
        <p:xfrm>
          <a:off x="4994041" y="3170482"/>
          <a:ext cx="21145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11F70D4-42CB-4ADB-9CBD-9D317208A8DB}"/>
              </a:ext>
            </a:extLst>
          </p:cNvPr>
          <p:cNvSpPr txBox="1"/>
          <p:nvPr/>
        </p:nvSpPr>
        <p:spPr>
          <a:xfrm>
            <a:off x="4004851" y="28227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(X, Y)</a:t>
            </a:r>
            <a:endParaRPr lang="en-US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CF6368-0FEB-4FFF-96DC-D3CB61B17002}"/>
              </a:ext>
            </a:extLst>
          </p:cNvPr>
          <p:cNvSpPr txBox="1"/>
          <p:nvPr/>
        </p:nvSpPr>
        <p:spPr>
          <a:xfrm>
            <a:off x="4963354" y="28273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</a:t>
            </a:r>
            <a:endParaRPr lang="en-US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E77D18A-B25A-48C0-8366-170326576BCE}"/>
              </a:ext>
            </a:extLst>
          </p:cNvPr>
          <p:cNvSpPr txBox="1"/>
          <p:nvPr/>
        </p:nvSpPr>
        <p:spPr>
          <a:xfrm>
            <a:off x="7015669" y="4122143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2738745-0038-4A01-AE8E-14D969E72855}"/>
              </a:ext>
            </a:extLst>
          </p:cNvPr>
          <p:cNvSpPr txBox="1"/>
          <p:nvPr/>
        </p:nvSpPr>
        <p:spPr>
          <a:xfrm>
            <a:off x="4649337" y="21917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D44EA98-898F-4EA3-A783-818C82B9FC3F}"/>
              </a:ext>
            </a:extLst>
          </p:cNvPr>
          <p:cNvSpPr txBox="1"/>
          <p:nvPr/>
        </p:nvSpPr>
        <p:spPr>
          <a:xfrm>
            <a:off x="4222102" y="16603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57" name="Tabella 56">
            <a:extLst>
              <a:ext uri="{FF2B5EF4-FFF2-40B4-BE49-F238E27FC236}">
                <a16:creationId xmlns:a16="http://schemas.microsoft.com/office/drawing/2014/main" id="{AF0D5C45-12E7-4D94-BA53-E268F10F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26014"/>
              </p:ext>
            </p:extLst>
          </p:nvPr>
        </p:nvGraphicFramePr>
        <p:xfrm>
          <a:off x="6553775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CC1FBD6-23A7-4CFE-A6AE-23333259838A}"/>
              </a:ext>
            </a:extLst>
          </p:cNvPr>
          <p:cNvSpPr txBox="1"/>
          <p:nvPr/>
        </p:nvSpPr>
        <p:spPr>
          <a:xfrm>
            <a:off x="6728187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F0496060-7C3F-4368-90F9-F59B803BD9AA}"/>
              </a:ext>
            </a:extLst>
          </p:cNvPr>
          <p:cNvSpPr txBox="1"/>
          <p:nvPr/>
        </p:nvSpPr>
        <p:spPr>
          <a:xfrm>
            <a:off x="6232575" y="33421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0" name="Tabella 59">
            <a:extLst>
              <a:ext uri="{FF2B5EF4-FFF2-40B4-BE49-F238E27FC236}">
                <a16:creationId xmlns:a16="http://schemas.microsoft.com/office/drawing/2014/main" id="{C356B929-915F-40B0-84E7-E2341338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10916"/>
              </p:ext>
            </p:extLst>
          </p:nvPr>
        </p:nvGraphicFramePr>
        <p:xfrm>
          <a:off x="7406750" y="3161188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61774D4-2439-4FE6-8DDB-836DCD6835FB}"/>
              </a:ext>
            </a:extLst>
          </p:cNvPr>
          <p:cNvSpPr txBox="1"/>
          <p:nvPr/>
        </p:nvSpPr>
        <p:spPr>
          <a:xfrm>
            <a:off x="7581162" y="3873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80CDEFD-0B1F-45F4-AC91-8C93AD07713F}"/>
              </a:ext>
            </a:extLst>
          </p:cNvPr>
          <p:cNvSpPr txBox="1"/>
          <p:nvPr/>
        </p:nvSpPr>
        <p:spPr>
          <a:xfrm>
            <a:off x="7153927" y="33422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graphicFrame>
        <p:nvGraphicFramePr>
          <p:cNvPr id="63" name="Tabella 62">
            <a:extLst>
              <a:ext uri="{FF2B5EF4-FFF2-40B4-BE49-F238E27FC236}">
                <a16:creationId xmlns:a16="http://schemas.microsoft.com/office/drawing/2014/main" id="{E31DF10E-3E1B-4B63-82C4-F05DC489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13069"/>
              </p:ext>
            </p:extLst>
          </p:nvPr>
        </p:nvGraphicFramePr>
        <p:xfrm>
          <a:off x="8234683" y="3164980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C1BD72E-08FC-4856-AE89-5A8A06F24B5C}"/>
              </a:ext>
            </a:extLst>
          </p:cNvPr>
          <p:cNvSpPr txBox="1"/>
          <p:nvPr/>
        </p:nvSpPr>
        <p:spPr>
          <a:xfrm>
            <a:off x="8409095" y="3877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  <a:endParaRPr lang="en-US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696B752-4B70-4703-A9B4-1DE495E073B1}"/>
              </a:ext>
            </a:extLst>
          </p:cNvPr>
          <p:cNvSpPr txBox="1"/>
          <p:nvPr/>
        </p:nvSpPr>
        <p:spPr>
          <a:xfrm>
            <a:off x="7981860" y="33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  <a:endParaRPr lang="en-US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3004385-8426-4850-8E5E-6D7FCFFF4EA9}"/>
              </a:ext>
            </a:extLst>
          </p:cNvPr>
          <p:cNvSpPr txBox="1"/>
          <p:nvPr/>
        </p:nvSpPr>
        <p:spPr>
          <a:xfrm>
            <a:off x="3627338" y="3361062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10F804AC-20F3-4B26-8740-9B51600DAF94}"/>
              </a:ext>
            </a:extLst>
          </p:cNvPr>
          <p:cNvSpPr txBox="1"/>
          <p:nvPr/>
        </p:nvSpPr>
        <p:spPr>
          <a:xfrm>
            <a:off x="4525593" y="3344510"/>
            <a:ext cx="5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k*h</a:t>
            </a:r>
            <a:endParaRPr lang="en-US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CAD11C-CBCA-40CB-83E1-20C522DBDD1C}"/>
              </a:ext>
            </a:extLst>
          </p:cNvPr>
          <p:cNvSpPr txBox="1"/>
          <p:nvPr/>
        </p:nvSpPr>
        <p:spPr>
          <a:xfrm>
            <a:off x="4199962" y="387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0210BC1-FB23-4F09-AFD1-5585BE0B7FF7}"/>
              </a:ext>
            </a:extLst>
          </p:cNvPr>
          <p:cNvSpPr txBox="1"/>
          <p:nvPr/>
        </p:nvSpPr>
        <p:spPr>
          <a:xfrm>
            <a:off x="4948925" y="3880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A119F111-8D49-44B1-93CB-B8FBA85C0BD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257975" y="1862554"/>
            <a:ext cx="2444591" cy="964763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9305E85-C5CF-40B4-BEA8-2EE95CA753BD}"/>
              </a:ext>
            </a:extLst>
          </p:cNvPr>
          <p:cNvSpPr txBox="1"/>
          <p:nvPr/>
        </p:nvSpPr>
        <p:spPr>
          <a:xfrm>
            <a:off x="3878998" y="4118065"/>
            <a:ext cx="15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Scattered</a:t>
            </a:r>
            <a:r>
              <a:rPr lang="it-IT" dirty="0"/>
              <a:t> data</a:t>
            </a:r>
            <a:endParaRPr lang="en-US" dirty="0"/>
          </a:p>
        </p:txBody>
      </p:sp>
      <p:sp>
        <p:nvSpPr>
          <p:cNvPr id="78" name="Elaborazione 77">
            <a:extLst>
              <a:ext uri="{FF2B5EF4-FFF2-40B4-BE49-F238E27FC236}">
                <a16:creationId xmlns:a16="http://schemas.microsoft.com/office/drawing/2014/main" id="{E5963620-92A0-4AB1-BD81-C161AB3493B0}"/>
              </a:ext>
            </a:extLst>
          </p:cNvPr>
          <p:cNvSpPr/>
          <p:nvPr/>
        </p:nvSpPr>
        <p:spPr>
          <a:xfrm>
            <a:off x="4693187" y="5448627"/>
            <a:ext cx="1936362" cy="56294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79" name="Elaborazione 78">
            <a:extLst>
              <a:ext uri="{FF2B5EF4-FFF2-40B4-BE49-F238E27FC236}">
                <a16:creationId xmlns:a16="http://schemas.microsoft.com/office/drawing/2014/main" id="{F3FECB71-D2C2-4EC1-B8CF-9AB7C230DD88}"/>
              </a:ext>
            </a:extLst>
          </p:cNvPr>
          <p:cNvSpPr/>
          <p:nvPr/>
        </p:nvSpPr>
        <p:spPr>
          <a:xfrm>
            <a:off x="774934" y="3236003"/>
            <a:ext cx="1527303" cy="604158"/>
          </a:xfrm>
          <a:prstGeom prst="flowChartProcess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641444A1-0F59-41DA-BB48-873CC1E05CCB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rot="16200000" flipH="1">
            <a:off x="4674737" y="4461996"/>
            <a:ext cx="961230" cy="1012031"/>
          </a:xfrm>
          <a:prstGeom prst="bentConnector3">
            <a:avLst>
              <a:gd name="adj1" fmla="val 50000"/>
            </a:avLst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029BBDC2-C097-45E4-9820-F017DBCD4878}"/>
              </a:ext>
            </a:extLst>
          </p:cNvPr>
          <p:cNvCxnSpPr>
            <a:cxnSpLocks/>
            <a:stCxn id="48" idx="2"/>
            <a:endCxn id="78" idx="3"/>
          </p:cNvCxnSpPr>
          <p:nvPr/>
        </p:nvCxnSpPr>
        <p:spPr>
          <a:xfrm rot="5400000">
            <a:off x="6556406" y="4564619"/>
            <a:ext cx="1238626" cy="1092339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ella 100">
            <a:extLst>
              <a:ext uri="{FF2B5EF4-FFF2-40B4-BE49-F238E27FC236}">
                <a16:creationId xmlns:a16="http://schemas.microsoft.com/office/drawing/2014/main" id="{F301DC7E-E734-4326-9621-63A102E7E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55554"/>
              </p:ext>
            </p:extLst>
          </p:nvPr>
        </p:nvGraphicFramePr>
        <p:xfrm>
          <a:off x="3080860" y="5371104"/>
          <a:ext cx="63446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">
                  <a:extLst>
                    <a:ext uri="{9D8B030D-6E8A-4147-A177-3AD203B41FA5}">
                      <a16:colId xmlns:a16="http://schemas.microsoft.com/office/drawing/2014/main" val="1577693700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546436614"/>
                    </a:ext>
                  </a:extLst>
                </a:gridCol>
                <a:gridCol w="211504">
                  <a:extLst>
                    <a:ext uri="{9D8B030D-6E8A-4147-A177-3AD203B41FA5}">
                      <a16:colId xmlns:a16="http://schemas.microsoft.com/office/drawing/2014/main" val="2144318733"/>
                    </a:ext>
                  </a:extLst>
                </a:gridCol>
              </a:tblGrid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83885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31736"/>
                  </a:ext>
                </a:extLst>
              </a:tr>
              <a:tr h="1290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61158"/>
                  </a:ext>
                </a:extLst>
              </a:tr>
            </a:tbl>
          </a:graphicData>
        </a:graphic>
      </p:graphicFrame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440A2DD7-2A47-4BFA-9A9E-A2BEF1CC1100}"/>
              </a:ext>
            </a:extLst>
          </p:cNvPr>
          <p:cNvSpPr txBox="1"/>
          <p:nvPr/>
        </p:nvSpPr>
        <p:spPr>
          <a:xfrm>
            <a:off x="2714673" y="4724773"/>
            <a:ext cx="136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Interpolated</a:t>
            </a:r>
            <a:r>
              <a:rPr lang="it-IT" dirty="0"/>
              <a:t> </a:t>
            </a:r>
            <a:r>
              <a:rPr lang="en-US" dirty="0"/>
              <a:t>seabed</a:t>
            </a:r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FBADADB4-4832-4F39-B313-8766874962AF}"/>
              </a:ext>
            </a:extLst>
          </p:cNvPr>
          <p:cNvCxnSpPr>
            <a:cxnSpLocks/>
            <a:stCxn id="119" idx="1"/>
            <a:endCxn id="79" idx="2"/>
          </p:cNvCxnSpPr>
          <p:nvPr/>
        </p:nvCxnSpPr>
        <p:spPr>
          <a:xfrm rot="10800000">
            <a:off x="1538586" y="3840162"/>
            <a:ext cx="1230962" cy="1892541"/>
          </a:xfrm>
          <a:prstGeom prst="bentConnector2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9D994D65-4D4C-484E-BC26-330DC37D82C2}"/>
              </a:ext>
            </a:extLst>
          </p:cNvPr>
          <p:cNvCxnSpPr>
            <a:cxnSpLocks/>
            <a:stCxn id="122" idx="2"/>
            <a:endCxn id="79" idx="0"/>
          </p:cNvCxnSpPr>
          <p:nvPr/>
        </p:nvCxnSpPr>
        <p:spPr>
          <a:xfrm>
            <a:off x="1538586" y="2616728"/>
            <a:ext cx="0" cy="619275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CDBA25BE-FD7A-43F9-BBDA-89A124CA0F69}"/>
              </a:ext>
            </a:extLst>
          </p:cNvPr>
          <p:cNvSpPr txBox="1"/>
          <p:nvPr/>
        </p:nvSpPr>
        <p:spPr>
          <a:xfrm>
            <a:off x="913287" y="16778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58E34B4-C2CC-4AB2-AEC7-CABC042152FC}"/>
              </a:ext>
            </a:extLst>
          </p:cNvPr>
          <p:cNvSpPr txBox="1"/>
          <p:nvPr/>
        </p:nvSpPr>
        <p:spPr>
          <a:xfrm>
            <a:off x="2769548" y="55480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  <a:endParaRPr lang="en-US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8F7ADBEA-D980-407F-A96F-CF29BE01BF30}"/>
              </a:ext>
            </a:extLst>
          </p:cNvPr>
          <p:cNvSpPr txBox="1"/>
          <p:nvPr/>
        </p:nvSpPr>
        <p:spPr>
          <a:xfrm>
            <a:off x="1385339" y="2247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2F00440D-908C-4B9B-B4A4-24C226BD8AAF}"/>
              </a:ext>
            </a:extLst>
          </p:cNvPr>
          <p:cNvSpPr txBox="1"/>
          <p:nvPr/>
        </p:nvSpPr>
        <p:spPr>
          <a:xfrm>
            <a:off x="3244844" y="6054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  <a:endParaRPr lang="en-US" dirty="0"/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27B221B4-06E9-4D68-866B-3615A32D9EE8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878998" y="5730101"/>
            <a:ext cx="814189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02914B-5302-435F-ABC1-26B4690265A7}"/>
              </a:ext>
            </a:extLst>
          </p:cNvPr>
          <p:cNvSpPr txBox="1"/>
          <p:nvPr/>
        </p:nvSpPr>
        <p:spPr>
          <a:xfrm>
            <a:off x="2459834" y="1865648"/>
            <a:ext cx="12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 &lt; a, h &lt;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4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1230833" y="594306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dirty="0"/>
              <a:t>Performances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it-IT" dirty="0">
                    <a:latin typeface="Gill Sans Light"/>
                    <a:cs typeface="Gill Sans Light"/>
                  </a:rPr>
                  <a:t>Quality indexes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Mean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Square</a:t>
                </a:r>
                <a:r>
                  <a:rPr lang="it-IT" dirty="0">
                    <a:latin typeface="Gill Sans Light"/>
                    <a:cs typeface="Gill Sans Light"/>
                  </a:rPr>
                  <a:t> </a:t>
                </a:r>
                <a:r>
                  <a:rPr lang="en-US" dirty="0">
                    <a:latin typeface="Gill Sans Light"/>
                    <a:cs typeface="Gill Sans Light"/>
                  </a:rPr>
                  <a:t>Error</a:t>
                </a:r>
                <a:r>
                  <a:rPr lang="it-IT" dirty="0">
                    <a:latin typeface="Gill Sans Light"/>
                    <a:cs typeface="Gill Sans Light"/>
                  </a:rPr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Gill Sans Light"/>
                      </a:rPr>
                      <m:t>𝑀𝑆𝐸</m:t>
                    </m:r>
                  </m:oMath>
                </a14:m>
                <a:r>
                  <a:rPr lang="en-US" dirty="0">
                    <a:latin typeface="Gill Sans Light"/>
                    <a:cs typeface="Gill Sans Light"/>
                  </a:rPr>
                  <a:t>)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Execution time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Trade-off graphically represented by Time-MSE graphs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Tests in different conditions and for different shapes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Ideal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noise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Only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Noise and outliers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Samples density variation</a:t>
                </a:r>
              </a:p>
              <a:p>
                <a:pPr marL="742950" lvl="1" indent="-285750">
                  <a:buFont typeface="Arial"/>
                  <a:buChar char="•"/>
                </a:pPr>
                <a:r>
                  <a:rPr lang="en-US" dirty="0">
                    <a:latin typeface="Gill Sans Light"/>
                    <a:cs typeface="Gill Sans Light"/>
                  </a:rPr>
                  <a:t>External data</a:t>
                </a: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  <a:p>
                <a:pPr marL="742950" lvl="1" indent="-285750">
                  <a:buFont typeface="Arial"/>
                  <a:buChar char="•"/>
                </a:pPr>
                <a:endParaRPr lang="en-US" dirty="0">
                  <a:latin typeface="Gill Sans Light"/>
                  <a:cs typeface="Gill Sans Light"/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6" y="1385370"/>
                <a:ext cx="6233918" cy="4524315"/>
              </a:xfrm>
              <a:prstGeom prst="rect">
                <a:avLst/>
              </a:prstGeom>
              <a:blipFill>
                <a:blip r:embed="rId4"/>
                <a:stretch>
                  <a:fillRect l="-58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080FB6E6-5B2C-4C2A-8806-49FEA7F60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058292"/>
              </p:ext>
            </p:extLst>
          </p:nvPr>
        </p:nvGraphicFramePr>
        <p:xfrm>
          <a:off x="6698602" y="114830"/>
          <a:ext cx="2179423" cy="13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/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𝑀𝑆𝐸</m:t>
                      </m:r>
                      <m:r>
                        <a:rPr lang="it-IT" i="1">
                          <a:latin typeface="Cambria Math" panose="02040503050406030204" pitchFamily="18" charset="0"/>
                          <a:cs typeface="Gill Sans Light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B2DE67A-0E9A-45D3-99C0-F5665EA9D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40" y="1531331"/>
                <a:ext cx="2580450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C381E7F0-9FF3-4F4D-88B1-BA1709F6BE4D}"/>
              </a:ext>
            </a:extLst>
          </p:cNvPr>
          <p:cNvCxnSpPr>
            <a:cxnSpLocks/>
          </p:cNvCxnSpPr>
          <p:nvPr/>
        </p:nvCxnSpPr>
        <p:spPr>
          <a:xfrm>
            <a:off x="6952675" y="3357333"/>
            <a:ext cx="1669901" cy="1534893"/>
          </a:xfrm>
          <a:prstGeom prst="bentConnector3">
            <a:avLst>
              <a:gd name="adj1" fmla="val 27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664851-1C4C-46EC-80D1-7BEAB1B934A3}"/>
              </a:ext>
            </a:extLst>
          </p:cNvPr>
          <p:cNvSpPr txBox="1"/>
          <p:nvPr/>
        </p:nvSpPr>
        <p:spPr>
          <a:xfrm>
            <a:off x="7478976" y="4891008"/>
            <a:ext cx="98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Time</a:t>
            </a:r>
            <a:endParaRPr lang="en-US" sz="14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4ED560-B079-4389-BA0E-FDBE0DCC7F79}"/>
              </a:ext>
            </a:extLst>
          </p:cNvPr>
          <p:cNvSpPr txBox="1"/>
          <p:nvPr/>
        </p:nvSpPr>
        <p:spPr>
          <a:xfrm>
            <a:off x="6552565" y="3884110"/>
            <a:ext cx="400110" cy="4813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400" b="1" dirty="0"/>
              <a:t>MSE</a:t>
            </a:r>
            <a:endParaRPr lang="en-US" sz="1400" b="1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1AA2B6A-6BF1-4562-ABDE-4C1A2EDB3F23}"/>
              </a:ext>
            </a:extLst>
          </p:cNvPr>
          <p:cNvCxnSpPr/>
          <p:nvPr/>
        </p:nvCxnSpPr>
        <p:spPr>
          <a:xfrm flipH="1">
            <a:off x="7478976" y="3674041"/>
            <a:ext cx="779706" cy="78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16040E-A916-417E-BF24-91345CC9D8B7}"/>
              </a:ext>
            </a:extLst>
          </p:cNvPr>
          <p:cNvSpPr txBox="1"/>
          <p:nvPr/>
        </p:nvSpPr>
        <p:spPr>
          <a:xfrm rot="18887957">
            <a:off x="7484521" y="3746593"/>
            <a:ext cx="76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/>
                </a:solidFill>
              </a:rPr>
              <a:t>Better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18" name="Segno di moltiplicazione 17">
            <a:extLst>
              <a:ext uri="{FF2B5EF4-FFF2-40B4-BE49-F238E27FC236}">
                <a16:creationId xmlns:a16="http://schemas.microsoft.com/office/drawing/2014/main" id="{C639C123-339E-4BC7-A21F-15CEE210C6F8}"/>
              </a:ext>
            </a:extLst>
          </p:cNvPr>
          <p:cNvSpPr/>
          <p:nvPr/>
        </p:nvSpPr>
        <p:spPr>
          <a:xfrm>
            <a:off x="7373656" y="3440586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5334C8E0-99A6-4373-A0EA-29C105D42BAD}"/>
              </a:ext>
            </a:extLst>
          </p:cNvPr>
          <p:cNvSpPr/>
          <p:nvPr/>
        </p:nvSpPr>
        <p:spPr>
          <a:xfrm>
            <a:off x="7528115" y="4558384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egno di moltiplicazione 19">
            <a:extLst>
              <a:ext uri="{FF2B5EF4-FFF2-40B4-BE49-F238E27FC236}">
                <a16:creationId xmlns:a16="http://schemas.microsoft.com/office/drawing/2014/main" id="{EE467837-5310-4AF7-AFC9-F3025EE507F3}"/>
              </a:ext>
            </a:extLst>
          </p:cNvPr>
          <p:cNvSpPr/>
          <p:nvPr/>
        </p:nvSpPr>
        <p:spPr>
          <a:xfrm>
            <a:off x="6853700" y="4754848"/>
            <a:ext cx="203628" cy="24067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99E783-F271-4812-9E2C-96661E2214FF}"/>
              </a:ext>
            </a:extLst>
          </p:cNvPr>
          <p:cNvSpPr txBox="1"/>
          <p:nvPr/>
        </p:nvSpPr>
        <p:spPr>
          <a:xfrm>
            <a:off x="6418843" y="4759236"/>
            <a:ext cx="56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Best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Segno di moltiplicazione 21">
            <a:extLst>
              <a:ext uri="{FF2B5EF4-FFF2-40B4-BE49-F238E27FC236}">
                <a16:creationId xmlns:a16="http://schemas.microsoft.com/office/drawing/2014/main" id="{2DDDE3B3-EA73-43FB-9048-EE0D0DF7375B}"/>
              </a:ext>
            </a:extLst>
          </p:cNvPr>
          <p:cNvSpPr/>
          <p:nvPr/>
        </p:nvSpPr>
        <p:spPr>
          <a:xfrm>
            <a:off x="8430834" y="3688745"/>
            <a:ext cx="203628" cy="24067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24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595</Words>
  <Application>Microsoft Office PowerPoint</Application>
  <PresentationFormat>Presentazione su schermo (4:3)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LORENZO IRACE</cp:lastModifiedBy>
  <cp:revision>199</cp:revision>
  <dcterms:created xsi:type="dcterms:W3CDTF">2015-08-31T13:52:36Z</dcterms:created>
  <dcterms:modified xsi:type="dcterms:W3CDTF">2019-06-06T10:00:34Z</dcterms:modified>
</cp:coreProperties>
</file>