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68" r:id="rId4"/>
    <p:sldId id="259" r:id="rId5"/>
    <p:sldId id="270" r:id="rId6"/>
    <p:sldId id="260" r:id="rId7"/>
    <p:sldId id="261" r:id="rId8"/>
    <p:sldId id="272" r:id="rId9"/>
    <p:sldId id="273" r:id="rId10"/>
    <p:sldId id="274" r:id="rId11"/>
    <p:sldId id="262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11ABB-6F66-4B5B-8AD7-833E9EBC124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0AE86BC-A414-457F-BAA3-56D1260A7F28}">
      <dgm:prSet phldrT="[Testo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20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aramond(corpo)"/>
              <a:ea typeface="+mn-ea"/>
              <a:cs typeface="+mn-cs"/>
            </a:rPr>
            <a:t>1. Caricamento e preparazione del dataset</a:t>
          </a:r>
        </a:p>
      </dgm:t>
    </dgm:pt>
    <dgm:pt modelId="{65126787-E3A0-4BD1-B2F3-FF5248A2902E}" type="parTrans" cxnId="{6546473F-3A0B-4E38-9F49-05A3DC86B57A}">
      <dgm:prSet/>
      <dgm:spPr/>
      <dgm:t>
        <a:bodyPr/>
        <a:lstStyle/>
        <a:p>
          <a:endParaRPr lang="it-IT"/>
        </a:p>
      </dgm:t>
    </dgm:pt>
    <dgm:pt modelId="{9F558CBD-7761-46AC-9EF0-F6EAF63B0156}" type="sibTrans" cxnId="{6546473F-3A0B-4E38-9F49-05A3DC86B57A}">
      <dgm:prSet/>
      <dgm:spPr/>
      <dgm:t>
        <a:bodyPr/>
        <a:lstStyle/>
        <a:p>
          <a:endParaRPr lang="it-IT"/>
        </a:p>
      </dgm:t>
    </dgm:pt>
    <dgm:pt modelId="{B5ABD62B-69E2-446F-A7DB-360DEC70E830}">
      <dgm:prSet phldrT="[Testo]" custT="1"/>
      <dgm:spPr/>
      <dgm:t>
        <a:bodyPr/>
        <a:lstStyle/>
        <a:p>
          <a:pPr>
            <a:buFont typeface="+mj-lt"/>
            <a:buAutoNum type="arabicPeriod" startAt="2"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2. </a:t>
          </a:r>
          <a:r>
            <a:rPr kumimoji="0" lang="it-IT" sz="1600" b="0" i="0" u="none" strike="noStrike" kern="1200" cap="none" normalizeH="0" baseline="0" dirty="0" err="1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Preprocessing</a:t>
          </a: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 dei dati</a:t>
          </a:r>
        </a:p>
      </dgm:t>
    </dgm:pt>
    <dgm:pt modelId="{FB0C5274-1AD0-4DD3-99DE-F7E44C1F7386}" type="parTrans" cxnId="{AD9C55B8-6B69-4766-A6C9-C6F194D36792}">
      <dgm:prSet/>
      <dgm:spPr/>
      <dgm:t>
        <a:bodyPr/>
        <a:lstStyle/>
        <a:p>
          <a:endParaRPr lang="it-IT"/>
        </a:p>
      </dgm:t>
    </dgm:pt>
    <dgm:pt modelId="{C485F2A1-6B4F-49FF-B80C-5EE6535FD546}" type="sibTrans" cxnId="{AD9C55B8-6B69-4766-A6C9-C6F194D36792}">
      <dgm:prSet/>
      <dgm:spPr/>
      <dgm:t>
        <a:bodyPr/>
        <a:lstStyle/>
        <a:p>
          <a:endParaRPr lang="it-IT"/>
        </a:p>
      </dgm:t>
    </dgm:pt>
    <dgm:pt modelId="{8D181454-B168-4436-9721-8E957DC65BDE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4. Addestramento e valutazione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gm:t>
    </dgm:pt>
    <dgm:pt modelId="{BEB3A445-4A96-4CDE-AF1A-FC1FF05249B4}" type="parTrans" cxnId="{B2C7C7A2-B242-4A36-9FE2-B432D5886154}">
      <dgm:prSet/>
      <dgm:spPr/>
      <dgm:t>
        <a:bodyPr/>
        <a:lstStyle/>
        <a:p>
          <a:endParaRPr lang="it-IT"/>
        </a:p>
      </dgm:t>
    </dgm:pt>
    <dgm:pt modelId="{88EF7BAD-A3A4-4165-B291-DC2F4F1B38FE}" type="sibTrans" cxnId="{B2C7C7A2-B242-4A36-9FE2-B432D5886154}">
      <dgm:prSet/>
      <dgm:spPr/>
      <dgm:t>
        <a:bodyPr/>
        <a:lstStyle/>
        <a:p>
          <a:endParaRPr lang="it-IT"/>
        </a:p>
      </dgm:t>
    </dgm:pt>
    <dgm:pt modelId="{8BB60508-5317-43E3-B12A-7A2FE4598CE3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3. Selezione e configurazione dei modelli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gm:t>
    </dgm:pt>
    <dgm:pt modelId="{915D98B9-7CC3-43E0-AB1A-0EA7887A0A33}" type="parTrans" cxnId="{534B6B8C-06A6-43F5-9289-2BDB2393498D}">
      <dgm:prSet/>
      <dgm:spPr/>
      <dgm:t>
        <a:bodyPr/>
        <a:lstStyle/>
        <a:p>
          <a:endParaRPr lang="it-IT"/>
        </a:p>
      </dgm:t>
    </dgm:pt>
    <dgm:pt modelId="{588FB5BA-C335-4221-859B-762DA056707B}" type="sibTrans" cxnId="{534B6B8C-06A6-43F5-9289-2BDB2393498D}">
      <dgm:prSet/>
      <dgm:spPr/>
      <dgm:t>
        <a:bodyPr/>
        <a:lstStyle/>
        <a:p>
          <a:endParaRPr lang="it-IT"/>
        </a:p>
      </dgm:t>
    </dgm:pt>
    <dgm:pt modelId="{4F01D734-DE70-443D-B337-193796F4EED3}" type="pres">
      <dgm:prSet presAssocID="{DC511ABB-6F66-4B5B-8AD7-833E9EBC124B}" presName="Name0" presStyleCnt="0">
        <dgm:presLayoutVars>
          <dgm:dir/>
          <dgm:resizeHandles val="exact"/>
        </dgm:presLayoutVars>
      </dgm:prSet>
      <dgm:spPr/>
    </dgm:pt>
    <dgm:pt modelId="{C249721A-6A33-471A-8F10-99CE2341D93F}" type="pres">
      <dgm:prSet presAssocID="{50AE86BC-A414-457F-BAA3-56D1260A7F28}" presName="parTxOnly" presStyleLbl="node1" presStyleIdx="0" presStyleCnt="4" custScaleX="232678" custScaleY="163603">
        <dgm:presLayoutVars>
          <dgm:bulletEnabled val="1"/>
        </dgm:presLayoutVars>
      </dgm:prSet>
      <dgm:spPr/>
    </dgm:pt>
    <dgm:pt modelId="{F2AEC5D0-7BAA-476A-AAAA-F14E36DD1211}" type="pres">
      <dgm:prSet presAssocID="{9F558CBD-7761-46AC-9EF0-F6EAF63B0156}" presName="parSpace" presStyleCnt="0"/>
      <dgm:spPr/>
    </dgm:pt>
    <dgm:pt modelId="{30FC73D5-1F73-482D-BBC5-41F607627A10}" type="pres">
      <dgm:prSet presAssocID="{B5ABD62B-69E2-446F-A7DB-360DEC70E830}" presName="parTxOnly" presStyleLbl="node1" presStyleIdx="1" presStyleCnt="4" custScaleX="128675">
        <dgm:presLayoutVars>
          <dgm:bulletEnabled val="1"/>
        </dgm:presLayoutVars>
      </dgm:prSet>
      <dgm:spPr/>
    </dgm:pt>
    <dgm:pt modelId="{9ECD29F1-6D24-4AF7-94E3-D4AF73AE24A5}" type="pres">
      <dgm:prSet presAssocID="{C485F2A1-6B4F-49FF-B80C-5EE6535FD546}" presName="parSpace" presStyleCnt="0"/>
      <dgm:spPr/>
    </dgm:pt>
    <dgm:pt modelId="{8019BFC3-6F64-402B-946E-0B0B52707687}" type="pres">
      <dgm:prSet presAssocID="{8BB60508-5317-43E3-B12A-7A2FE4598CE3}" presName="parTxOnly" presStyleLbl="node1" presStyleIdx="2" presStyleCnt="4" custScaleX="143212">
        <dgm:presLayoutVars>
          <dgm:bulletEnabled val="1"/>
        </dgm:presLayoutVars>
      </dgm:prSet>
      <dgm:spPr/>
    </dgm:pt>
    <dgm:pt modelId="{49267943-AF5A-48F8-A1E9-89625464CD0F}" type="pres">
      <dgm:prSet presAssocID="{588FB5BA-C335-4221-859B-762DA056707B}" presName="parSpace" presStyleCnt="0"/>
      <dgm:spPr/>
    </dgm:pt>
    <dgm:pt modelId="{E13F1D36-B137-41A7-A563-6C9EC499B6DB}" type="pres">
      <dgm:prSet presAssocID="{8D181454-B168-4436-9721-8E957DC65BDE}" presName="parTxOnly" presStyleLbl="node1" presStyleIdx="3" presStyleCnt="4" custScaleX="146755">
        <dgm:presLayoutVars>
          <dgm:bulletEnabled val="1"/>
        </dgm:presLayoutVars>
      </dgm:prSet>
      <dgm:spPr/>
    </dgm:pt>
  </dgm:ptLst>
  <dgm:cxnLst>
    <dgm:cxn modelId="{6546473F-3A0B-4E38-9F49-05A3DC86B57A}" srcId="{DC511ABB-6F66-4B5B-8AD7-833E9EBC124B}" destId="{50AE86BC-A414-457F-BAA3-56D1260A7F28}" srcOrd="0" destOrd="0" parTransId="{65126787-E3A0-4BD1-B2F3-FF5248A2902E}" sibTransId="{9F558CBD-7761-46AC-9EF0-F6EAF63B0156}"/>
    <dgm:cxn modelId="{CCB86A41-7CE9-4605-909F-6DF04202E48D}" type="presOf" srcId="{B5ABD62B-69E2-446F-A7DB-360DEC70E830}" destId="{30FC73D5-1F73-482D-BBC5-41F607627A10}" srcOrd="0" destOrd="0" presId="urn:microsoft.com/office/officeart/2005/8/layout/hChevron3"/>
    <dgm:cxn modelId="{4E8B2667-EAF5-4504-ADD3-1DEFB310657B}" type="presOf" srcId="{50AE86BC-A414-457F-BAA3-56D1260A7F28}" destId="{C249721A-6A33-471A-8F10-99CE2341D93F}" srcOrd="0" destOrd="0" presId="urn:microsoft.com/office/officeart/2005/8/layout/hChevron3"/>
    <dgm:cxn modelId="{F3294179-0280-4BB5-9B25-FBC56413BBBA}" type="presOf" srcId="{8D181454-B168-4436-9721-8E957DC65BDE}" destId="{E13F1D36-B137-41A7-A563-6C9EC499B6DB}" srcOrd="0" destOrd="0" presId="urn:microsoft.com/office/officeart/2005/8/layout/hChevron3"/>
    <dgm:cxn modelId="{534B6B8C-06A6-43F5-9289-2BDB2393498D}" srcId="{DC511ABB-6F66-4B5B-8AD7-833E9EBC124B}" destId="{8BB60508-5317-43E3-B12A-7A2FE4598CE3}" srcOrd="2" destOrd="0" parTransId="{915D98B9-7CC3-43E0-AB1A-0EA7887A0A33}" sibTransId="{588FB5BA-C335-4221-859B-762DA056707B}"/>
    <dgm:cxn modelId="{B2C7C7A2-B242-4A36-9FE2-B432D5886154}" srcId="{DC511ABB-6F66-4B5B-8AD7-833E9EBC124B}" destId="{8D181454-B168-4436-9721-8E957DC65BDE}" srcOrd="3" destOrd="0" parTransId="{BEB3A445-4A96-4CDE-AF1A-FC1FF05249B4}" sibTransId="{88EF7BAD-A3A4-4165-B291-DC2F4F1B38FE}"/>
    <dgm:cxn modelId="{AD9C55B8-6B69-4766-A6C9-C6F194D36792}" srcId="{DC511ABB-6F66-4B5B-8AD7-833E9EBC124B}" destId="{B5ABD62B-69E2-446F-A7DB-360DEC70E830}" srcOrd="1" destOrd="0" parTransId="{FB0C5274-1AD0-4DD3-99DE-F7E44C1F7386}" sibTransId="{C485F2A1-6B4F-49FF-B80C-5EE6535FD546}"/>
    <dgm:cxn modelId="{ABE1FAE1-13D5-4DA2-B2CB-E4EC0C3AA869}" type="presOf" srcId="{8BB60508-5317-43E3-B12A-7A2FE4598CE3}" destId="{8019BFC3-6F64-402B-946E-0B0B52707687}" srcOrd="0" destOrd="0" presId="urn:microsoft.com/office/officeart/2005/8/layout/hChevron3"/>
    <dgm:cxn modelId="{0D28D9F5-2F14-4E32-88C5-A8110608FD3C}" type="presOf" srcId="{DC511ABB-6F66-4B5B-8AD7-833E9EBC124B}" destId="{4F01D734-DE70-443D-B337-193796F4EED3}" srcOrd="0" destOrd="0" presId="urn:microsoft.com/office/officeart/2005/8/layout/hChevron3"/>
    <dgm:cxn modelId="{5765C0E9-D4AB-4D08-B710-1E9A80FB2841}" type="presParOf" srcId="{4F01D734-DE70-443D-B337-193796F4EED3}" destId="{C249721A-6A33-471A-8F10-99CE2341D93F}" srcOrd="0" destOrd="0" presId="urn:microsoft.com/office/officeart/2005/8/layout/hChevron3"/>
    <dgm:cxn modelId="{3B2F1927-7EEB-4535-9C58-24B0F500AADF}" type="presParOf" srcId="{4F01D734-DE70-443D-B337-193796F4EED3}" destId="{F2AEC5D0-7BAA-476A-AAAA-F14E36DD1211}" srcOrd="1" destOrd="0" presId="urn:microsoft.com/office/officeart/2005/8/layout/hChevron3"/>
    <dgm:cxn modelId="{DE3AF237-C3B1-4D7B-853A-5B347A12C699}" type="presParOf" srcId="{4F01D734-DE70-443D-B337-193796F4EED3}" destId="{30FC73D5-1F73-482D-BBC5-41F607627A10}" srcOrd="2" destOrd="0" presId="urn:microsoft.com/office/officeart/2005/8/layout/hChevron3"/>
    <dgm:cxn modelId="{3735657F-8CAB-48CF-BBDF-A1D0344D5028}" type="presParOf" srcId="{4F01D734-DE70-443D-B337-193796F4EED3}" destId="{9ECD29F1-6D24-4AF7-94E3-D4AF73AE24A5}" srcOrd="3" destOrd="0" presId="urn:microsoft.com/office/officeart/2005/8/layout/hChevron3"/>
    <dgm:cxn modelId="{B9723CE5-FC17-429C-873A-B41F6126E388}" type="presParOf" srcId="{4F01D734-DE70-443D-B337-193796F4EED3}" destId="{8019BFC3-6F64-402B-946E-0B0B52707687}" srcOrd="4" destOrd="0" presId="urn:microsoft.com/office/officeart/2005/8/layout/hChevron3"/>
    <dgm:cxn modelId="{8DD0803A-BAFB-428A-BA33-4689D59574EE}" type="presParOf" srcId="{4F01D734-DE70-443D-B337-193796F4EED3}" destId="{49267943-AF5A-48F8-A1E9-89625464CD0F}" srcOrd="5" destOrd="0" presId="urn:microsoft.com/office/officeart/2005/8/layout/hChevron3"/>
    <dgm:cxn modelId="{B9587CB5-1F2C-4F48-8EEA-3B8C21AD18E3}" type="presParOf" srcId="{4F01D734-DE70-443D-B337-193796F4EED3}" destId="{E13F1D36-B137-41A7-A563-6C9EC499B6D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511ABB-6F66-4B5B-8AD7-833E9EBC124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0AE86BC-A414-457F-BAA3-56D1260A7F28}">
      <dgm:prSet phldrT="[Testo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1. Caricamento e preparazione del dataset</a:t>
          </a:r>
        </a:p>
      </dgm:t>
    </dgm:pt>
    <dgm:pt modelId="{65126787-E3A0-4BD1-B2F3-FF5248A2902E}" type="parTrans" cxnId="{6546473F-3A0B-4E38-9F49-05A3DC86B57A}">
      <dgm:prSet/>
      <dgm:spPr/>
      <dgm:t>
        <a:bodyPr/>
        <a:lstStyle/>
        <a:p>
          <a:endParaRPr lang="it-IT"/>
        </a:p>
      </dgm:t>
    </dgm:pt>
    <dgm:pt modelId="{9F558CBD-7761-46AC-9EF0-F6EAF63B0156}" type="sibTrans" cxnId="{6546473F-3A0B-4E38-9F49-05A3DC86B57A}">
      <dgm:prSet/>
      <dgm:spPr/>
      <dgm:t>
        <a:bodyPr/>
        <a:lstStyle/>
        <a:p>
          <a:endParaRPr lang="it-IT"/>
        </a:p>
      </dgm:t>
    </dgm:pt>
    <dgm:pt modelId="{B5ABD62B-69E2-446F-A7DB-360DEC70E830}">
      <dgm:prSet phldrT="[Testo]" custT="1"/>
      <dgm:spPr/>
      <dgm:t>
        <a:bodyPr/>
        <a:lstStyle/>
        <a:p>
          <a:pPr>
            <a:buFont typeface="+mj-lt"/>
            <a:buAutoNum type="arabicPeriod" startAt="2"/>
          </a:pPr>
          <a:r>
            <a:rPr kumimoji="0" lang="it-IT" sz="20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aramond(corpo)"/>
              <a:ea typeface="+mn-ea"/>
              <a:cs typeface="+mn-cs"/>
            </a:rPr>
            <a:t>2. </a:t>
          </a:r>
          <a:r>
            <a:rPr kumimoji="0" lang="it-IT" sz="2000" b="1" i="0" u="none" strike="noStrike" kern="1200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Garamond(corpo)"/>
              <a:ea typeface="+mn-ea"/>
              <a:cs typeface="+mn-cs"/>
            </a:rPr>
            <a:t>Preprocessing</a:t>
          </a:r>
          <a:r>
            <a:rPr kumimoji="0" lang="it-IT" sz="20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aramond(corpo)"/>
              <a:ea typeface="+mn-ea"/>
              <a:cs typeface="+mn-cs"/>
            </a:rPr>
            <a:t> dei dati</a:t>
          </a:r>
        </a:p>
      </dgm:t>
    </dgm:pt>
    <dgm:pt modelId="{FB0C5274-1AD0-4DD3-99DE-F7E44C1F7386}" type="parTrans" cxnId="{AD9C55B8-6B69-4766-A6C9-C6F194D36792}">
      <dgm:prSet/>
      <dgm:spPr/>
      <dgm:t>
        <a:bodyPr/>
        <a:lstStyle/>
        <a:p>
          <a:endParaRPr lang="it-IT"/>
        </a:p>
      </dgm:t>
    </dgm:pt>
    <dgm:pt modelId="{C485F2A1-6B4F-49FF-B80C-5EE6535FD546}" type="sibTrans" cxnId="{AD9C55B8-6B69-4766-A6C9-C6F194D36792}">
      <dgm:prSet/>
      <dgm:spPr/>
      <dgm:t>
        <a:bodyPr/>
        <a:lstStyle/>
        <a:p>
          <a:endParaRPr lang="it-IT"/>
        </a:p>
      </dgm:t>
    </dgm:pt>
    <dgm:pt modelId="{8D181454-B168-4436-9721-8E957DC65BDE}">
      <dgm:prSet custT="1"/>
      <dgm:spPr/>
      <dgm:t>
        <a:bodyPr/>
        <a:lstStyle/>
        <a:p>
          <a:pPr>
            <a:buClrTx/>
            <a:buSzTx/>
            <a:buFontTx/>
            <a:buAutoNum type="arabicPeriod" startAt="3"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4. Addestramento e valutazione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gm:t>
    </dgm:pt>
    <dgm:pt modelId="{BEB3A445-4A96-4CDE-AF1A-FC1FF05249B4}" type="parTrans" cxnId="{B2C7C7A2-B242-4A36-9FE2-B432D5886154}">
      <dgm:prSet/>
      <dgm:spPr/>
      <dgm:t>
        <a:bodyPr/>
        <a:lstStyle/>
        <a:p>
          <a:endParaRPr lang="it-IT"/>
        </a:p>
      </dgm:t>
    </dgm:pt>
    <dgm:pt modelId="{88EF7BAD-A3A4-4165-B291-DC2F4F1B38FE}" type="sibTrans" cxnId="{B2C7C7A2-B242-4A36-9FE2-B432D5886154}">
      <dgm:prSet/>
      <dgm:spPr/>
      <dgm:t>
        <a:bodyPr/>
        <a:lstStyle/>
        <a:p>
          <a:endParaRPr lang="it-IT"/>
        </a:p>
      </dgm:t>
    </dgm:pt>
    <dgm:pt modelId="{8BB60508-5317-43E3-B12A-7A2FE4598CE3}">
      <dgm:prSet custT="1"/>
      <dgm:spPr/>
      <dgm:t>
        <a:bodyPr/>
        <a:lstStyle/>
        <a:p>
          <a:pPr>
            <a:buClrTx/>
            <a:buSzTx/>
            <a:buFontTx/>
            <a:buAutoNum type="arabicPeriod" startAt="3"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3. Selezione e configurazione dei modelli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gm:t>
    </dgm:pt>
    <dgm:pt modelId="{915D98B9-7CC3-43E0-AB1A-0EA7887A0A33}" type="parTrans" cxnId="{534B6B8C-06A6-43F5-9289-2BDB2393498D}">
      <dgm:prSet/>
      <dgm:spPr/>
      <dgm:t>
        <a:bodyPr/>
        <a:lstStyle/>
        <a:p>
          <a:endParaRPr lang="it-IT"/>
        </a:p>
      </dgm:t>
    </dgm:pt>
    <dgm:pt modelId="{588FB5BA-C335-4221-859B-762DA056707B}" type="sibTrans" cxnId="{534B6B8C-06A6-43F5-9289-2BDB2393498D}">
      <dgm:prSet/>
      <dgm:spPr/>
      <dgm:t>
        <a:bodyPr/>
        <a:lstStyle/>
        <a:p>
          <a:endParaRPr lang="it-IT"/>
        </a:p>
      </dgm:t>
    </dgm:pt>
    <dgm:pt modelId="{4F01D734-DE70-443D-B337-193796F4EED3}" type="pres">
      <dgm:prSet presAssocID="{DC511ABB-6F66-4B5B-8AD7-833E9EBC124B}" presName="Name0" presStyleCnt="0">
        <dgm:presLayoutVars>
          <dgm:dir/>
          <dgm:resizeHandles val="exact"/>
        </dgm:presLayoutVars>
      </dgm:prSet>
      <dgm:spPr/>
    </dgm:pt>
    <dgm:pt modelId="{C249721A-6A33-471A-8F10-99CE2341D93F}" type="pres">
      <dgm:prSet presAssocID="{50AE86BC-A414-457F-BAA3-56D1260A7F28}" presName="parTxOnly" presStyleLbl="node1" presStyleIdx="0" presStyleCnt="4" custScaleX="184574" custScaleY="120854">
        <dgm:presLayoutVars>
          <dgm:bulletEnabled val="1"/>
        </dgm:presLayoutVars>
      </dgm:prSet>
      <dgm:spPr/>
    </dgm:pt>
    <dgm:pt modelId="{F2AEC5D0-7BAA-476A-AAAA-F14E36DD1211}" type="pres">
      <dgm:prSet presAssocID="{9F558CBD-7761-46AC-9EF0-F6EAF63B0156}" presName="parSpace" presStyleCnt="0"/>
      <dgm:spPr/>
    </dgm:pt>
    <dgm:pt modelId="{30FC73D5-1F73-482D-BBC5-41F607627A10}" type="pres">
      <dgm:prSet presAssocID="{B5ABD62B-69E2-446F-A7DB-360DEC70E830}" presName="parTxOnly" presStyleLbl="node1" presStyleIdx="1" presStyleCnt="4" custScaleX="273697" custScaleY="203255" custLinFactX="-264" custLinFactNeighborX="-100000">
        <dgm:presLayoutVars>
          <dgm:bulletEnabled val="1"/>
        </dgm:presLayoutVars>
      </dgm:prSet>
      <dgm:spPr/>
    </dgm:pt>
    <dgm:pt modelId="{9ECD29F1-6D24-4AF7-94E3-D4AF73AE24A5}" type="pres">
      <dgm:prSet presAssocID="{C485F2A1-6B4F-49FF-B80C-5EE6535FD546}" presName="parSpace" presStyleCnt="0"/>
      <dgm:spPr/>
    </dgm:pt>
    <dgm:pt modelId="{8019BFC3-6F64-402B-946E-0B0B52707687}" type="pres">
      <dgm:prSet presAssocID="{8BB60508-5317-43E3-B12A-7A2FE4598CE3}" presName="parTxOnly" presStyleLbl="node1" presStyleIdx="2" presStyleCnt="4" custScaleX="189487" custScaleY="120854" custLinFactX="-3410" custLinFactNeighborX="-100000" custLinFactNeighborY="2213">
        <dgm:presLayoutVars>
          <dgm:bulletEnabled val="1"/>
        </dgm:presLayoutVars>
      </dgm:prSet>
      <dgm:spPr/>
    </dgm:pt>
    <dgm:pt modelId="{49267943-AF5A-48F8-A1E9-89625464CD0F}" type="pres">
      <dgm:prSet presAssocID="{588FB5BA-C335-4221-859B-762DA056707B}" presName="parSpace" presStyleCnt="0"/>
      <dgm:spPr/>
    </dgm:pt>
    <dgm:pt modelId="{E13F1D36-B137-41A7-A563-6C9EC499B6DB}" type="pres">
      <dgm:prSet presAssocID="{8D181454-B168-4436-9721-8E957DC65BDE}" presName="parTxOnly" presStyleLbl="node1" presStyleIdx="3" presStyleCnt="4" custScaleX="146755" custScaleY="120855" custLinFactX="-7618" custLinFactNeighborX="-100000" custLinFactNeighborY="2212">
        <dgm:presLayoutVars>
          <dgm:bulletEnabled val="1"/>
        </dgm:presLayoutVars>
      </dgm:prSet>
      <dgm:spPr/>
    </dgm:pt>
  </dgm:ptLst>
  <dgm:cxnLst>
    <dgm:cxn modelId="{6546473F-3A0B-4E38-9F49-05A3DC86B57A}" srcId="{DC511ABB-6F66-4B5B-8AD7-833E9EBC124B}" destId="{50AE86BC-A414-457F-BAA3-56D1260A7F28}" srcOrd="0" destOrd="0" parTransId="{65126787-E3A0-4BD1-B2F3-FF5248A2902E}" sibTransId="{9F558CBD-7761-46AC-9EF0-F6EAF63B0156}"/>
    <dgm:cxn modelId="{CCB86A41-7CE9-4605-909F-6DF04202E48D}" type="presOf" srcId="{B5ABD62B-69E2-446F-A7DB-360DEC70E830}" destId="{30FC73D5-1F73-482D-BBC5-41F607627A10}" srcOrd="0" destOrd="0" presId="urn:microsoft.com/office/officeart/2005/8/layout/hChevron3"/>
    <dgm:cxn modelId="{4E8B2667-EAF5-4504-ADD3-1DEFB310657B}" type="presOf" srcId="{50AE86BC-A414-457F-BAA3-56D1260A7F28}" destId="{C249721A-6A33-471A-8F10-99CE2341D93F}" srcOrd="0" destOrd="0" presId="urn:microsoft.com/office/officeart/2005/8/layout/hChevron3"/>
    <dgm:cxn modelId="{F3294179-0280-4BB5-9B25-FBC56413BBBA}" type="presOf" srcId="{8D181454-B168-4436-9721-8E957DC65BDE}" destId="{E13F1D36-B137-41A7-A563-6C9EC499B6DB}" srcOrd="0" destOrd="0" presId="urn:microsoft.com/office/officeart/2005/8/layout/hChevron3"/>
    <dgm:cxn modelId="{534B6B8C-06A6-43F5-9289-2BDB2393498D}" srcId="{DC511ABB-6F66-4B5B-8AD7-833E9EBC124B}" destId="{8BB60508-5317-43E3-B12A-7A2FE4598CE3}" srcOrd="2" destOrd="0" parTransId="{915D98B9-7CC3-43E0-AB1A-0EA7887A0A33}" sibTransId="{588FB5BA-C335-4221-859B-762DA056707B}"/>
    <dgm:cxn modelId="{B2C7C7A2-B242-4A36-9FE2-B432D5886154}" srcId="{DC511ABB-6F66-4B5B-8AD7-833E9EBC124B}" destId="{8D181454-B168-4436-9721-8E957DC65BDE}" srcOrd="3" destOrd="0" parTransId="{BEB3A445-4A96-4CDE-AF1A-FC1FF05249B4}" sibTransId="{88EF7BAD-A3A4-4165-B291-DC2F4F1B38FE}"/>
    <dgm:cxn modelId="{AD9C55B8-6B69-4766-A6C9-C6F194D36792}" srcId="{DC511ABB-6F66-4B5B-8AD7-833E9EBC124B}" destId="{B5ABD62B-69E2-446F-A7DB-360DEC70E830}" srcOrd="1" destOrd="0" parTransId="{FB0C5274-1AD0-4DD3-99DE-F7E44C1F7386}" sibTransId="{C485F2A1-6B4F-49FF-B80C-5EE6535FD546}"/>
    <dgm:cxn modelId="{ABE1FAE1-13D5-4DA2-B2CB-E4EC0C3AA869}" type="presOf" srcId="{8BB60508-5317-43E3-B12A-7A2FE4598CE3}" destId="{8019BFC3-6F64-402B-946E-0B0B52707687}" srcOrd="0" destOrd="0" presId="urn:microsoft.com/office/officeart/2005/8/layout/hChevron3"/>
    <dgm:cxn modelId="{0D28D9F5-2F14-4E32-88C5-A8110608FD3C}" type="presOf" srcId="{DC511ABB-6F66-4B5B-8AD7-833E9EBC124B}" destId="{4F01D734-DE70-443D-B337-193796F4EED3}" srcOrd="0" destOrd="0" presId="urn:microsoft.com/office/officeart/2005/8/layout/hChevron3"/>
    <dgm:cxn modelId="{5765C0E9-D4AB-4D08-B710-1E9A80FB2841}" type="presParOf" srcId="{4F01D734-DE70-443D-B337-193796F4EED3}" destId="{C249721A-6A33-471A-8F10-99CE2341D93F}" srcOrd="0" destOrd="0" presId="urn:microsoft.com/office/officeart/2005/8/layout/hChevron3"/>
    <dgm:cxn modelId="{3B2F1927-7EEB-4535-9C58-24B0F500AADF}" type="presParOf" srcId="{4F01D734-DE70-443D-B337-193796F4EED3}" destId="{F2AEC5D0-7BAA-476A-AAAA-F14E36DD1211}" srcOrd="1" destOrd="0" presId="urn:microsoft.com/office/officeart/2005/8/layout/hChevron3"/>
    <dgm:cxn modelId="{DE3AF237-C3B1-4D7B-853A-5B347A12C699}" type="presParOf" srcId="{4F01D734-DE70-443D-B337-193796F4EED3}" destId="{30FC73D5-1F73-482D-BBC5-41F607627A10}" srcOrd="2" destOrd="0" presId="urn:microsoft.com/office/officeart/2005/8/layout/hChevron3"/>
    <dgm:cxn modelId="{3735657F-8CAB-48CF-BBDF-A1D0344D5028}" type="presParOf" srcId="{4F01D734-DE70-443D-B337-193796F4EED3}" destId="{9ECD29F1-6D24-4AF7-94E3-D4AF73AE24A5}" srcOrd="3" destOrd="0" presId="urn:microsoft.com/office/officeart/2005/8/layout/hChevron3"/>
    <dgm:cxn modelId="{B9723CE5-FC17-429C-873A-B41F6126E388}" type="presParOf" srcId="{4F01D734-DE70-443D-B337-193796F4EED3}" destId="{8019BFC3-6F64-402B-946E-0B0B52707687}" srcOrd="4" destOrd="0" presId="urn:microsoft.com/office/officeart/2005/8/layout/hChevron3"/>
    <dgm:cxn modelId="{8DD0803A-BAFB-428A-BA33-4689D59574EE}" type="presParOf" srcId="{4F01D734-DE70-443D-B337-193796F4EED3}" destId="{49267943-AF5A-48F8-A1E9-89625464CD0F}" srcOrd="5" destOrd="0" presId="urn:microsoft.com/office/officeart/2005/8/layout/hChevron3"/>
    <dgm:cxn modelId="{B9587CB5-1F2C-4F48-8EEA-3B8C21AD18E3}" type="presParOf" srcId="{4F01D734-DE70-443D-B337-193796F4EED3}" destId="{E13F1D36-B137-41A7-A563-6C9EC499B6D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511ABB-6F66-4B5B-8AD7-833E9EBC124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0AE86BC-A414-457F-BAA3-56D1260A7F28}">
      <dgm:prSet phldrT="[Testo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1. Caricamento e preparazione del dataset</a:t>
          </a:r>
        </a:p>
      </dgm:t>
    </dgm:pt>
    <dgm:pt modelId="{65126787-E3A0-4BD1-B2F3-FF5248A2902E}" type="parTrans" cxnId="{6546473F-3A0B-4E38-9F49-05A3DC86B57A}">
      <dgm:prSet/>
      <dgm:spPr/>
      <dgm:t>
        <a:bodyPr/>
        <a:lstStyle/>
        <a:p>
          <a:endParaRPr lang="it-IT"/>
        </a:p>
      </dgm:t>
    </dgm:pt>
    <dgm:pt modelId="{9F558CBD-7761-46AC-9EF0-F6EAF63B0156}" type="sibTrans" cxnId="{6546473F-3A0B-4E38-9F49-05A3DC86B57A}">
      <dgm:prSet/>
      <dgm:spPr/>
      <dgm:t>
        <a:bodyPr/>
        <a:lstStyle/>
        <a:p>
          <a:endParaRPr lang="it-IT"/>
        </a:p>
      </dgm:t>
    </dgm:pt>
    <dgm:pt modelId="{B5ABD62B-69E2-446F-A7DB-360DEC70E830}">
      <dgm:prSet phldrT="[Testo]" custT="1"/>
      <dgm:spPr/>
      <dgm:t>
        <a:bodyPr/>
        <a:lstStyle/>
        <a:p>
          <a:pPr>
            <a:buFont typeface="+mj-lt"/>
            <a:buAutoNum type="arabicPeriod" startAt="2"/>
          </a:pPr>
          <a:r>
            <a:rPr kumimoji="0" lang="it-IT" sz="20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aramond(corpo)"/>
              <a:ea typeface="+mn-ea"/>
              <a:cs typeface="+mn-cs"/>
            </a:rPr>
            <a:t>2. </a:t>
          </a:r>
          <a:r>
            <a:rPr kumimoji="0" lang="it-IT" sz="2000" b="1" i="0" u="none" strike="noStrike" kern="1200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Garamond(corpo)"/>
              <a:ea typeface="+mn-ea"/>
              <a:cs typeface="+mn-cs"/>
            </a:rPr>
            <a:t>Preprocessing</a:t>
          </a:r>
          <a:r>
            <a:rPr kumimoji="0" lang="it-IT" sz="20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aramond(corpo)"/>
              <a:ea typeface="+mn-ea"/>
              <a:cs typeface="+mn-cs"/>
            </a:rPr>
            <a:t> dei dati</a:t>
          </a:r>
        </a:p>
      </dgm:t>
    </dgm:pt>
    <dgm:pt modelId="{FB0C5274-1AD0-4DD3-99DE-F7E44C1F7386}" type="parTrans" cxnId="{AD9C55B8-6B69-4766-A6C9-C6F194D36792}">
      <dgm:prSet/>
      <dgm:spPr/>
      <dgm:t>
        <a:bodyPr/>
        <a:lstStyle/>
        <a:p>
          <a:endParaRPr lang="it-IT"/>
        </a:p>
      </dgm:t>
    </dgm:pt>
    <dgm:pt modelId="{C485F2A1-6B4F-49FF-B80C-5EE6535FD546}" type="sibTrans" cxnId="{AD9C55B8-6B69-4766-A6C9-C6F194D36792}">
      <dgm:prSet/>
      <dgm:spPr/>
      <dgm:t>
        <a:bodyPr/>
        <a:lstStyle/>
        <a:p>
          <a:endParaRPr lang="it-IT"/>
        </a:p>
      </dgm:t>
    </dgm:pt>
    <dgm:pt modelId="{8D181454-B168-4436-9721-8E957DC65BDE}">
      <dgm:prSet custT="1"/>
      <dgm:spPr/>
      <dgm:t>
        <a:bodyPr/>
        <a:lstStyle/>
        <a:p>
          <a:pPr>
            <a:buClrTx/>
            <a:buSzTx/>
            <a:buFontTx/>
            <a:buAutoNum type="arabicPeriod" startAt="3"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4. Addestramento e valutazione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gm:t>
    </dgm:pt>
    <dgm:pt modelId="{BEB3A445-4A96-4CDE-AF1A-FC1FF05249B4}" type="parTrans" cxnId="{B2C7C7A2-B242-4A36-9FE2-B432D5886154}">
      <dgm:prSet/>
      <dgm:spPr/>
      <dgm:t>
        <a:bodyPr/>
        <a:lstStyle/>
        <a:p>
          <a:endParaRPr lang="it-IT"/>
        </a:p>
      </dgm:t>
    </dgm:pt>
    <dgm:pt modelId="{88EF7BAD-A3A4-4165-B291-DC2F4F1B38FE}" type="sibTrans" cxnId="{B2C7C7A2-B242-4A36-9FE2-B432D5886154}">
      <dgm:prSet/>
      <dgm:spPr/>
      <dgm:t>
        <a:bodyPr/>
        <a:lstStyle/>
        <a:p>
          <a:endParaRPr lang="it-IT"/>
        </a:p>
      </dgm:t>
    </dgm:pt>
    <dgm:pt modelId="{8BB60508-5317-43E3-B12A-7A2FE4598CE3}">
      <dgm:prSet custT="1"/>
      <dgm:spPr/>
      <dgm:t>
        <a:bodyPr/>
        <a:lstStyle/>
        <a:p>
          <a:pPr>
            <a:buClrTx/>
            <a:buSzTx/>
            <a:buFontTx/>
            <a:buAutoNum type="arabicPeriod" startAt="3"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3. Selezione e configurazione dei modelli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gm:t>
    </dgm:pt>
    <dgm:pt modelId="{915D98B9-7CC3-43E0-AB1A-0EA7887A0A33}" type="parTrans" cxnId="{534B6B8C-06A6-43F5-9289-2BDB2393498D}">
      <dgm:prSet/>
      <dgm:spPr/>
      <dgm:t>
        <a:bodyPr/>
        <a:lstStyle/>
        <a:p>
          <a:endParaRPr lang="it-IT"/>
        </a:p>
      </dgm:t>
    </dgm:pt>
    <dgm:pt modelId="{588FB5BA-C335-4221-859B-762DA056707B}" type="sibTrans" cxnId="{534B6B8C-06A6-43F5-9289-2BDB2393498D}">
      <dgm:prSet/>
      <dgm:spPr/>
      <dgm:t>
        <a:bodyPr/>
        <a:lstStyle/>
        <a:p>
          <a:endParaRPr lang="it-IT"/>
        </a:p>
      </dgm:t>
    </dgm:pt>
    <dgm:pt modelId="{4F01D734-DE70-443D-B337-193796F4EED3}" type="pres">
      <dgm:prSet presAssocID="{DC511ABB-6F66-4B5B-8AD7-833E9EBC124B}" presName="Name0" presStyleCnt="0">
        <dgm:presLayoutVars>
          <dgm:dir/>
          <dgm:resizeHandles val="exact"/>
        </dgm:presLayoutVars>
      </dgm:prSet>
      <dgm:spPr/>
    </dgm:pt>
    <dgm:pt modelId="{C249721A-6A33-471A-8F10-99CE2341D93F}" type="pres">
      <dgm:prSet presAssocID="{50AE86BC-A414-457F-BAA3-56D1260A7F28}" presName="parTxOnly" presStyleLbl="node1" presStyleIdx="0" presStyleCnt="4" custScaleX="184574" custScaleY="120854">
        <dgm:presLayoutVars>
          <dgm:bulletEnabled val="1"/>
        </dgm:presLayoutVars>
      </dgm:prSet>
      <dgm:spPr/>
    </dgm:pt>
    <dgm:pt modelId="{F2AEC5D0-7BAA-476A-AAAA-F14E36DD1211}" type="pres">
      <dgm:prSet presAssocID="{9F558CBD-7761-46AC-9EF0-F6EAF63B0156}" presName="parSpace" presStyleCnt="0"/>
      <dgm:spPr/>
    </dgm:pt>
    <dgm:pt modelId="{30FC73D5-1F73-482D-BBC5-41F607627A10}" type="pres">
      <dgm:prSet presAssocID="{B5ABD62B-69E2-446F-A7DB-360DEC70E830}" presName="parTxOnly" presStyleLbl="node1" presStyleIdx="1" presStyleCnt="4" custScaleX="273697" custScaleY="203255" custLinFactX="-264" custLinFactNeighborX="-100000">
        <dgm:presLayoutVars>
          <dgm:bulletEnabled val="1"/>
        </dgm:presLayoutVars>
      </dgm:prSet>
      <dgm:spPr/>
    </dgm:pt>
    <dgm:pt modelId="{9ECD29F1-6D24-4AF7-94E3-D4AF73AE24A5}" type="pres">
      <dgm:prSet presAssocID="{C485F2A1-6B4F-49FF-B80C-5EE6535FD546}" presName="parSpace" presStyleCnt="0"/>
      <dgm:spPr/>
    </dgm:pt>
    <dgm:pt modelId="{8019BFC3-6F64-402B-946E-0B0B52707687}" type="pres">
      <dgm:prSet presAssocID="{8BB60508-5317-43E3-B12A-7A2FE4598CE3}" presName="parTxOnly" presStyleLbl="node1" presStyleIdx="2" presStyleCnt="4" custScaleX="189487" custScaleY="120854" custLinFactX="-3410" custLinFactNeighborX="-100000" custLinFactNeighborY="2213">
        <dgm:presLayoutVars>
          <dgm:bulletEnabled val="1"/>
        </dgm:presLayoutVars>
      </dgm:prSet>
      <dgm:spPr/>
    </dgm:pt>
    <dgm:pt modelId="{49267943-AF5A-48F8-A1E9-89625464CD0F}" type="pres">
      <dgm:prSet presAssocID="{588FB5BA-C335-4221-859B-762DA056707B}" presName="parSpace" presStyleCnt="0"/>
      <dgm:spPr/>
    </dgm:pt>
    <dgm:pt modelId="{E13F1D36-B137-41A7-A563-6C9EC499B6DB}" type="pres">
      <dgm:prSet presAssocID="{8D181454-B168-4436-9721-8E957DC65BDE}" presName="parTxOnly" presStyleLbl="node1" presStyleIdx="3" presStyleCnt="4" custScaleX="146755" custScaleY="120855" custLinFactX="-7618" custLinFactNeighborX="-100000" custLinFactNeighborY="2212">
        <dgm:presLayoutVars>
          <dgm:bulletEnabled val="1"/>
        </dgm:presLayoutVars>
      </dgm:prSet>
      <dgm:spPr/>
    </dgm:pt>
  </dgm:ptLst>
  <dgm:cxnLst>
    <dgm:cxn modelId="{6546473F-3A0B-4E38-9F49-05A3DC86B57A}" srcId="{DC511ABB-6F66-4B5B-8AD7-833E9EBC124B}" destId="{50AE86BC-A414-457F-BAA3-56D1260A7F28}" srcOrd="0" destOrd="0" parTransId="{65126787-E3A0-4BD1-B2F3-FF5248A2902E}" sibTransId="{9F558CBD-7761-46AC-9EF0-F6EAF63B0156}"/>
    <dgm:cxn modelId="{CCB86A41-7CE9-4605-909F-6DF04202E48D}" type="presOf" srcId="{B5ABD62B-69E2-446F-A7DB-360DEC70E830}" destId="{30FC73D5-1F73-482D-BBC5-41F607627A10}" srcOrd="0" destOrd="0" presId="urn:microsoft.com/office/officeart/2005/8/layout/hChevron3"/>
    <dgm:cxn modelId="{4E8B2667-EAF5-4504-ADD3-1DEFB310657B}" type="presOf" srcId="{50AE86BC-A414-457F-BAA3-56D1260A7F28}" destId="{C249721A-6A33-471A-8F10-99CE2341D93F}" srcOrd="0" destOrd="0" presId="urn:microsoft.com/office/officeart/2005/8/layout/hChevron3"/>
    <dgm:cxn modelId="{F3294179-0280-4BB5-9B25-FBC56413BBBA}" type="presOf" srcId="{8D181454-B168-4436-9721-8E957DC65BDE}" destId="{E13F1D36-B137-41A7-A563-6C9EC499B6DB}" srcOrd="0" destOrd="0" presId="urn:microsoft.com/office/officeart/2005/8/layout/hChevron3"/>
    <dgm:cxn modelId="{534B6B8C-06A6-43F5-9289-2BDB2393498D}" srcId="{DC511ABB-6F66-4B5B-8AD7-833E9EBC124B}" destId="{8BB60508-5317-43E3-B12A-7A2FE4598CE3}" srcOrd="2" destOrd="0" parTransId="{915D98B9-7CC3-43E0-AB1A-0EA7887A0A33}" sibTransId="{588FB5BA-C335-4221-859B-762DA056707B}"/>
    <dgm:cxn modelId="{B2C7C7A2-B242-4A36-9FE2-B432D5886154}" srcId="{DC511ABB-6F66-4B5B-8AD7-833E9EBC124B}" destId="{8D181454-B168-4436-9721-8E957DC65BDE}" srcOrd="3" destOrd="0" parTransId="{BEB3A445-4A96-4CDE-AF1A-FC1FF05249B4}" sibTransId="{88EF7BAD-A3A4-4165-B291-DC2F4F1B38FE}"/>
    <dgm:cxn modelId="{AD9C55B8-6B69-4766-A6C9-C6F194D36792}" srcId="{DC511ABB-6F66-4B5B-8AD7-833E9EBC124B}" destId="{B5ABD62B-69E2-446F-A7DB-360DEC70E830}" srcOrd="1" destOrd="0" parTransId="{FB0C5274-1AD0-4DD3-99DE-F7E44C1F7386}" sibTransId="{C485F2A1-6B4F-49FF-B80C-5EE6535FD546}"/>
    <dgm:cxn modelId="{ABE1FAE1-13D5-4DA2-B2CB-E4EC0C3AA869}" type="presOf" srcId="{8BB60508-5317-43E3-B12A-7A2FE4598CE3}" destId="{8019BFC3-6F64-402B-946E-0B0B52707687}" srcOrd="0" destOrd="0" presId="urn:microsoft.com/office/officeart/2005/8/layout/hChevron3"/>
    <dgm:cxn modelId="{0D28D9F5-2F14-4E32-88C5-A8110608FD3C}" type="presOf" srcId="{DC511ABB-6F66-4B5B-8AD7-833E9EBC124B}" destId="{4F01D734-DE70-443D-B337-193796F4EED3}" srcOrd="0" destOrd="0" presId="urn:microsoft.com/office/officeart/2005/8/layout/hChevron3"/>
    <dgm:cxn modelId="{5765C0E9-D4AB-4D08-B710-1E9A80FB2841}" type="presParOf" srcId="{4F01D734-DE70-443D-B337-193796F4EED3}" destId="{C249721A-6A33-471A-8F10-99CE2341D93F}" srcOrd="0" destOrd="0" presId="urn:microsoft.com/office/officeart/2005/8/layout/hChevron3"/>
    <dgm:cxn modelId="{3B2F1927-7EEB-4535-9C58-24B0F500AADF}" type="presParOf" srcId="{4F01D734-DE70-443D-B337-193796F4EED3}" destId="{F2AEC5D0-7BAA-476A-AAAA-F14E36DD1211}" srcOrd="1" destOrd="0" presId="urn:microsoft.com/office/officeart/2005/8/layout/hChevron3"/>
    <dgm:cxn modelId="{DE3AF237-C3B1-4D7B-853A-5B347A12C699}" type="presParOf" srcId="{4F01D734-DE70-443D-B337-193796F4EED3}" destId="{30FC73D5-1F73-482D-BBC5-41F607627A10}" srcOrd="2" destOrd="0" presId="urn:microsoft.com/office/officeart/2005/8/layout/hChevron3"/>
    <dgm:cxn modelId="{3735657F-8CAB-48CF-BBDF-A1D0344D5028}" type="presParOf" srcId="{4F01D734-DE70-443D-B337-193796F4EED3}" destId="{9ECD29F1-6D24-4AF7-94E3-D4AF73AE24A5}" srcOrd="3" destOrd="0" presId="urn:microsoft.com/office/officeart/2005/8/layout/hChevron3"/>
    <dgm:cxn modelId="{B9723CE5-FC17-429C-873A-B41F6126E388}" type="presParOf" srcId="{4F01D734-DE70-443D-B337-193796F4EED3}" destId="{8019BFC3-6F64-402B-946E-0B0B52707687}" srcOrd="4" destOrd="0" presId="urn:microsoft.com/office/officeart/2005/8/layout/hChevron3"/>
    <dgm:cxn modelId="{8DD0803A-BAFB-428A-BA33-4689D59574EE}" type="presParOf" srcId="{4F01D734-DE70-443D-B337-193796F4EED3}" destId="{49267943-AF5A-48F8-A1E9-89625464CD0F}" srcOrd="5" destOrd="0" presId="urn:microsoft.com/office/officeart/2005/8/layout/hChevron3"/>
    <dgm:cxn modelId="{B9587CB5-1F2C-4F48-8EEA-3B8C21AD18E3}" type="presParOf" srcId="{4F01D734-DE70-443D-B337-193796F4EED3}" destId="{E13F1D36-B137-41A7-A563-6C9EC499B6D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511ABB-6F66-4B5B-8AD7-833E9EBC124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0AE86BC-A414-457F-BAA3-56D1260A7F28}">
      <dgm:prSet phldrT="[Testo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1. Caricamento e preparazione del dataset</a:t>
          </a:r>
        </a:p>
      </dgm:t>
    </dgm:pt>
    <dgm:pt modelId="{65126787-E3A0-4BD1-B2F3-FF5248A2902E}" type="parTrans" cxnId="{6546473F-3A0B-4E38-9F49-05A3DC86B57A}">
      <dgm:prSet/>
      <dgm:spPr/>
      <dgm:t>
        <a:bodyPr/>
        <a:lstStyle/>
        <a:p>
          <a:endParaRPr lang="it-IT"/>
        </a:p>
      </dgm:t>
    </dgm:pt>
    <dgm:pt modelId="{9F558CBD-7761-46AC-9EF0-F6EAF63B0156}" type="sibTrans" cxnId="{6546473F-3A0B-4E38-9F49-05A3DC86B57A}">
      <dgm:prSet/>
      <dgm:spPr/>
      <dgm:t>
        <a:bodyPr/>
        <a:lstStyle/>
        <a:p>
          <a:endParaRPr lang="it-IT"/>
        </a:p>
      </dgm:t>
    </dgm:pt>
    <dgm:pt modelId="{B5ABD62B-69E2-446F-A7DB-360DEC70E830}">
      <dgm:prSet phldrT="[Testo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2. </a:t>
          </a:r>
          <a:r>
            <a:rPr kumimoji="0" lang="it-IT" sz="1600" b="0" i="0" u="none" strike="noStrike" kern="1200" cap="none" normalizeH="0" baseline="0" dirty="0" err="1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Preprocessing</a:t>
          </a: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 dei dati</a:t>
          </a:r>
        </a:p>
      </dgm:t>
    </dgm:pt>
    <dgm:pt modelId="{FB0C5274-1AD0-4DD3-99DE-F7E44C1F7386}" type="parTrans" cxnId="{AD9C55B8-6B69-4766-A6C9-C6F194D36792}">
      <dgm:prSet/>
      <dgm:spPr/>
      <dgm:t>
        <a:bodyPr/>
        <a:lstStyle/>
        <a:p>
          <a:endParaRPr lang="it-IT"/>
        </a:p>
      </dgm:t>
    </dgm:pt>
    <dgm:pt modelId="{C485F2A1-6B4F-49FF-B80C-5EE6535FD546}" type="sibTrans" cxnId="{AD9C55B8-6B69-4766-A6C9-C6F194D36792}">
      <dgm:prSet/>
      <dgm:spPr/>
      <dgm:t>
        <a:bodyPr/>
        <a:lstStyle/>
        <a:p>
          <a:endParaRPr lang="it-IT"/>
        </a:p>
      </dgm:t>
    </dgm:pt>
    <dgm:pt modelId="{8D181454-B168-4436-9721-8E957DC65BDE}">
      <dgm:prSet custT="1"/>
      <dgm:spPr/>
      <dgm:t>
        <a:bodyPr/>
        <a:lstStyle/>
        <a:p>
          <a:pPr>
            <a:buClrTx/>
            <a:buSzTx/>
            <a:buFontTx/>
            <a:buAutoNum type="arabicPeriod" startAt="3"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4. Addestramento e valutazione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gm:t>
    </dgm:pt>
    <dgm:pt modelId="{BEB3A445-4A96-4CDE-AF1A-FC1FF05249B4}" type="parTrans" cxnId="{B2C7C7A2-B242-4A36-9FE2-B432D5886154}">
      <dgm:prSet/>
      <dgm:spPr/>
      <dgm:t>
        <a:bodyPr/>
        <a:lstStyle/>
        <a:p>
          <a:endParaRPr lang="it-IT"/>
        </a:p>
      </dgm:t>
    </dgm:pt>
    <dgm:pt modelId="{88EF7BAD-A3A4-4165-B291-DC2F4F1B38FE}" type="sibTrans" cxnId="{B2C7C7A2-B242-4A36-9FE2-B432D5886154}">
      <dgm:prSet/>
      <dgm:spPr/>
      <dgm:t>
        <a:bodyPr/>
        <a:lstStyle/>
        <a:p>
          <a:endParaRPr lang="it-IT"/>
        </a:p>
      </dgm:t>
    </dgm:pt>
    <dgm:pt modelId="{8BB60508-5317-43E3-B12A-7A2FE4598CE3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it-IT" altLang="it-IT" sz="2000" b="1" i="0" u="none" strike="noStrike" kern="1200" cap="none" normalizeH="0" baseline="0" dirty="0">
              <a:ln>
                <a:noFill/>
              </a:ln>
              <a:solidFill>
                <a:prstClr val="white"/>
              </a:solidFill>
              <a:effectLst/>
              <a:latin typeface="Garamond(corpo)"/>
              <a:ea typeface="+mn-ea"/>
              <a:cs typeface="+mn-cs"/>
            </a:rPr>
            <a:t>3. Selezione e configurazione dei modelli</a:t>
          </a:r>
          <a:endParaRPr kumimoji="0" lang="it-IT" sz="2000" b="1" i="0" u="none" strike="noStrike" kern="1200" cap="none" normalizeH="0" baseline="0" dirty="0">
            <a:ln>
              <a:noFill/>
            </a:ln>
            <a:solidFill>
              <a:prstClr val="white"/>
            </a:solidFill>
            <a:effectLst/>
            <a:latin typeface="Garamond(corpo)"/>
            <a:ea typeface="+mn-ea"/>
            <a:cs typeface="+mn-cs"/>
          </a:endParaRPr>
        </a:p>
      </dgm:t>
    </dgm:pt>
    <dgm:pt modelId="{915D98B9-7CC3-43E0-AB1A-0EA7887A0A33}" type="parTrans" cxnId="{534B6B8C-06A6-43F5-9289-2BDB2393498D}">
      <dgm:prSet/>
      <dgm:spPr/>
      <dgm:t>
        <a:bodyPr/>
        <a:lstStyle/>
        <a:p>
          <a:endParaRPr lang="it-IT"/>
        </a:p>
      </dgm:t>
    </dgm:pt>
    <dgm:pt modelId="{588FB5BA-C335-4221-859B-762DA056707B}" type="sibTrans" cxnId="{534B6B8C-06A6-43F5-9289-2BDB2393498D}">
      <dgm:prSet/>
      <dgm:spPr/>
      <dgm:t>
        <a:bodyPr/>
        <a:lstStyle/>
        <a:p>
          <a:endParaRPr lang="it-IT"/>
        </a:p>
      </dgm:t>
    </dgm:pt>
    <dgm:pt modelId="{4F01D734-DE70-443D-B337-193796F4EED3}" type="pres">
      <dgm:prSet presAssocID="{DC511ABB-6F66-4B5B-8AD7-833E9EBC124B}" presName="Name0" presStyleCnt="0">
        <dgm:presLayoutVars>
          <dgm:dir/>
          <dgm:resizeHandles val="exact"/>
        </dgm:presLayoutVars>
      </dgm:prSet>
      <dgm:spPr/>
    </dgm:pt>
    <dgm:pt modelId="{C249721A-6A33-471A-8F10-99CE2341D93F}" type="pres">
      <dgm:prSet presAssocID="{50AE86BC-A414-457F-BAA3-56D1260A7F28}" presName="parTxOnly" presStyleLbl="node1" presStyleIdx="0" presStyleCnt="4" custScaleX="184574" custScaleY="141123" custLinFactNeighborX="38544">
        <dgm:presLayoutVars>
          <dgm:bulletEnabled val="1"/>
        </dgm:presLayoutVars>
      </dgm:prSet>
      <dgm:spPr/>
    </dgm:pt>
    <dgm:pt modelId="{F2AEC5D0-7BAA-476A-AAAA-F14E36DD1211}" type="pres">
      <dgm:prSet presAssocID="{9F558CBD-7761-46AC-9EF0-F6EAF63B0156}" presName="parSpace" presStyleCnt="0"/>
      <dgm:spPr/>
    </dgm:pt>
    <dgm:pt modelId="{30FC73D5-1F73-482D-BBC5-41F607627A10}" type="pres">
      <dgm:prSet presAssocID="{B5ABD62B-69E2-446F-A7DB-360DEC70E830}" presName="parTxOnly" presStyleLbl="node1" presStyleIdx="1" presStyleCnt="4" custScaleX="212365" custScaleY="141123" custLinFactNeighborX="2564" custLinFactNeighborY="-1">
        <dgm:presLayoutVars>
          <dgm:bulletEnabled val="1"/>
        </dgm:presLayoutVars>
      </dgm:prSet>
      <dgm:spPr/>
    </dgm:pt>
    <dgm:pt modelId="{9ECD29F1-6D24-4AF7-94E3-D4AF73AE24A5}" type="pres">
      <dgm:prSet presAssocID="{C485F2A1-6B4F-49FF-B80C-5EE6535FD546}" presName="parSpace" presStyleCnt="0"/>
      <dgm:spPr/>
    </dgm:pt>
    <dgm:pt modelId="{8019BFC3-6F64-402B-946E-0B0B52707687}" type="pres">
      <dgm:prSet presAssocID="{8BB60508-5317-43E3-B12A-7A2FE4598CE3}" presName="parTxOnly" presStyleLbl="node1" presStyleIdx="2" presStyleCnt="4" custScaleX="319258" custScaleY="237344" custLinFactX="-7421" custLinFactNeighborX="-100000" custLinFactNeighborY="-695">
        <dgm:presLayoutVars>
          <dgm:bulletEnabled val="1"/>
        </dgm:presLayoutVars>
      </dgm:prSet>
      <dgm:spPr/>
    </dgm:pt>
    <dgm:pt modelId="{49267943-AF5A-48F8-A1E9-89625464CD0F}" type="pres">
      <dgm:prSet presAssocID="{588FB5BA-C335-4221-859B-762DA056707B}" presName="parSpace" presStyleCnt="0"/>
      <dgm:spPr/>
    </dgm:pt>
    <dgm:pt modelId="{E13F1D36-B137-41A7-A563-6C9EC499B6DB}" type="pres">
      <dgm:prSet presAssocID="{8D181454-B168-4436-9721-8E957DC65BDE}" presName="parTxOnly" presStyleLbl="node1" presStyleIdx="3" presStyleCnt="4" custScaleX="202293" custScaleY="141123" custLinFactX="-14443" custLinFactNeighborX="-100000" custLinFactNeighborY="-695">
        <dgm:presLayoutVars>
          <dgm:bulletEnabled val="1"/>
        </dgm:presLayoutVars>
      </dgm:prSet>
      <dgm:spPr/>
    </dgm:pt>
  </dgm:ptLst>
  <dgm:cxnLst>
    <dgm:cxn modelId="{6546473F-3A0B-4E38-9F49-05A3DC86B57A}" srcId="{DC511ABB-6F66-4B5B-8AD7-833E9EBC124B}" destId="{50AE86BC-A414-457F-BAA3-56D1260A7F28}" srcOrd="0" destOrd="0" parTransId="{65126787-E3A0-4BD1-B2F3-FF5248A2902E}" sibTransId="{9F558CBD-7761-46AC-9EF0-F6EAF63B0156}"/>
    <dgm:cxn modelId="{CCB86A41-7CE9-4605-909F-6DF04202E48D}" type="presOf" srcId="{B5ABD62B-69E2-446F-A7DB-360DEC70E830}" destId="{30FC73D5-1F73-482D-BBC5-41F607627A10}" srcOrd="0" destOrd="0" presId="urn:microsoft.com/office/officeart/2005/8/layout/hChevron3"/>
    <dgm:cxn modelId="{4E8B2667-EAF5-4504-ADD3-1DEFB310657B}" type="presOf" srcId="{50AE86BC-A414-457F-BAA3-56D1260A7F28}" destId="{C249721A-6A33-471A-8F10-99CE2341D93F}" srcOrd="0" destOrd="0" presId="urn:microsoft.com/office/officeart/2005/8/layout/hChevron3"/>
    <dgm:cxn modelId="{F3294179-0280-4BB5-9B25-FBC56413BBBA}" type="presOf" srcId="{8D181454-B168-4436-9721-8E957DC65BDE}" destId="{E13F1D36-B137-41A7-A563-6C9EC499B6DB}" srcOrd="0" destOrd="0" presId="urn:microsoft.com/office/officeart/2005/8/layout/hChevron3"/>
    <dgm:cxn modelId="{534B6B8C-06A6-43F5-9289-2BDB2393498D}" srcId="{DC511ABB-6F66-4B5B-8AD7-833E9EBC124B}" destId="{8BB60508-5317-43E3-B12A-7A2FE4598CE3}" srcOrd="2" destOrd="0" parTransId="{915D98B9-7CC3-43E0-AB1A-0EA7887A0A33}" sibTransId="{588FB5BA-C335-4221-859B-762DA056707B}"/>
    <dgm:cxn modelId="{B2C7C7A2-B242-4A36-9FE2-B432D5886154}" srcId="{DC511ABB-6F66-4B5B-8AD7-833E9EBC124B}" destId="{8D181454-B168-4436-9721-8E957DC65BDE}" srcOrd="3" destOrd="0" parTransId="{BEB3A445-4A96-4CDE-AF1A-FC1FF05249B4}" sibTransId="{88EF7BAD-A3A4-4165-B291-DC2F4F1B38FE}"/>
    <dgm:cxn modelId="{AD9C55B8-6B69-4766-A6C9-C6F194D36792}" srcId="{DC511ABB-6F66-4B5B-8AD7-833E9EBC124B}" destId="{B5ABD62B-69E2-446F-A7DB-360DEC70E830}" srcOrd="1" destOrd="0" parTransId="{FB0C5274-1AD0-4DD3-99DE-F7E44C1F7386}" sibTransId="{C485F2A1-6B4F-49FF-B80C-5EE6535FD546}"/>
    <dgm:cxn modelId="{ABE1FAE1-13D5-4DA2-B2CB-E4EC0C3AA869}" type="presOf" srcId="{8BB60508-5317-43E3-B12A-7A2FE4598CE3}" destId="{8019BFC3-6F64-402B-946E-0B0B52707687}" srcOrd="0" destOrd="0" presId="urn:microsoft.com/office/officeart/2005/8/layout/hChevron3"/>
    <dgm:cxn modelId="{0D28D9F5-2F14-4E32-88C5-A8110608FD3C}" type="presOf" srcId="{DC511ABB-6F66-4B5B-8AD7-833E9EBC124B}" destId="{4F01D734-DE70-443D-B337-193796F4EED3}" srcOrd="0" destOrd="0" presId="urn:microsoft.com/office/officeart/2005/8/layout/hChevron3"/>
    <dgm:cxn modelId="{5765C0E9-D4AB-4D08-B710-1E9A80FB2841}" type="presParOf" srcId="{4F01D734-DE70-443D-B337-193796F4EED3}" destId="{C249721A-6A33-471A-8F10-99CE2341D93F}" srcOrd="0" destOrd="0" presId="urn:microsoft.com/office/officeart/2005/8/layout/hChevron3"/>
    <dgm:cxn modelId="{3B2F1927-7EEB-4535-9C58-24B0F500AADF}" type="presParOf" srcId="{4F01D734-DE70-443D-B337-193796F4EED3}" destId="{F2AEC5D0-7BAA-476A-AAAA-F14E36DD1211}" srcOrd="1" destOrd="0" presId="urn:microsoft.com/office/officeart/2005/8/layout/hChevron3"/>
    <dgm:cxn modelId="{DE3AF237-C3B1-4D7B-853A-5B347A12C699}" type="presParOf" srcId="{4F01D734-DE70-443D-B337-193796F4EED3}" destId="{30FC73D5-1F73-482D-BBC5-41F607627A10}" srcOrd="2" destOrd="0" presId="urn:microsoft.com/office/officeart/2005/8/layout/hChevron3"/>
    <dgm:cxn modelId="{3735657F-8CAB-48CF-BBDF-A1D0344D5028}" type="presParOf" srcId="{4F01D734-DE70-443D-B337-193796F4EED3}" destId="{9ECD29F1-6D24-4AF7-94E3-D4AF73AE24A5}" srcOrd="3" destOrd="0" presId="urn:microsoft.com/office/officeart/2005/8/layout/hChevron3"/>
    <dgm:cxn modelId="{B9723CE5-FC17-429C-873A-B41F6126E388}" type="presParOf" srcId="{4F01D734-DE70-443D-B337-193796F4EED3}" destId="{8019BFC3-6F64-402B-946E-0B0B52707687}" srcOrd="4" destOrd="0" presId="urn:microsoft.com/office/officeart/2005/8/layout/hChevron3"/>
    <dgm:cxn modelId="{8DD0803A-BAFB-428A-BA33-4689D59574EE}" type="presParOf" srcId="{4F01D734-DE70-443D-B337-193796F4EED3}" destId="{49267943-AF5A-48F8-A1E9-89625464CD0F}" srcOrd="5" destOrd="0" presId="urn:microsoft.com/office/officeart/2005/8/layout/hChevron3"/>
    <dgm:cxn modelId="{B9587CB5-1F2C-4F48-8EEA-3B8C21AD18E3}" type="presParOf" srcId="{4F01D734-DE70-443D-B337-193796F4EED3}" destId="{E13F1D36-B137-41A7-A563-6C9EC499B6D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511ABB-6F66-4B5B-8AD7-833E9EBC124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0AE86BC-A414-457F-BAA3-56D1260A7F28}">
      <dgm:prSet phldrT="[Testo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1. Caricamento e preparazione del dataset</a:t>
          </a:r>
        </a:p>
      </dgm:t>
    </dgm:pt>
    <dgm:pt modelId="{65126787-E3A0-4BD1-B2F3-FF5248A2902E}" type="parTrans" cxnId="{6546473F-3A0B-4E38-9F49-05A3DC86B57A}">
      <dgm:prSet/>
      <dgm:spPr/>
      <dgm:t>
        <a:bodyPr/>
        <a:lstStyle/>
        <a:p>
          <a:endParaRPr lang="it-IT"/>
        </a:p>
      </dgm:t>
    </dgm:pt>
    <dgm:pt modelId="{9F558CBD-7761-46AC-9EF0-F6EAF63B0156}" type="sibTrans" cxnId="{6546473F-3A0B-4E38-9F49-05A3DC86B57A}">
      <dgm:prSet/>
      <dgm:spPr/>
      <dgm:t>
        <a:bodyPr/>
        <a:lstStyle/>
        <a:p>
          <a:endParaRPr lang="it-IT"/>
        </a:p>
      </dgm:t>
    </dgm:pt>
    <dgm:pt modelId="{B5ABD62B-69E2-446F-A7DB-360DEC70E830}">
      <dgm:prSet phldrT="[Testo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2. </a:t>
          </a:r>
          <a:r>
            <a:rPr kumimoji="0" lang="it-IT" sz="1600" b="0" i="0" u="none" strike="noStrike" kern="1200" cap="none" normalizeH="0" baseline="0" dirty="0" err="1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Preprocessing</a:t>
          </a: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 dei dati</a:t>
          </a:r>
        </a:p>
      </dgm:t>
    </dgm:pt>
    <dgm:pt modelId="{FB0C5274-1AD0-4DD3-99DE-F7E44C1F7386}" type="parTrans" cxnId="{AD9C55B8-6B69-4766-A6C9-C6F194D36792}">
      <dgm:prSet/>
      <dgm:spPr/>
      <dgm:t>
        <a:bodyPr/>
        <a:lstStyle/>
        <a:p>
          <a:endParaRPr lang="it-IT"/>
        </a:p>
      </dgm:t>
    </dgm:pt>
    <dgm:pt modelId="{C485F2A1-6B4F-49FF-B80C-5EE6535FD546}" type="sibTrans" cxnId="{AD9C55B8-6B69-4766-A6C9-C6F194D36792}">
      <dgm:prSet/>
      <dgm:spPr/>
      <dgm:t>
        <a:bodyPr/>
        <a:lstStyle/>
        <a:p>
          <a:endParaRPr lang="it-IT"/>
        </a:p>
      </dgm:t>
    </dgm:pt>
    <dgm:pt modelId="{8D181454-B168-4436-9721-8E957DC65BDE}">
      <dgm:prSet custT="1"/>
      <dgm:spPr/>
      <dgm:t>
        <a:bodyPr/>
        <a:lstStyle/>
        <a:p>
          <a:pPr>
            <a:buClrTx/>
            <a:buSzTx/>
            <a:buFontTx/>
            <a:buAutoNum type="arabicPeriod" startAt="3"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4. Addestramento e valutazione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gm:t>
    </dgm:pt>
    <dgm:pt modelId="{BEB3A445-4A96-4CDE-AF1A-FC1FF05249B4}" type="parTrans" cxnId="{B2C7C7A2-B242-4A36-9FE2-B432D5886154}">
      <dgm:prSet/>
      <dgm:spPr/>
      <dgm:t>
        <a:bodyPr/>
        <a:lstStyle/>
        <a:p>
          <a:endParaRPr lang="it-IT"/>
        </a:p>
      </dgm:t>
    </dgm:pt>
    <dgm:pt modelId="{88EF7BAD-A3A4-4165-B291-DC2F4F1B38FE}" type="sibTrans" cxnId="{B2C7C7A2-B242-4A36-9FE2-B432D5886154}">
      <dgm:prSet/>
      <dgm:spPr/>
      <dgm:t>
        <a:bodyPr/>
        <a:lstStyle/>
        <a:p>
          <a:endParaRPr lang="it-IT"/>
        </a:p>
      </dgm:t>
    </dgm:pt>
    <dgm:pt modelId="{8BB60508-5317-43E3-B12A-7A2FE4598CE3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it-IT" altLang="it-IT" sz="2000" b="1" i="0" u="none" strike="noStrike" kern="1200" cap="none" normalizeH="0" baseline="0" dirty="0">
              <a:ln>
                <a:noFill/>
              </a:ln>
              <a:solidFill>
                <a:prstClr val="white"/>
              </a:solidFill>
              <a:effectLst/>
              <a:latin typeface="Garamond(corpo)"/>
              <a:ea typeface="+mn-ea"/>
              <a:cs typeface="+mn-cs"/>
            </a:rPr>
            <a:t>3. Selezione e configurazione dei modelli</a:t>
          </a:r>
          <a:endParaRPr kumimoji="0" lang="it-IT" sz="2000" b="1" i="0" u="none" strike="noStrike" kern="1200" cap="none" normalizeH="0" baseline="0" dirty="0">
            <a:ln>
              <a:noFill/>
            </a:ln>
            <a:solidFill>
              <a:prstClr val="white"/>
            </a:solidFill>
            <a:effectLst/>
            <a:latin typeface="Garamond(corpo)"/>
            <a:ea typeface="+mn-ea"/>
            <a:cs typeface="+mn-cs"/>
          </a:endParaRPr>
        </a:p>
      </dgm:t>
    </dgm:pt>
    <dgm:pt modelId="{915D98B9-7CC3-43E0-AB1A-0EA7887A0A33}" type="parTrans" cxnId="{534B6B8C-06A6-43F5-9289-2BDB2393498D}">
      <dgm:prSet/>
      <dgm:spPr/>
      <dgm:t>
        <a:bodyPr/>
        <a:lstStyle/>
        <a:p>
          <a:endParaRPr lang="it-IT"/>
        </a:p>
      </dgm:t>
    </dgm:pt>
    <dgm:pt modelId="{588FB5BA-C335-4221-859B-762DA056707B}" type="sibTrans" cxnId="{534B6B8C-06A6-43F5-9289-2BDB2393498D}">
      <dgm:prSet/>
      <dgm:spPr/>
      <dgm:t>
        <a:bodyPr/>
        <a:lstStyle/>
        <a:p>
          <a:endParaRPr lang="it-IT"/>
        </a:p>
      </dgm:t>
    </dgm:pt>
    <dgm:pt modelId="{4F01D734-DE70-443D-B337-193796F4EED3}" type="pres">
      <dgm:prSet presAssocID="{DC511ABB-6F66-4B5B-8AD7-833E9EBC124B}" presName="Name0" presStyleCnt="0">
        <dgm:presLayoutVars>
          <dgm:dir/>
          <dgm:resizeHandles val="exact"/>
        </dgm:presLayoutVars>
      </dgm:prSet>
      <dgm:spPr/>
    </dgm:pt>
    <dgm:pt modelId="{C249721A-6A33-471A-8F10-99CE2341D93F}" type="pres">
      <dgm:prSet presAssocID="{50AE86BC-A414-457F-BAA3-56D1260A7F28}" presName="parTxOnly" presStyleLbl="node1" presStyleIdx="0" presStyleCnt="4" custScaleX="184574" custScaleY="141123" custLinFactNeighborX="38544">
        <dgm:presLayoutVars>
          <dgm:bulletEnabled val="1"/>
        </dgm:presLayoutVars>
      </dgm:prSet>
      <dgm:spPr/>
    </dgm:pt>
    <dgm:pt modelId="{F2AEC5D0-7BAA-476A-AAAA-F14E36DD1211}" type="pres">
      <dgm:prSet presAssocID="{9F558CBD-7761-46AC-9EF0-F6EAF63B0156}" presName="parSpace" presStyleCnt="0"/>
      <dgm:spPr/>
    </dgm:pt>
    <dgm:pt modelId="{30FC73D5-1F73-482D-BBC5-41F607627A10}" type="pres">
      <dgm:prSet presAssocID="{B5ABD62B-69E2-446F-A7DB-360DEC70E830}" presName="parTxOnly" presStyleLbl="node1" presStyleIdx="1" presStyleCnt="4" custScaleX="212365" custScaleY="141123" custLinFactNeighborX="2564" custLinFactNeighborY="-1">
        <dgm:presLayoutVars>
          <dgm:bulletEnabled val="1"/>
        </dgm:presLayoutVars>
      </dgm:prSet>
      <dgm:spPr/>
    </dgm:pt>
    <dgm:pt modelId="{9ECD29F1-6D24-4AF7-94E3-D4AF73AE24A5}" type="pres">
      <dgm:prSet presAssocID="{C485F2A1-6B4F-49FF-B80C-5EE6535FD546}" presName="parSpace" presStyleCnt="0"/>
      <dgm:spPr/>
    </dgm:pt>
    <dgm:pt modelId="{8019BFC3-6F64-402B-946E-0B0B52707687}" type="pres">
      <dgm:prSet presAssocID="{8BB60508-5317-43E3-B12A-7A2FE4598CE3}" presName="parTxOnly" presStyleLbl="node1" presStyleIdx="2" presStyleCnt="4" custScaleX="319258" custScaleY="237344" custLinFactX="-7421" custLinFactNeighborX="-100000" custLinFactNeighborY="-695">
        <dgm:presLayoutVars>
          <dgm:bulletEnabled val="1"/>
        </dgm:presLayoutVars>
      </dgm:prSet>
      <dgm:spPr/>
    </dgm:pt>
    <dgm:pt modelId="{49267943-AF5A-48F8-A1E9-89625464CD0F}" type="pres">
      <dgm:prSet presAssocID="{588FB5BA-C335-4221-859B-762DA056707B}" presName="parSpace" presStyleCnt="0"/>
      <dgm:spPr/>
    </dgm:pt>
    <dgm:pt modelId="{E13F1D36-B137-41A7-A563-6C9EC499B6DB}" type="pres">
      <dgm:prSet presAssocID="{8D181454-B168-4436-9721-8E957DC65BDE}" presName="parTxOnly" presStyleLbl="node1" presStyleIdx="3" presStyleCnt="4" custScaleX="202293" custScaleY="141123" custLinFactX="-14443" custLinFactNeighborX="-100000" custLinFactNeighborY="-695">
        <dgm:presLayoutVars>
          <dgm:bulletEnabled val="1"/>
        </dgm:presLayoutVars>
      </dgm:prSet>
      <dgm:spPr/>
    </dgm:pt>
  </dgm:ptLst>
  <dgm:cxnLst>
    <dgm:cxn modelId="{6546473F-3A0B-4E38-9F49-05A3DC86B57A}" srcId="{DC511ABB-6F66-4B5B-8AD7-833E9EBC124B}" destId="{50AE86BC-A414-457F-BAA3-56D1260A7F28}" srcOrd="0" destOrd="0" parTransId="{65126787-E3A0-4BD1-B2F3-FF5248A2902E}" sibTransId="{9F558CBD-7761-46AC-9EF0-F6EAF63B0156}"/>
    <dgm:cxn modelId="{CCB86A41-7CE9-4605-909F-6DF04202E48D}" type="presOf" srcId="{B5ABD62B-69E2-446F-A7DB-360DEC70E830}" destId="{30FC73D5-1F73-482D-BBC5-41F607627A10}" srcOrd="0" destOrd="0" presId="urn:microsoft.com/office/officeart/2005/8/layout/hChevron3"/>
    <dgm:cxn modelId="{4E8B2667-EAF5-4504-ADD3-1DEFB310657B}" type="presOf" srcId="{50AE86BC-A414-457F-BAA3-56D1260A7F28}" destId="{C249721A-6A33-471A-8F10-99CE2341D93F}" srcOrd="0" destOrd="0" presId="urn:microsoft.com/office/officeart/2005/8/layout/hChevron3"/>
    <dgm:cxn modelId="{F3294179-0280-4BB5-9B25-FBC56413BBBA}" type="presOf" srcId="{8D181454-B168-4436-9721-8E957DC65BDE}" destId="{E13F1D36-B137-41A7-A563-6C9EC499B6DB}" srcOrd="0" destOrd="0" presId="urn:microsoft.com/office/officeart/2005/8/layout/hChevron3"/>
    <dgm:cxn modelId="{534B6B8C-06A6-43F5-9289-2BDB2393498D}" srcId="{DC511ABB-6F66-4B5B-8AD7-833E9EBC124B}" destId="{8BB60508-5317-43E3-B12A-7A2FE4598CE3}" srcOrd="2" destOrd="0" parTransId="{915D98B9-7CC3-43E0-AB1A-0EA7887A0A33}" sibTransId="{588FB5BA-C335-4221-859B-762DA056707B}"/>
    <dgm:cxn modelId="{B2C7C7A2-B242-4A36-9FE2-B432D5886154}" srcId="{DC511ABB-6F66-4B5B-8AD7-833E9EBC124B}" destId="{8D181454-B168-4436-9721-8E957DC65BDE}" srcOrd="3" destOrd="0" parTransId="{BEB3A445-4A96-4CDE-AF1A-FC1FF05249B4}" sibTransId="{88EF7BAD-A3A4-4165-B291-DC2F4F1B38FE}"/>
    <dgm:cxn modelId="{AD9C55B8-6B69-4766-A6C9-C6F194D36792}" srcId="{DC511ABB-6F66-4B5B-8AD7-833E9EBC124B}" destId="{B5ABD62B-69E2-446F-A7DB-360DEC70E830}" srcOrd="1" destOrd="0" parTransId="{FB0C5274-1AD0-4DD3-99DE-F7E44C1F7386}" sibTransId="{C485F2A1-6B4F-49FF-B80C-5EE6535FD546}"/>
    <dgm:cxn modelId="{ABE1FAE1-13D5-4DA2-B2CB-E4EC0C3AA869}" type="presOf" srcId="{8BB60508-5317-43E3-B12A-7A2FE4598CE3}" destId="{8019BFC3-6F64-402B-946E-0B0B52707687}" srcOrd="0" destOrd="0" presId="urn:microsoft.com/office/officeart/2005/8/layout/hChevron3"/>
    <dgm:cxn modelId="{0D28D9F5-2F14-4E32-88C5-A8110608FD3C}" type="presOf" srcId="{DC511ABB-6F66-4B5B-8AD7-833E9EBC124B}" destId="{4F01D734-DE70-443D-B337-193796F4EED3}" srcOrd="0" destOrd="0" presId="urn:microsoft.com/office/officeart/2005/8/layout/hChevron3"/>
    <dgm:cxn modelId="{5765C0E9-D4AB-4D08-B710-1E9A80FB2841}" type="presParOf" srcId="{4F01D734-DE70-443D-B337-193796F4EED3}" destId="{C249721A-6A33-471A-8F10-99CE2341D93F}" srcOrd="0" destOrd="0" presId="urn:microsoft.com/office/officeart/2005/8/layout/hChevron3"/>
    <dgm:cxn modelId="{3B2F1927-7EEB-4535-9C58-24B0F500AADF}" type="presParOf" srcId="{4F01D734-DE70-443D-B337-193796F4EED3}" destId="{F2AEC5D0-7BAA-476A-AAAA-F14E36DD1211}" srcOrd="1" destOrd="0" presId="urn:microsoft.com/office/officeart/2005/8/layout/hChevron3"/>
    <dgm:cxn modelId="{DE3AF237-C3B1-4D7B-853A-5B347A12C699}" type="presParOf" srcId="{4F01D734-DE70-443D-B337-193796F4EED3}" destId="{30FC73D5-1F73-482D-BBC5-41F607627A10}" srcOrd="2" destOrd="0" presId="urn:microsoft.com/office/officeart/2005/8/layout/hChevron3"/>
    <dgm:cxn modelId="{3735657F-8CAB-48CF-BBDF-A1D0344D5028}" type="presParOf" srcId="{4F01D734-DE70-443D-B337-193796F4EED3}" destId="{9ECD29F1-6D24-4AF7-94E3-D4AF73AE24A5}" srcOrd="3" destOrd="0" presId="urn:microsoft.com/office/officeart/2005/8/layout/hChevron3"/>
    <dgm:cxn modelId="{B9723CE5-FC17-429C-873A-B41F6126E388}" type="presParOf" srcId="{4F01D734-DE70-443D-B337-193796F4EED3}" destId="{8019BFC3-6F64-402B-946E-0B0B52707687}" srcOrd="4" destOrd="0" presId="urn:microsoft.com/office/officeart/2005/8/layout/hChevron3"/>
    <dgm:cxn modelId="{8DD0803A-BAFB-428A-BA33-4689D59574EE}" type="presParOf" srcId="{4F01D734-DE70-443D-B337-193796F4EED3}" destId="{49267943-AF5A-48F8-A1E9-89625464CD0F}" srcOrd="5" destOrd="0" presId="urn:microsoft.com/office/officeart/2005/8/layout/hChevron3"/>
    <dgm:cxn modelId="{B9587CB5-1F2C-4F48-8EEA-3B8C21AD18E3}" type="presParOf" srcId="{4F01D734-DE70-443D-B337-193796F4EED3}" destId="{E13F1D36-B137-41A7-A563-6C9EC499B6D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511ABB-6F66-4B5B-8AD7-833E9EBC124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0AE86BC-A414-457F-BAA3-56D1260A7F28}">
      <dgm:prSet phldrT="[Testo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1. Caricamento e preparazione del dataset</a:t>
          </a:r>
        </a:p>
      </dgm:t>
    </dgm:pt>
    <dgm:pt modelId="{65126787-E3A0-4BD1-B2F3-FF5248A2902E}" type="parTrans" cxnId="{6546473F-3A0B-4E38-9F49-05A3DC86B57A}">
      <dgm:prSet/>
      <dgm:spPr/>
      <dgm:t>
        <a:bodyPr/>
        <a:lstStyle/>
        <a:p>
          <a:endParaRPr lang="it-IT"/>
        </a:p>
      </dgm:t>
    </dgm:pt>
    <dgm:pt modelId="{9F558CBD-7761-46AC-9EF0-F6EAF63B0156}" type="sibTrans" cxnId="{6546473F-3A0B-4E38-9F49-05A3DC86B57A}">
      <dgm:prSet/>
      <dgm:spPr/>
      <dgm:t>
        <a:bodyPr/>
        <a:lstStyle/>
        <a:p>
          <a:endParaRPr lang="it-IT"/>
        </a:p>
      </dgm:t>
    </dgm:pt>
    <dgm:pt modelId="{B5ABD62B-69E2-446F-A7DB-360DEC70E830}">
      <dgm:prSet phldrT="[Testo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2. </a:t>
          </a:r>
          <a:r>
            <a:rPr kumimoji="0" lang="it-IT" sz="1600" b="0" i="0" u="none" strike="noStrike" kern="1200" cap="none" normalizeH="0" baseline="0" dirty="0" err="1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Preprocessing</a:t>
          </a: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 dei dati</a:t>
          </a:r>
        </a:p>
      </dgm:t>
    </dgm:pt>
    <dgm:pt modelId="{FB0C5274-1AD0-4DD3-99DE-F7E44C1F7386}" type="parTrans" cxnId="{AD9C55B8-6B69-4766-A6C9-C6F194D36792}">
      <dgm:prSet/>
      <dgm:spPr/>
      <dgm:t>
        <a:bodyPr/>
        <a:lstStyle/>
        <a:p>
          <a:endParaRPr lang="it-IT"/>
        </a:p>
      </dgm:t>
    </dgm:pt>
    <dgm:pt modelId="{C485F2A1-6B4F-49FF-B80C-5EE6535FD546}" type="sibTrans" cxnId="{AD9C55B8-6B69-4766-A6C9-C6F194D36792}">
      <dgm:prSet/>
      <dgm:spPr/>
      <dgm:t>
        <a:bodyPr/>
        <a:lstStyle/>
        <a:p>
          <a:endParaRPr lang="it-IT"/>
        </a:p>
      </dgm:t>
    </dgm:pt>
    <dgm:pt modelId="{8D181454-B168-4436-9721-8E957DC65BDE}">
      <dgm:prSet custT="1"/>
      <dgm:spPr/>
      <dgm:t>
        <a:bodyPr/>
        <a:lstStyle/>
        <a:p>
          <a:pPr>
            <a:buClrTx/>
            <a:buSzTx/>
            <a:buFontTx/>
            <a:buAutoNum type="arabicPeriod" startAt="3"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4. Addestramento e valutazione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gm:t>
    </dgm:pt>
    <dgm:pt modelId="{BEB3A445-4A96-4CDE-AF1A-FC1FF05249B4}" type="parTrans" cxnId="{B2C7C7A2-B242-4A36-9FE2-B432D5886154}">
      <dgm:prSet/>
      <dgm:spPr/>
      <dgm:t>
        <a:bodyPr/>
        <a:lstStyle/>
        <a:p>
          <a:endParaRPr lang="it-IT"/>
        </a:p>
      </dgm:t>
    </dgm:pt>
    <dgm:pt modelId="{88EF7BAD-A3A4-4165-B291-DC2F4F1B38FE}" type="sibTrans" cxnId="{B2C7C7A2-B242-4A36-9FE2-B432D5886154}">
      <dgm:prSet/>
      <dgm:spPr/>
      <dgm:t>
        <a:bodyPr/>
        <a:lstStyle/>
        <a:p>
          <a:endParaRPr lang="it-IT"/>
        </a:p>
      </dgm:t>
    </dgm:pt>
    <dgm:pt modelId="{8BB60508-5317-43E3-B12A-7A2FE4598CE3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it-IT" altLang="it-IT" sz="2000" b="1" i="0" u="none" strike="noStrike" kern="1200" cap="none" normalizeH="0" baseline="0" dirty="0">
              <a:ln>
                <a:noFill/>
              </a:ln>
              <a:solidFill>
                <a:prstClr val="white"/>
              </a:solidFill>
              <a:effectLst/>
              <a:latin typeface="Garamond(corpo)"/>
              <a:ea typeface="+mn-ea"/>
              <a:cs typeface="+mn-cs"/>
            </a:rPr>
            <a:t>3. Selezione e configurazione dei modelli</a:t>
          </a:r>
          <a:endParaRPr kumimoji="0" lang="it-IT" sz="2000" b="1" i="0" u="none" strike="noStrike" kern="1200" cap="none" normalizeH="0" baseline="0" dirty="0">
            <a:ln>
              <a:noFill/>
            </a:ln>
            <a:solidFill>
              <a:prstClr val="white"/>
            </a:solidFill>
            <a:effectLst/>
            <a:latin typeface="Garamond(corpo)"/>
            <a:ea typeface="+mn-ea"/>
            <a:cs typeface="+mn-cs"/>
          </a:endParaRPr>
        </a:p>
      </dgm:t>
    </dgm:pt>
    <dgm:pt modelId="{915D98B9-7CC3-43E0-AB1A-0EA7887A0A33}" type="parTrans" cxnId="{534B6B8C-06A6-43F5-9289-2BDB2393498D}">
      <dgm:prSet/>
      <dgm:spPr/>
      <dgm:t>
        <a:bodyPr/>
        <a:lstStyle/>
        <a:p>
          <a:endParaRPr lang="it-IT"/>
        </a:p>
      </dgm:t>
    </dgm:pt>
    <dgm:pt modelId="{588FB5BA-C335-4221-859B-762DA056707B}" type="sibTrans" cxnId="{534B6B8C-06A6-43F5-9289-2BDB2393498D}">
      <dgm:prSet/>
      <dgm:spPr/>
      <dgm:t>
        <a:bodyPr/>
        <a:lstStyle/>
        <a:p>
          <a:endParaRPr lang="it-IT"/>
        </a:p>
      </dgm:t>
    </dgm:pt>
    <dgm:pt modelId="{4F01D734-DE70-443D-B337-193796F4EED3}" type="pres">
      <dgm:prSet presAssocID="{DC511ABB-6F66-4B5B-8AD7-833E9EBC124B}" presName="Name0" presStyleCnt="0">
        <dgm:presLayoutVars>
          <dgm:dir/>
          <dgm:resizeHandles val="exact"/>
        </dgm:presLayoutVars>
      </dgm:prSet>
      <dgm:spPr/>
    </dgm:pt>
    <dgm:pt modelId="{C249721A-6A33-471A-8F10-99CE2341D93F}" type="pres">
      <dgm:prSet presAssocID="{50AE86BC-A414-457F-BAA3-56D1260A7F28}" presName="parTxOnly" presStyleLbl="node1" presStyleIdx="0" presStyleCnt="4" custScaleX="184574" custScaleY="141123" custLinFactNeighborX="38544">
        <dgm:presLayoutVars>
          <dgm:bulletEnabled val="1"/>
        </dgm:presLayoutVars>
      </dgm:prSet>
      <dgm:spPr/>
    </dgm:pt>
    <dgm:pt modelId="{F2AEC5D0-7BAA-476A-AAAA-F14E36DD1211}" type="pres">
      <dgm:prSet presAssocID="{9F558CBD-7761-46AC-9EF0-F6EAF63B0156}" presName="parSpace" presStyleCnt="0"/>
      <dgm:spPr/>
    </dgm:pt>
    <dgm:pt modelId="{30FC73D5-1F73-482D-BBC5-41F607627A10}" type="pres">
      <dgm:prSet presAssocID="{B5ABD62B-69E2-446F-A7DB-360DEC70E830}" presName="parTxOnly" presStyleLbl="node1" presStyleIdx="1" presStyleCnt="4" custScaleX="212365" custScaleY="141123" custLinFactNeighborX="2564" custLinFactNeighborY="-1">
        <dgm:presLayoutVars>
          <dgm:bulletEnabled val="1"/>
        </dgm:presLayoutVars>
      </dgm:prSet>
      <dgm:spPr/>
    </dgm:pt>
    <dgm:pt modelId="{9ECD29F1-6D24-4AF7-94E3-D4AF73AE24A5}" type="pres">
      <dgm:prSet presAssocID="{C485F2A1-6B4F-49FF-B80C-5EE6535FD546}" presName="parSpace" presStyleCnt="0"/>
      <dgm:spPr/>
    </dgm:pt>
    <dgm:pt modelId="{8019BFC3-6F64-402B-946E-0B0B52707687}" type="pres">
      <dgm:prSet presAssocID="{8BB60508-5317-43E3-B12A-7A2FE4598CE3}" presName="parTxOnly" presStyleLbl="node1" presStyleIdx="2" presStyleCnt="4" custScaleX="319258" custScaleY="237344" custLinFactX="-7421" custLinFactNeighborX="-100000" custLinFactNeighborY="-695">
        <dgm:presLayoutVars>
          <dgm:bulletEnabled val="1"/>
        </dgm:presLayoutVars>
      </dgm:prSet>
      <dgm:spPr/>
    </dgm:pt>
    <dgm:pt modelId="{49267943-AF5A-48F8-A1E9-89625464CD0F}" type="pres">
      <dgm:prSet presAssocID="{588FB5BA-C335-4221-859B-762DA056707B}" presName="parSpace" presStyleCnt="0"/>
      <dgm:spPr/>
    </dgm:pt>
    <dgm:pt modelId="{E13F1D36-B137-41A7-A563-6C9EC499B6DB}" type="pres">
      <dgm:prSet presAssocID="{8D181454-B168-4436-9721-8E957DC65BDE}" presName="parTxOnly" presStyleLbl="node1" presStyleIdx="3" presStyleCnt="4" custScaleX="202293" custScaleY="141123" custLinFactX="-14443" custLinFactNeighborX="-100000" custLinFactNeighborY="-695">
        <dgm:presLayoutVars>
          <dgm:bulletEnabled val="1"/>
        </dgm:presLayoutVars>
      </dgm:prSet>
      <dgm:spPr/>
    </dgm:pt>
  </dgm:ptLst>
  <dgm:cxnLst>
    <dgm:cxn modelId="{6546473F-3A0B-4E38-9F49-05A3DC86B57A}" srcId="{DC511ABB-6F66-4B5B-8AD7-833E9EBC124B}" destId="{50AE86BC-A414-457F-BAA3-56D1260A7F28}" srcOrd="0" destOrd="0" parTransId="{65126787-E3A0-4BD1-B2F3-FF5248A2902E}" sibTransId="{9F558CBD-7761-46AC-9EF0-F6EAF63B0156}"/>
    <dgm:cxn modelId="{CCB86A41-7CE9-4605-909F-6DF04202E48D}" type="presOf" srcId="{B5ABD62B-69E2-446F-A7DB-360DEC70E830}" destId="{30FC73D5-1F73-482D-BBC5-41F607627A10}" srcOrd="0" destOrd="0" presId="urn:microsoft.com/office/officeart/2005/8/layout/hChevron3"/>
    <dgm:cxn modelId="{4E8B2667-EAF5-4504-ADD3-1DEFB310657B}" type="presOf" srcId="{50AE86BC-A414-457F-BAA3-56D1260A7F28}" destId="{C249721A-6A33-471A-8F10-99CE2341D93F}" srcOrd="0" destOrd="0" presId="urn:microsoft.com/office/officeart/2005/8/layout/hChevron3"/>
    <dgm:cxn modelId="{F3294179-0280-4BB5-9B25-FBC56413BBBA}" type="presOf" srcId="{8D181454-B168-4436-9721-8E957DC65BDE}" destId="{E13F1D36-B137-41A7-A563-6C9EC499B6DB}" srcOrd="0" destOrd="0" presId="urn:microsoft.com/office/officeart/2005/8/layout/hChevron3"/>
    <dgm:cxn modelId="{534B6B8C-06A6-43F5-9289-2BDB2393498D}" srcId="{DC511ABB-6F66-4B5B-8AD7-833E9EBC124B}" destId="{8BB60508-5317-43E3-B12A-7A2FE4598CE3}" srcOrd="2" destOrd="0" parTransId="{915D98B9-7CC3-43E0-AB1A-0EA7887A0A33}" sibTransId="{588FB5BA-C335-4221-859B-762DA056707B}"/>
    <dgm:cxn modelId="{B2C7C7A2-B242-4A36-9FE2-B432D5886154}" srcId="{DC511ABB-6F66-4B5B-8AD7-833E9EBC124B}" destId="{8D181454-B168-4436-9721-8E957DC65BDE}" srcOrd="3" destOrd="0" parTransId="{BEB3A445-4A96-4CDE-AF1A-FC1FF05249B4}" sibTransId="{88EF7BAD-A3A4-4165-B291-DC2F4F1B38FE}"/>
    <dgm:cxn modelId="{AD9C55B8-6B69-4766-A6C9-C6F194D36792}" srcId="{DC511ABB-6F66-4B5B-8AD7-833E9EBC124B}" destId="{B5ABD62B-69E2-446F-A7DB-360DEC70E830}" srcOrd="1" destOrd="0" parTransId="{FB0C5274-1AD0-4DD3-99DE-F7E44C1F7386}" sibTransId="{C485F2A1-6B4F-49FF-B80C-5EE6535FD546}"/>
    <dgm:cxn modelId="{ABE1FAE1-13D5-4DA2-B2CB-E4EC0C3AA869}" type="presOf" srcId="{8BB60508-5317-43E3-B12A-7A2FE4598CE3}" destId="{8019BFC3-6F64-402B-946E-0B0B52707687}" srcOrd="0" destOrd="0" presId="urn:microsoft.com/office/officeart/2005/8/layout/hChevron3"/>
    <dgm:cxn modelId="{0D28D9F5-2F14-4E32-88C5-A8110608FD3C}" type="presOf" srcId="{DC511ABB-6F66-4B5B-8AD7-833E9EBC124B}" destId="{4F01D734-DE70-443D-B337-193796F4EED3}" srcOrd="0" destOrd="0" presId="urn:microsoft.com/office/officeart/2005/8/layout/hChevron3"/>
    <dgm:cxn modelId="{5765C0E9-D4AB-4D08-B710-1E9A80FB2841}" type="presParOf" srcId="{4F01D734-DE70-443D-B337-193796F4EED3}" destId="{C249721A-6A33-471A-8F10-99CE2341D93F}" srcOrd="0" destOrd="0" presId="urn:microsoft.com/office/officeart/2005/8/layout/hChevron3"/>
    <dgm:cxn modelId="{3B2F1927-7EEB-4535-9C58-24B0F500AADF}" type="presParOf" srcId="{4F01D734-DE70-443D-B337-193796F4EED3}" destId="{F2AEC5D0-7BAA-476A-AAAA-F14E36DD1211}" srcOrd="1" destOrd="0" presId="urn:microsoft.com/office/officeart/2005/8/layout/hChevron3"/>
    <dgm:cxn modelId="{DE3AF237-C3B1-4D7B-853A-5B347A12C699}" type="presParOf" srcId="{4F01D734-DE70-443D-B337-193796F4EED3}" destId="{30FC73D5-1F73-482D-BBC5-41F607627A10}" srcOrd="2" destOrd="0" presId="urn:microsoft.com/office/officeart/2005/8/layout/hChevron3"/>
    <dgm:cxn modelId="{3735657F-8CAB-48CF-BBDF-A1D0344D5028}" type="presParOf" srcId="{4F01D734-DE70-443D-B337-193796F4EED3}" destId="{9ECD29F1-6D24-4AF7-94E3-D4AF73AE24A5}" srcOrd="3" destOrd="0" presId="urn:microsoft.com/office/officeart/2005/8/layout/hChevron3"/>
    <dgm:cxn modelId="{B9723CE5-FC17-429C-873A-B41F6126E388}" type="presParOf" srcId="{4F01D734-DE70-443D-B337-193796F4EED3}" destId="{8019BFC3-6F64-402B-946E-0B0B52707687}" srcOrd="4" destOrd="0" presId="urn:microsoft.com/office/officeart/2005/8/layout/hChevron3"/>
    <dgm:cxn modelId="{8DD0803A-BAFB-428A-BA33-4689D59574EE}" type="presParOf" srcId="{4F01D734-DE70-443D-B337-193796F4EED3}" destId="{49267943-AF5A-48F8-A1E9-89625464CD0F}" srcOrd="5" destOrd="0" presId="urn:microsoft.com/office/officeart/2005/8/layout/hChevron3"/>
    <dgm:cxn modelId="{B9587CB5-1F2C-4F48-8EEA-3B8C21AD18E3}" type="presParOf" srcId="{4F01D734-DE70-443D-B337-193796F4EED3}" destId="{E13F1D36-B137-41A7-A563-6C9EC499B6D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511ABB-6F66-4B5B-8AD7-833E9EBC124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0AE86BC-A414-457F-BAA3-56D1260A7F28}">
      <dgm:prSet phldrT="[Testo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1. Caricamento e preparazione del dataset</a:t>
          </a:r>
        </a:p>
      </dgm:t>
    </dgm:pt>
    <dgm:pt modelId="{65126787-E3A0-4BD1-B2F3-FF5248A2902E}" type="parTrans" cxnId="{6546473F-3A0B-4E38-9F49-05A3DC86B57A}">
      <dgm:prSet/>
      <dgm:spPr/>
      <dgm:t>
        <a:bodyPr/>
        <a:lstStyle/>
        <a:p>
          <a:endParaRPr lang="it-IT"/>
        </a:p>
      </dgm:t>
    </dgm:pt>
    <dgm:pt modelId="{9F558CBD-7761-46AC-9EF0-F6EAF63B0156}" type="sibTrans" cxnId="{6546473F-3A0B-4E38-9F49-05A3DC86B57A}">
      <dgm:prSet/>
      <dgm:spPr/>
      <dgm:t>
        <a:bodyPr/>
        <a:lstStyle/>
        <a:p>
          <a:endParaRPr lang="it-IT"/>
        </a:p>
      </dgm:t>
    </dgm:pt>
    <dgm:pt modelId="{B5ABD62B-69E2-446F-A7DB-360DEC70E830}">
      <dgm:prSet phldrT="[Testo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2. </a:t>
          </a:r>
          <a:r>
            <a:rPr kumimoji="0" lang="it-IT" sz="1600" b="0" i="0" u="none" strike="noStrike" kern="1200" cap="none" normalizeH="0" baseline="0" dirty="0" err="1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Preprocessing</a:t>
          </a: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 dei dati</a:t>
          </a:r>
        </a:p>
      </dgm:t>
    </dgm:pt>
    <dgm:pt modelId="{FB0C5274-1AD0-4DD3-99DE-F7E44C1F7386}" type="parTrans" cxnId="{AD9C55B8-6B69-4766-A6C9-C6F194D36792}">
      <dgm:prSet/>
      <dgm:spPr/>
      <dgm:t>
        <a:bodyPr/>
        <a:lstStyle/>
        <a:p>
          <a:endParaRPr lang="it-IT"/>
        </a:p>
      </dgm:t>
    </dgm:pt>
    <dgm:pt modelId="{C485F2A1-6B4F-49FF-B80C-5EE6535FD546}" type="sibTrans" cxnId="{AD9C55B8-6B69-4766-A6C9-C6F194D36792}">
      <dgm:prSet/>
      <dgm:spPr/>
      <dgm:t>
        <a:bodyPr/>
        <a:lstStyle/>
        <a:p>
          <a:endParaRPr lang="it-IT"/>
        </a:p>
      </dgm:t>
    </dgm:pt>
    <dgm:pt modelId="{8D181454-B168-4436-9721-8E957DC65BDE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it-IT" altLang="it-IT" sz="2000" b="1" i="0" u="none" strike="noStrike" kern="1200" cap="none" normalizeH="0" baseline="0" dirty="0">
              <a:ln>
                <a:noFill/>
              </a:ln>
              <a:solidFill>
                <a:prstClr val="white"/>
              </a:solidFill>
              <a:effectLst/>
              <a:latin typeface="Garamond(corpo)"/>
              <a:ea typeface="+mn-ea"/>
              <a:cs typeface="+mn-cs"/>
            </a:rPr>
            <a:t>4. Addestramento e valutazione</a:t>
          </a:r>
          <a:endParaRPr kumimoji="0" lang="it-IT" sz="2000" b="1" i="0" u="none" strike="noStrike" kern="1200" cap="none" normalizeH="0" baseline="0" dirty="0">
            <a:ln>
              <a:noFill/>
            </a:ln>
            <a:solidFill>
              <a:prstClr val="white"/>
            </a:solidFill>
            <a:effectLst/>
            <a:latin typeface="Garamond(corpo)"/>
            <a:ea typeface="+mn-ea"/>
            <a:cs typeface="+mn-cs"/>
          </a:endParaRPr>
        </a:p>
      </dgm:t>
    </dgm:pt>
    <dgm:pt modelId="{BEB3A445-4A96-4CDE-AF1A-FC1FF05249B4}" type="parTrans" cxnId="{B2C7C7A2-B242-4A36-9FE2-B432D5886154}">
      <dgm:prSet/>
      <dgm:spPr/>
      <dgm:t>
        <a:bodyPr/>
        <a:lstStyle/>
        <a:p>
          <a:endParaRPr lang="it-IT"/>
        </a:p>
      </dgm:t>
    </dgm:pt>
    <dgm:pt modelId="{88EF7BAD-A3A4-4165-B291-DC2F4F1B38FE}" type="sibTrans" cxnId="{B2C7C7A2-B242-4A36-9FE2-B432D5886154}">
      <dgm:prSet/>
      <dgm:spPr/>
      <dgm:t>
        <a:bodyPr/>
        <a:lstStyle/>
        <a:p>
          <a:endParaRPr lang="it-IT"/>
        </a:p>
      </dgm:t>
    </dgm:pt>
    <dgm:pt modelId="{8BB60508-5317-43E3-B12A-7A2FE4598CE3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3. Selezione e configurazione dei modelli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gm:t>
    </dgm:pt>
    <dgm:pt modelId="{915D98B9-7CC3-43E0-AB1A-0EA7887A0A33}" type="parTrans" cxnId="{534B6B8C-06A6-43F5-9289-2BDB2393498D}">
      <dgm:prSet/>
      <dgm:spPr/>
      <dgm:t>
        <a:bodyPr/>
        <a:lstStyle/>
        <a:p>
          <a:endParaRPr lang="it-IT"/>
        </a:p>
      </dgm:t>
    </dgm:pt>
    <dgm:pt modelId="{588FB5BA-C335-4221-859B-762DA056707B}" type="sibTrans" cxnId="{534B6B8C-06A6-43F5-9289-2BDB2393498D}">
      <dgm:prSet/>
      <dgm:spPr/>
      <dgm:t>
        <a:bodyPr/>
        <a:lstStyle/>
        <a:p>
          <a:endParaRPr lang="it-IT"/>
        </a:p>
      </dgm:t>
    </dgm:pt>
    <dgm:pt modelId="{4F01D734-DE70-443D-B337-193796F4EED3}" type="pres">
      <dgm:prSet presAssocID="{DC511ABB-6F66-4B5B-8AD7-833E9EBC124B}" presName="Name0" presStyleCnt="0">
        <dgm:presLayoutVars>
          <dgm:dir/>
          <dgm:resizeHandles val="exact"/>
        </dgm:presLayoutVars>
      </dgm:prSet>
      <dgm:spPr/>
    </dgm:pt>
    <dgm:pt modelId="{C249721A-6A33-471A-8F10-99CE2341D93F}" type="pres">
      <dgm:prSet presAssocID="{50AE86BC-A414-457F-BAA3-56D1260A7F28}" presName="parTxOnly" presStyleLbl="node1" presStyleIdx="0" presStyleCnt="4" custScaleX="206870" custScaleY="167661" custLinFactNeighborX="76821" custLinFactNeighborY="-2126">
        <dgm:presLayoutVars>
          <dgm:bulletEnabled val="1"/>
        </dgm:presLayoutVars>
      </dgm:prSet>
      <dgm:spPr/>
    </dgm:pt>
    <dgm:pt modelId="{F2AEC5D0-7BAA-476A-AAAA-F14E36DD1211}" type="pres">
      <dgm:prSet presAssocID="{9F558CBD-7761-46AC-9EF0-F6EAF63B0156}" presName="parSpace" presStyleCnt="0"/>
      <dgm:spPr/>
    </dgm:pt>
    <dgm:pt modelId="{30FC73D5-1F73-482D-BBC5-41F607627A10}" type="pres">
      <dgm:prSet presAssocID="{B5ABD62B-69E2-446F-A7DB-360DEC70E830}" presName="parTxOnly" presStyleLbl="node1" presStyleIdx="1" presStyleCnt="4" custScaleX="212365" custScaleY="167661" custLinFactNeighborX="19216" custLinFactNeighborY="-2082">
        <dgm:presLayoutVars>
          <dgm:bulletEnabled val="1"/>
        </dgm:presLayoutVars>
      </dgm:prSet>
      <dgm:spPr/>
    </dgm:pt>
    <dgm:pt modelId="{9ECD29F1-6D24-4AF7-94E3-D4AF73AE24A5}" type="pres">
      <dgm:prSet presAssocID="{C485F2A1-6B4F-49FF-B80C-5EE6535FD546}" presName="parSpace" presStyleCnt="0"/>
      <dgm:spPr/>
    </dgm:pt>
    <dgm:pt modelId="{8019BFC3-6F64-402B-946E-0B0B52707687}" type="pres">
      <dgm:prSet presAssocID="{8BB60508-5317-43E3-B12A-7A2FE4598CE3}" presName="parTxOnly" presStyleLbl="node1" presStyleIdx="2" presStyleCnt="4" custScaleX="319258" custScaleY="167661" custLinFactNeighborX="-41359" custLinFactNeighborY="-2707">
        <dgm:presLayoutVars>
          <dgm:bulletEnabled val="1"/>
        </dgm:presLayoutVars>
      </dgm:prSet>
      <dgm:spPr/>
    </dgm:pt>
    <dgm:pt modelId="{49267943-AF5A-48F8-A1E9-89625464CD0F}" type="pres">
      <dgm:prSet presAssocID="{588FB5BA-C335-4221-859B-762DA056707B}" presName="parSpace" presStyleCnt="0"/>
      <dgm:spPr/>
    </dgm:pt>
    <dgm:pt modelId="{E13F1D36-B137-41A7-A563-6C9EC499B6DB}" type="pres">
      <dgm:prSet presAssocID="{8D181454-B168-4436-9721-8E957DC65BDE}" presName="parTxOnly" presStyleLbl="node1" presStyleIdx="3" presStyleCnt="4" custScaleX="363496" custScaleY="237344" custLinFactX="-14443" custLinFactNeighborX="-100000" custLinFactNeighborY="-695">
        <dgm:presLayoutVars>
          <dgm:bulletEnabled val="1"/>
        </dgm:presLayoutVars>
      </dgm:prSet>
      <dgm:spPr/>
    </dgm:pt>
  </dgm:ptLst>
  <dgm:cxnLst>
    <dgm:cxn modelId="{6546473F-3A0B-4E38-9F49-05A3DC86B57A}" srcId="{DC511ABB-6F66-4B5B-8AD7-833E9EBC124B}" destId="{50AE86BC-A414-457F-BAA3-56D1260A7F28}" srcOrd="0" destOrd="0" parTransId="{65126787-E3A0-4BD1-B2F3-FF5248A2902E}" sibTransId="{9F558CBD-7761-46AC-9EF0-F6EAF63B0156}"/>
    <dgm:cxn modelId="{CCB86A41-7CE9-4605-909F-6DF04202E48D}" type="presOf" srcId="{B5ABD62B-69E2-446F-A7DB-360DEC70E830}" destId="{30FC73D5-1F73-482D-BBC5-41F607627A10}" srcOrd="0" destOrd="0" presId="urn:microsoft.com/office/officeart/2005/8/layout/hChevron3"/>
    <dgm:cxn modelId="{4E8B2667-EAF5-4504-ADD3-1DEFB310657B}" type="presOf" srcId="{50AE86BC-A414-457F-BAA3-56D1260A7F28}" destId="{C249721A-6A33-471A-8F10-99CE2341D93F}" srcOrd="0" destOrd="0" presId="urn:microsoft.com/office/officeart/2005/8/layout/hChevron3"/>
    <dgm:cxn modelId="{F3294179-0280-4BB5-9B25-FBC56413BBBA}" type="presOf" srcId="{8D181454-B168-4436-9721-8E957DC65BDE}" destId="{E13F1D36-B137-41A7-A563-6C9EC499B6DB}" srcOrd="0" destOrd="0" presId="urn:microsoft.com/office/officeart/2005/8/layout/hChevron3"/>
    <dgm:cxn modelId="{534B6B8C-06A6-43F5-9289-2BDB2393498D}" srcId="{DC511ABB-6F66-4B5B-8AD7-833E9EBC124B}" destId="{8BB60508-5317-43E3-B12A-7A2FE4598CE3}" srcOrd="2" destOrd="0" parTransId="{915D98B9-7CC3-43E0-AB1A-0EA7887A0A33}" sibTransId="{588FB5BA-C335-4221-859B-762DA056707B}"/>
    <dgm:cxn modelId="{B2C7C7A2-B242-4A36-9FE2-B432D5886154}" srcId="{DC511ABB-6F66-4B5B-8AD7-833E9EBC124B}" destId="{8D181454-B168-4436-9721-8E957DC65BDE}" srcOrd="3" destOrd="0" parTransId="{BEB3A445-4A96-4CDE-AF1A-FC1FF05249B4}" sibTransId="{88EF7BAD-A3A4-4165-B291-DC2F4F1B38FE}"/>
    <dgm:cxn modelId="{AD9C55B8-6B69-4766-A6C9-C6F194D36792}" srcId="{DC511ABB-6F66-4B5B-8AD7-833E9EBC124B}" destId="{B5ABD62B-69E2-446F-A7DB-360DEC70E830}" srcOrd="1" destOrd="0" parTransId="{FB0C5274-1AD0-4DD3-99DE-F7E44C1F7386}" sibTransId="{C485F2A1-6B4F-49FF-B80C-5EE6535FD546}"/>
    <dgm:cxn modelId="{ABE1FAE1-13D5-4DA2-B2CB-E4EC0C3AA869}" type="presOf" srcId="{8BB60508-5317-43E3-B12A-7A2FE4598CE3}" destId="{8019BFC3-6F64-402B-946E-0B0B52707687}" srcOrd="0" destOrd="0" presId="urn:microsoft.com/office/officeart/2005/8/layout/hChevron3"/>
    <dgm:cxn modelId="{0D28D9F5-2F14-4E32-88C5-A8110608FD3C}" type="presOf" srcId="{DC511ABB-6F66-4B5B-8AD7-833E9EBC124B}" destId="{4F01D734-DE70-443D-B337-193796F4EED3}" srcOrd="0" destOrd="0" presId="urn:microsoft.com/office/officeart/2005/8/layout/hChevron3"/>
    <dgm:cxn modelId="{5765C0E9-D4AB-4D08-B710-1E9A80FB2841}" type="presParOf" srcId="{4F01D734-DE70-443D-B337-193796F4EED3}" destId="{C249721A-6A33-471A-8F10-99CE2341D93F}" srcOrd="0" destOrd="0" presId="urn:microsoft.com/office/officeart/2005/8/layout/hChevron3"/>
    <dgm:cxn modelId="{3B2F1927-7EEB-4535-9C58-24B0F500AADF}" type="presParOf" srcId="{4F01D734-DE70-443D-B337-193796F4EED3}" destId="{F2AEC5D0-7BAA-476A-AAAA-F14E36DD1211}" srcOrd="1" destOrd="0" presId="urn:microsoft.com/office/officeart/2005/8/layout/hChevron3"/>
    <dgm:cxn modelId="{DE3AF237-C3B1-4D7B-853A-5B347A12C699}" type="presParOf" srcId="{4F01D734-DE70-443D-B337-193796F4EED3}" destId="{30FC73D5-1F73-482D-BBC5-41F607627A10}" srcOrd="2" destOrd="0" presId="urn:microsoft.com/office/officeart/2005/8/layout/hChevron3"/>
    <dgm:cxn modelId="{3735657F-8CAB-48CF-BBDF-A1D0344D5028}" type="presParOf" srcId="{4F01D734-DE70-443D-B337-193796F4EED3}" destId="{9ECD29F1-6D24-4AF7-94E3-D4AF73AE24A5}" srcOrd="3" destOrd="0" presId="urn:microsoft.com/office/officeart/2005/8/layout/hChevron3"/>
    <dgm:cxn modelId="{B9723CE5-FC17-429C-873A-B41F6126E388}" type="presParOf" srcId="{4F01D734-DE70-443D-B337-193796F4EED3}" destId="{8019BFC3-6F64-402B-946E-0B0B52707687}" srcOrd="4" destOrd="0" presId="urn:microsoft.com/office/officeart/2005/8/layout/hChevron3"/>
    <dgm:cxn modelId="{8DD0803A-BAFB-428A-BA33-4689D59574EE}" type="presParOf" srcId="{4F01D734-DE70-443D-B337-193796F4EED3}" destId="{49267943-AF5A-48F8-A1E9-89625464CD0F}" srcOrd="5" destOrd="0" presId="urn:microsoft.com/office/officeart/2005/8/layout/hChevron3"/>
    <dgm:cxn modelId="{B9587CB5-1F2C-4F48-8EEA-3B8C21AD18E3}" type="presParOf" srcId="{4F01D734-DE70-443D-B337-193796F4EED3}" destId="{E13F1D36-B137-41A7-A563-6C9EC499B6D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9721A-6A33-471A-8F10-99CE2341D93F}">
      <dsp:nvSpPr>
        <dsp:cNvPr id="0" name=""/>
        <dsp:cNvSpPr/>
      </dsp:nvSpPr>
      <dsp:spPr>
        <a:xfrm>
          <a:off x="5979" y="636772"/>
          <a:ext cx="4735970" cy="13320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20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aramond(corpo)"/>
              <a:ea typeface="+mn-ea"/>
              <a:cs typeface="+mn-cs"/>
            </a:rPr>
            <a:t>1. Caricamento e preparazione del dataset</a:t>
          </a:r>
        </a:p>
      </dsp:txBody>
      <dsp:txXfrm>
        <a:off x="5979" y="636772"/>
        <a:ext cx="4402970" cy="1332002"/>
      </dsp:txXfrm>
    </dsp:sp>
    <dsp:sp modelId="{30FC73D5-1F73-482D-BBC5-41F607627A10}">
      <dsp:nvSpPr>
        <dsp:cNvPr id="0" name=""/>
        <dsp:cNvSpPr/>
      </dsp:nvSpPr>
      <dsp:spPr>
        <a:xfrm>
          <a:off x="4334866" y="895690"/>
          <a:ext cx="2619074" cy="8141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2. </a:t>
          </a:r>
          <a:r>
            <a:rPr kumimoji="0" lang="it-IT" sz="1600" b="0" i="0" u="none" strike="noStrike" kern="1200" cap="none" normalizeH="0" baseline="0" dirty="0" err="1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Preprocessing</a:t>
          </a: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 dei dati</a:t>
          </a:r>
        </a:p>
      </dsp:txBody>
      <dsp:txXfrm>
        <a:off x="4741950" y="895690"/>
        <a:ext cx="1804907" cy="814167"/>
      </dsp:txXfrm>
    </dsp:sp>
    <dsp:sp modelId="{8019BFC3-6F64-402B-946E-0B0B52707687}">
      <dsp:nvSpPr>
        <dsp:cNvPr id="0" name=""/>
        <dsp:cNvSpPr/>
      </dsp:nvSpPr>
      <dsp:spPr>
        <a:xfrm>
          <a:off x="6546857" y="895690"/>
          <a:ext cx="2914963" cy="8141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3. Selezione e configurazione dei modelli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sp:txBody>
      <dsp:txXfrm>
        <a:off x="6953941" y="895690"/>
        <a:ext cx="2100796" cy="814167"/>
      </dsp:txXfrm>
    </dsp:sp>
    <dsp:sp modelId="{E13F1D36-B137-41A7-A563-6C9EC499B6DB}">
      <dsp:nvSpPr>
        <dsp:cNvPr id="0" name=""/>
        <dsp:cNvSpPr/>
      </dsp:nvSpPr>
      <dsp:spPr>
        <a:xfrm>
          <a:off x="9054736" y="895690"/>
          <a:ext cx="2987078" cy="8141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4. Addestramento e valutazione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sp:txBody>
      <dsp:txXfrm>
        <a:off x="9461820" y="895690"/>
        <a:ext cx="2172911" cy="814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9721A-6A33-471A-8F10-99CE2341D93F}">
      <dsp:nvSpPr>
        <dsp:cNvPr id="0" name=""/>
        <dsp:cNvSpPr/>
      </dsp:nvSpPr>
      <dsp:spPr>
        <a:xfrm>
          <a:off x="7004" y="709584"/>
          <a:ext cx="3023940" cy="791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1. Caricamento e preparazione del dataset</a:t>
          </a:r>
        </a:p>
      </dsp:txBody>
      <dsp:txXfrm>
        <a:off x="7004" y="709584"/>
        <a:ext cx="2825941" cy="791997"/>
      </dsp:txXfrm>
    </dsp:sp>
    <dsp:sp modelId="{30FC73D5-1F73-482D-BBC5-41F607627A10}">
      <dsp:nvSpPr>
        <dsp:cNvPr id="0" name=""/>
        <dsp:cNvSpPr/>
      </dsp:nvSpPr>
      <dsp:spPr>
        <a:xfrm>
          <a:off x="2371285" y="439583"/>
          <a:ext cx="4484074" cy="1331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20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aramond(corpo)"/>
              <a:ea typeface="+mn-ea"/>
              <a:cs typeface="+mn-cs"/>
            </a:rPr>
            <a:t>2. </a:t>
          </a:r>
          <a:r>
            <a:rPr kumimoji="0" lang="it-IT" sz="2000" b="1" i="0" u="none" strike="noStrike" kern="1200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Garamond(corpo)"/>
              <a:ea typeface="+mn-ea"/>
              <a:cs typeface="+mn-cs"/>
            </a:rPr>
            <a:t>Preprocessing</a:t>
          </a:r>
          <a:r>
            <a:rPr kumimoji="0" lang="it-IT" sz="20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aramond(corpo)"/>
              <a:ea typeface="+mn-ea"/>
              <a:cs typeface="+mn-cs"/>
            </a:rPr>
            <a:t> dei dati</a:t>
          </a:r>
        </a:p>
      </dsp:txBody>
      <dsp:txXfrm>
        <a:off x="3037285" y="439583"/>
        <a:ext cx="3152075" cy="1331999"/>
      </dsp:txXfrm>
    </dsp:sp>
    <dsp:sp modelId="{8019BFC3-6F64-402B-946E-0B0B52707687}">
      <dsp:nvSpPr>
        <dsp:cNvPr id="0" name=""/>
        <dsp:cNvSpPr/>
      </dsp:nvSpPr>
      <dsp:spPr>
        <a:xfrm>
          <a:off x="6476151" y="724086"/>
          <a:ext cx="3104432" cy="791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3. Selezione e configurazione dei modelli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sp:txBody>
      <dsp:txXfrm>
        <a:off x="6872150" y="724086"/>
        <a:ext cx="2312435" cy="791997"/>
      </dsp:txXfrm>
    </dsp:sp>
    <dsp:sp modelId="{E13F1D36-B137-41A7-A563-6C9EC499B6DB}">
      <dsp:nvSpPr>
        <dsp:cNvPr id="0" name=""/>
        <dsp:cNvSpPr/>
      </dsp:nvSpPr>
      <dsp:spPr>
        <a:xfrm>
          <a:off x="9183975" y="724076"/>
          <a:ext cx="2404338" cy="7920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4. Addestramento e valutazione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sp:txBody>
      <dsp:txXfrm>
        <a:off x="9579977" y="724076"/>
        <a:ext cx="1612334" cy="7920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9721A-6A33-471A-8F10-99CE2341D93F}">
      <dsp:nvSpPr>
        <dsp:cNvPr id="0" name=""/>
        <dsp:cNvSpPr/>
      </dsp:nvSpPr>
      <dsp:spPr>
        <a:xfrm>
          <a:off x="7004" y="709584"/>
          <a:ext cx="3023940" cy="791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1. Caricamento e preparazione del dataset</a:t>
          </a:r>
        </a:p>
      </dsp:txBody>
      <dsp:txXfrm>
        <a:off x="7004" y="709584"/>
        <a:ext cx="2825941" cy="791997"/>
      </dsp:txXfrm>
    </dsp:sp>
    <dsp:sp modelId="{30FC73D5-1F73-482D-BBC5-41F607627A10}">
      <dsp:nvSpPr>
        <dsp:cNvPr id="0" name=""/>
        <dsp:cNvSpPr/>
      </dsp:nvSpPr>
      <dsp:spPr>
        <a:xfrm>
          <a:off x="2371285" y="439583"/>
          <a:ext cx="4484074" cy="1331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20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aramond(corpo)"/>
              <a:ea typeface="+mn-ea"/>
              <a:cs typeface="+mn-cs"/>
            </a:rPr>
            <a:t>2. </a:t>
          </a:r>
          <a:r>
            <a:rPr kumimoji="0" lang="it-IT" sz="2000" b="1" i="0" u="none" strike="noStrike" kern="1200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Garamond(corpo)"/>
              <a:ea typeface="+mn-ea"/>
              <a:cs typeface="+mn-cs"/>
            </a:rPr>
            <a:t>Preprocessing</a:t>
          </a:r>
          <a:r>
            <a:rPr kumimoji="0" lang="it-IT" sz="20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aramond(corpo)"/>
              <a:ea typeface="+mn-ea"/>
              <a:cs typeface="+mn-cs"/>
            </a:rPr>
            <a:t> dei dati</a:t>
          </a:r>
        </a:p>
      </dsp:txBody>
      <dsp:txXfrm>
        <a:off x="3037285" y="439583"/>
        <a:ext cx="3152075" cy="1331999"/>
      </dsp:txXfrm>
    </dsp:sp>
    <dsp:sp modelId="{8019BFC3-6F64-402B-946E-0B0B52707687}">
      <dsp:nvSpPr>
        <dsp:cNvPr id="0" name=""/>
        <dsp:cNvSpPr/>
      </dsp:nvSpPr>
      <dsp:spPr>
        <a:xfrm>
          <a:off x="6476151" y="724086"/>
          <a:ext cx="3104432" cy="791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3. Selezione e configurazione dei modelli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sp:txBody>
      <dsp:txXfrm>
        <a:off x="6872150" y="724086"/>
        <a:ext cx="2312435" cy="791997"/>
      </dsp:txXfrm>
    </dsp:sp>
    <dsp:sp modelId="{E13F1D36-B137-41A7-A563-6C9EC499B6DB}">
      <dsp:nvSpPr>
        <dsp:cNvPr id="0" name=""/>
        <dsp:cNvSpPr/>
      </dsp:nvSpPr>
      <dsp:spPr>
        <a:xfrm>
          <a:off x="9183975" y="724076"/>
          <a:ext cx="2404338" cy="7920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4. Addestramento e valutazione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sp:txBody>
      <dsp:txXfrm>
        <a:off x="9579977" y="724076"/>
        <a:ext cx="1612334" cy="792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9721A-6A33-471A-8F10-99CE2341D93F}">
      <dsp:nvSpPr>
        <dsp:cNvPr id="0" name=""/>
        <dsp:cNvSpPr/>
      </dsp:nvSpPr>
      <dsp:spPr>
        <a:xfrm>
          <a:off x="109631" y="709584"/>
          <a:ext cx="2589622" cy="791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1. Caricamento e preparazione del dataset</a:t>
          </a:r>
        </a:p>
      </dsp:txBody>
      <dsp:txXfrm>
        <a:off x="109631" y="709584"/>
        <a:ext cx="2391623" cy="791997"/>
      </dsp:txXfrm>
    </dsp:sp>
    <dsp:sp modelId="{30FC73D5-1F73-482D-BBC5-41F607627A10}">
      <dsp:nvSpPr>
        <dsp:cNvPr id="0" name=""/>
        <dsp:cNvSpPr/>
      </dsp:nvSpPr>
      <dsp:spPr>
        <a:xfrm>
          <a:off x="2317686" y="709578"/>
          <a:ext cx="2979537" cy="791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2. </a:t>
          </a:r>
          <a:r>
            <a:rPr kumimoji="0" lang="it-IT" sz="1600" b="0" i="0" u="none" strike="noStrike" kern="1200" cap="none" normalizeH="0" baseline="0" dirty="0" err="1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Preprocessing</a:t>
          </a: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 dei dati</a:t>
          </a:r>
        </a:p>
      </dsp:txBody>
      <dsp:txXfrm>
        <a:off x="2713685" y="709578"/>
        <a:ext cx="2187540" cy="791997"/>
      </dsp:txXfrm>
    </dsp:sp>
    <dsp:sp modelId="{8019BFC3-6F64-402B-946E-0B0B52707687}">
      <dsp:nvSpPr>
        <dsp:cNvPr id="0" name=""/>
        <dsp:cNvSpPr/>
      </dsp:nvSpPr>
      <dsp:spPr>
        <a:xfrm>
          <a:off x="4624700" y="435682"/>
          <a:ext cx="4479275" cy="1331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it-IT" altLang="it-IT" sz="2000" b="1" i="0" u="none" strike="noStrike" kern="1200" cap="none" normalizeH="0" baseline="0" dirty="0">
              <a:ln>
                <a:noFill/>
              </a:ln>
              <a:solidFill>
                <a:prstClr val="white"/>
              </a:solidFill>
              <a:effectLst/>
              <a:latin typeface="Garamond(corpo)"/>
              <a:ea typeface="+mn-ea"/>
              <a:cs typeface="+mn-cs"/>
            </a:rPr>
            <a:t>3. Selezione e configurazione dei modelli</a:t>
          </a:r>
          <a:endParaRPr kumimoji="0" lang="it-IT" sz="2000" b="1" i="0" u="none" strike="noStrike" kern="1200" cap="none" normalizeH="0" baseline="0" dirty="0">
            <a:ln>
              <a:noFill/>
            </a:ln>
            <a:solidFill>
              <a:prstClr val="white"/>
            </a:solidFill>
            <a:effectLst/>
            <a:latin typeface="Garamond(corpo)"/>
            <a:ea typeface="+mn-ea"/>
            <a:cs typeface="+mn-cs"/>
          </a:endParaRPr>
        </a:p>
      </dsp:txBody>
      <dsp:txXfrm>
        <a:off x="5290700" y="435682"/>
        <a:ext cx="3147276" cy="1331999"/>
      </dsp:txXfrm>
    </dsp:sp>
    <dsp:sp modelId="{E13F1D36-B137-41A7-A563-6C9EC499B6DB}">
      <dsp:nvSpPr>
        <dsp:cNvPr id="0" name=""/>
        <dsp:cNvSpPr/>
      </dsp:nvSpPr>
      <dsp:spPr>
        <a:xfrm>
          <a:off x="8724849" y="705683"/>
          <a:ext cx="2838224" cy="791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4. Addestramento e valutazione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sp:txBody>
      <dsp:txXfrm>
        <a:off x="9120848" y="705683"/>
        <a:ext cx="2046227" cy="791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9721A-6A33-471A-8F10-99CE2341D93F}">
      <dsp:nvSpPr>
        <dsp:cNvPr id="0" name=""/>
        <dsp:cNvSpPr/>
      </dsp:nvSpPr>
      <dsp:spPr>
        <a:xfrm>
          <a:off x="109631" y="709584"/>
          <a:ext cx="2589622" cy="791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1. Caricamento e preparazione del dataset</a:t>
          </a:r>
        </a:p>
      </dsp:txBody>
      <dsp:txXfrm>
        <a:off x="109631" y="709584"/>
        <a:ext cx="2391623" cy="791997"/>
      </dsp:txXfrm>
    </dsp:sp>
    <dsp:sp modelId="{30FC73D5-1F73-482D-BBC5-41F607627A10}">
      <dsp:nvSpPr>
        <dsp:cNvPr id="0" name=""/>
        <dsp:cNvSpPr/>
      </dsp:nvSpPr>
      <dsp:spPr>
        <a:xfrm>
          <a:off x="2317686" y="709578"/>
          <a:ext cx="2979537" cy="791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2. </a:t>
          </a:r>
          <a:r>
            <a:rPr kumimoji="0" lang="it-IT" sz="1600" b="0" i="0" u="none" strike="noStrike" kern="1200" cap="none" normalizeH="0" baseline="0" dirty="0" err="1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Preprocessing</a:t>
          </a: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 dei dati</a:t>
          </a:r>
        </a:p>
      </dsp:txBody>
      <dsp:txXfrm>
        <a:off x="2713685" y="709578"/>
        <a:ext cx="2187540" cy="791997"/>
      </dsp:txXfrm>
    </dsp:sp>
    <dsp:sp modelId="{8019BFC3-6F64-402B-946E-0B0B52707687}">
      <dsp:nvSpPr>
        <dsp:cNvPr id="0" name=""/>
        <dsp:cNvSpPr/>
      </dsp:nvSpPr>
      <dsp:spPr>
        <a:xfrm>
          <a:off x="4624700" y="435682"/>
          <a:ext cx="4479275" cy="1331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it-IT" altLang="it-IT" sz="2000" b="1" i="0" u="none" strike="noStrike" kern="1200" cap="none" normalizeH="0" baseline="0" dirty="0">
              <a:ln>
                <a:noFill/>
              </a:ln>
              <a:solidFill>
                <a:prstClr val="white"/>
              </a:solidFill>
              <a:effectLst/>
              <a:latin typeface="Garamond(corpo)"/>
              <a:ea typeface="+mn-ea"/>
              <a:cs typeface="+mn-cs"/>
            </a:rPr>
            <a:t>3. Selezione e configurazione dei modelli</a:t>
          </a:r>
          <a:endParaRPr kumimoji="0" lang="it-IT" sz="2000" b="1" i="0" u="none" strike="noStrike" kern="1200" cap="none" normalizeH="0" baseline="0" dirty="0">
            <a:ln>
              <a:noFill/>
            </a:ln>
            <a:solidFill>
              <a:prstClr val="white"/>
            </a:solidFill>
            <a:effectLst/>
            <a:latin typeface="Garamond(corpo)"/>
            <a:ea typeface="+mn-ea"/>
            <a:cs typeface="+mn-cs"/>
          </a:endParaRPr>
        </a:p>
      </dsp:txBody>
      <dsp:txXfrm>
        <a:off x="5290700" y="435682"/>
        <a:ext cx="3147276" cy="1331999"/>
      </dsp:txXfrm>
    </dsp:sp>
    <dsp:sp modelId="{E13F1D36-B137-41A7-A563-6C9EC499B6DB}">
      <dsp:nvSpPr>
        <dsp:cNvPr id="0" name=""/>
        <dsp:cNvSpPr/>
      </dsp:nvSpPr>
      <dsp:spPr>
        <a:xfrm>
          <a:off x="8724849" y="705683"/>
          <a:ext cx="2838224" cy="791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4. Addestramento e valutazione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sp:txBody>
      <dsp:txXfrm>
        <a:off x="9120848" y="705683"/>
        <a:ext cx="2046227" cy="7919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9721A-6A33-471A-8F10-99CE2341D93F}">
      <dsp:nvSpPr>
        <dsp:cNvPr id="0" name=""/>
        <dsp:cNvSpPr/>
      </dsp:nvSpPr>
      <dsp:spPr>
        <a:xfrm>
          <a:off x="109631" y="709584"/>
          <a:ext cx="2589622" cy="791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1. Caricamento e preparazione del dataset</a:t>
          </a:r>
        </a:p>
      </dsp:txBody>
      <dsp:txXfrm>
        <a:off x="109631" y="709584"/>
        <a:ext cx="2391623" cy="791997"/>
      </dsp:txXfrm>
    </dsp:sp>
    <dsp:sp modelId="{30FC73D5-1F73-482D-BBC5-41F607627A10}">
      <dsp:nvSpPr>
        <dsp:cNvPr id="0" name=""/>
        <dsp:cNvSpPr/>
      </dsp:nvSpPr>
      <dsp:spPr>
        <a:xfrm>
          <a:off x="2317686" y="709578"/>
          <a:ext cx="2979537" cy="791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2. </a:t>
          </a:r>
          <a:r>
            <a:rPr kumimoji="0" lang="it-IT" sz="1600" b="0" i="0" u="none" strike="noStrike" kern="1200" cap="none" normalizeH="0" baseline="0" dirty="0" err="1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Preprocessing</a:t>
          </a: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 dei dati</a:t>
          </a:r>
        </a:p>
      </dsp:txBody>
      <dsp:txXfrm>
        <a:off x="2713685" y="709578"/>
        <a:ext cx="2187540" cy="791997"/>
      </dsp:txXfrm>
    </dsp:sp>
    <dsp:sp modelId="{8019BFC3-6F64-402B-946E-0B0B52707687}">
      <dsp:nvSpPr>
        <dsp:cNvPr id="0" name=""/>
        <dsp:cNvSpPr/>
      </dsp:nvSpPr>
      <dsp:spPr>
        <a:xfrm>
          <a:off x="4624700" y="435682"/>
          <a:ext cx="4479275" cy="1331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it-IT" altLang="it-IT" sz="2000" b="1" i="0" u="none" strike="noStrike" kern="1200" cap="none" normalizeH="0" baseline="0" dirty="0">
              <a:ln>
                <a:noFill/>
              </a:ln>
              <a:solidFill>
                <a:prstClr val="white"/>
              </a:solidFill>
              <a:effectLst/>
              <a:latin typeface="Garamond(corpo)"/>
              <a:ea typeface="+mn-ea"/>
              <a:cs typeface="+mn-cs"/>
            </a:rPr>
            <a:t>3. Selezione e configurazione dei modelli</a:t>
          </a:r>
          <a:endParaRPr kumimoji="0" lang="it-IT" sz="2000" b="1" i="0" u="none" strike="noStrike" kern="1200" cap="none" normalizeH="0" baseline="0" dirty="0">
            <a:ln>
              <a:noFill/>
            </a:ln>
            <a:solidFill>
              <a:prstClr val="white"/>
            </a:solidFill>
            <a:effectLst/>
            <a:latin typeface="Garamond(corpo)"/>
            <a:ea typeface="+mn-ea"/>
            <a:cs typeface="+mn-cs"/>
          </a:endParaRPr>
        </a:p>
      </dsp:txBody>
      <dsp:txXfrm>
        <a:off x="5290700" y="435682"/>
        <a:ext cx="3147276" cy="1331999"/>
      </dsp:txXfrm>
    </dsp:sp>
    <dsp:sp modelId="{E13F1D36-B137-41A7-A563-6C9EC499B6DB}">
      <dsp:nvSpPr>
        <dsp:cNvPr id="0" name=""/>
        <dsp:cNvSpPr/>
      </dsp:nvSpPr>
      <dsp:spPr>
        <a:xfrm>
          <a:off x="8724849" y="705683"/>
          <a:ext cx="2838224" cy="791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4. Addestramento e valutazione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sp:txBody>
      <dsp:txXfrm>
        <a:off x="9120848" y="705683"/>
        <a:ext cx="2046227" cy="7919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9721A-6A33-471A-8F10-99CE2341D93F}">
      <dsp:nvSpPr>
        <dsp:cNvPr id="0" name=""/>
        <dsp:cNvSpPr/>
      </dsp:nvSpPr>
      <dsp:spPr>
        <a:xfrm>
          <a:off x="179048" y="708136"/>
          <a:ext cx="2391319" cy="7752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1. Caricamento e preparazione del dataset</a:t>
          </a:r>
        </a:p>
      </dsp:txBody>
      <dsp:txXfrm>
        <a:off x="179048" y="708136"/>
        <a:ext cx="2197511" cy="775232"/>
      </dsp:txXfrm>
    </dsp:sp>
    <dsp:sp modelId="{30FC73D5-1F73-482D-BBC5-41F607627A10}">
      <dsp:nvSpPr>
        <dsp:cNvPr id="0" name=""/>
        <dsp:cNvSpPr/>
      </dsp:nvSpPr>
      <dsp:spPr>
        <a:xfrm>
          <a:off x="2206000" y="708339"/>
          <a:ext cx="2454839" cy="775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2. </a:t>
          </a:r>
          <a:r>
            <a:rPr kumimoji="0" lang="it-IT" sz="1600" b="0" i="0" u="none" strike="noStrike" kern="1200" cap="none" normalizeH="0" baseline="0" dirty="0" err="1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Preprocessing</a:t>
          </a:r>
          <a:r>
            <a:rPr kumimoji="0" 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 dei dati</a:t>
          </a:r>
        </a:p>
      </dsp:txBody>
      <dsp:txXfrm>
        <a:off x="2593616" y="708339"/>
        <a:ext cx="1679607" cy="775232"/>
      </dsp:txXfrm>
    </dsp:sp>
    <dsp:sp modelId="{8019BFC3-6F64-402B-946E-0B0B52707687}">
      <dsp:nvSpPr>
        <dsp:cNvPr id="0" name=""/>
        <dsp:cNvSpPr/>
      </dsp:nvSpPr>
      <dsp:spPr>
        <a:xfrm>
          <a:off x="4289605" y="705449"/>
          <a:ext cx="3690472" cy="775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it-IT" altLang="it-IT" sz="1600" b="0" i="0" u="none" strike="noStrike" kern="1200" cap="none" normalizeH="0" baseline="0" dirty="0">
              <a:ln>
                <a:noFill/>
              </a:ln>
              <a:solidFill>
                <a:prstClr val="black"/>
              </a:solidFill>
              <a:effectLst/>
              <a:latin typeface="Garamond(corpo)"/>
              <a:ea typeface="+mn-ea"/>
              <a:cs typeface="+mn-cs"/>
            </a:rPr>
            <a:t>3. Selezione e configurazione dei modelli</a:t>
          </a:r>
          <a:endParaRPr kumimoji="0" lang="it-IT" sz="1600" b="0" i="0" u="none" strike="noStrike" kern="1200" cap="none" normalizeH="0" baseline="0" dirty="0">
            <a:ln>
              <a:noFill/>
            </a:ln>
            <a:solidFill>
              <a:prstClr val="black"/>
            </a:solidFill>
            <a:effectLst/>
            <a:latin typeface="Garamond(corpo)"/>
            <a:ea typeface="+mn-ea"/>
            <a:cs typeface="+mn-cs"/>
          </a:endParaRPr>
        </a:p>
      </dsp:txBody>
      <dsp:txXfrm>
        <a:off x="4677221" y="705449"/>
        <a:ext cx="2915240" cy="775232"/>
      </dsp:txXfrm>
    </dsp:sp>
    <dsp:sp modelId="{E13F1D36-B137-41A7-A563-6C9EC499B6DB}">
      <dsp:nvSpPr>
        <dsp:cNvPr id="0" name=""/>
        <dsp:cNvSpPr/>
      </dsp:nvSpPr>
      <dsp:spPr>
        <a:xfrm>
          <a:off x="7446360" y="553652"/>
          <a:ext cx="4201842" cy="10974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it-IT" altLang="it-IT" sz="2000" b="1" i="0" u="none" strike="noStrike" kern="1200" cap="none" normalizeH="0" baseline="0" dirty="0">
              <a:ln>
                <a:noFill/>
              </a:ln>
              <a:solidFill>
                <a:prstClr val="white"/>
              </a:solidFill>
              <a:effectLst/>
              <a:latin typeface="Garamond(corpo)"/>
              <a:ea typeface="+mn-ea"/>
              <a:cs typeface="+mn-cs"/>
            </a:rPr>
            <a:t>4. Addestramento e valutazione</a:t>
          </a:r>
          <a:endParaRPr kumimoji="0" lang="it-IT" sz="2000" b="1" i="0" u="none" strike="noStrike" kern="1200" cap="none" normalizeH="0" baseline="0" dirty="0">
            <a:ln>
              <a:noFill/>
            </a:ln>
            <a:solidFill>
              <a:prstClr val="white"/>
            </a:solidFill>
            <a:effectLst/>
            <a:latin typeface="Garamond(corpo)"/>
            <a:ea typeface="+mn-ea"/>
            <a:cs typeface="+mn-cs"/>
          </a:endParaRPr>
        </a:p>
      </dsp:txBody>
      <dsp:txXfrm>
        <a:off x="7995077" y="553652"/>
        <a:ext cx="3104409" cy="1097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59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53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9560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70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61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574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493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68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41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43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358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85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72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59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67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76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25AF-F0BD-4FF0-9271-F05673B17508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2D1C0F-BE34-406C-990E-F3E1051A54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5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312E6B-DD68-A6E2-D639-B32C463B3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405901"/>
          </a:xfrm>
        </p:spPr>
        <p:txBody>
          <a:bodyPr/>
          <a:lstStyle/>
          <a:p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dirty="0" err="1">
                <a:latin typeface="Garamond" panose="02020404030301010803" pitchFamily="18" charset="0"/>
              </a:rPr>
              <a:t>Homework</a:t>
            </a:r>
            <a:r>
              <a:rPr lang="it-IT" sz="4400" dirty="0">
                <a:latin typeface="Garamond" panose="02020404030301010803" pitchFamily="18" charset="0"/>
              </a:rPr>
              <a:t> 2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7A2522D-3405-D8C9-319A-630A96EFC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0113" y="3628803"/>
            <a:ext cx="7766936" cy="1096899"/>
          </a:xfrm>
        </p:spPr>
        <p:txBody>
          <a:bodyPr>
            <a:normAutofit/>
          </a:bodyPr>
          <a:lstStyle/>
          <a:p>
            <a:r>
              <a:rPr lang="it-IT" sz="24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aramond(corpo)"/>
                <a:ea typeface="+mj-ea"/>
                <a:cs typeface="+mj-cs"/>
              </a:rPr>
              <a:t>Autore</a:t>
            </a:r>
            <a:r>
              <a:rPr lang="it-IT" sz="2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aramond(corpo)"/>
                <a:ea typeface="+mj-ea"/>
                <a:cs typeface="+mj-cs"/>
              </a:rPr>
              <a:t>: Alessia Notaro </a:t>
            </a:r>
            <a:br>
              <a:rPr lang="it-IT" sz="2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aramond(corpo)"/>
                <a:ea typeface="+mj-ea"/>
                <a:cs typeface="+mj-cs"/>
              </a:rPr>
            </a:br>
            <a:r>
              <a:rPr lang="it-IT" sz="24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aramond(corpo)"/>
                <a:ea typeface="+mj-ea"/>
                <a:cs typeface="+mj-cs"/>
              </a:rPr>
              <a:t>Corso</a:t>
            </a:r>
            <a:r>
              <a:rPr lang="it-IT" sz="2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aramond(corpo)"/>
                <a:ea typeface="+mj-ea"/>
                <a:cs typeface="+mj-cs"/>
              </a:rPr>
              <a:t>: ingegneria informatica, II anno, canale M-Z</a:t>
            </a:r>
          </a:p>
          <a:p>
            <a:pPr algn="r"/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22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FF39107-D9A6-CD3F-2DCF-AC7158FA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56"/>
          <a:stretch/>
        </p:blipFill>
        <p:spPr>
          <a:xfrm>
            <a:off x="117988" y="2979988"/>
            <a:ext cx="9716774" cy="898023"/>
          </a:xfrm>
          <a:prstGeom prst="rect">
            <a:avLst/>
          </a:prstGeom>
          <a:ln w="28575">
            <a:solidFill>
              <a:schemeClr val="accent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DCD2467-6F6F-55A7-28F4-9EE33476E6EF}"/>
              </a:ext>
            </a:extLst>
          </p:cNvPr>
          <p:cNvSpPr txBox="1"/>
          <p:nvPr/>
        </p:nvSpPr>
        <p:spPr>
          <a:xfrm>
            <a:off x="3045542" y="137651"/>
            <a:ext cx="61009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4000" dirty="0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Descrizione dei risultati</a:t>
            </a:r>
            <a:endParaRPr lang="it-IT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5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3D2026-E24E-1F60-A0B5-3A9AF738192B}"/>
              </a:ext>
            </a:extLst>
          </p:cNvPr>
          <p:cNvSpPr txBox="1"/>
          <p:nvPr/>
        </p:nvSpPr>
        <p:spPr>
          <a:xfrm>
            <a:off x="236364" y="0"/>
            <a:ext cx="95372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4000" dirty="0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Descrizione dei risultati – </a:t>
            </a:r>
            <a:r>
              <a:rPr lang="it-IT" sz="4000" dirty="0" err="1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Logistic</a:t>
            </a:r>
            <a:r>
              <a:rPr lang="it-IT" sz="4000" dirty="0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 </a:t>
            </a:r>
            <a:r>
              <a:rPr lang="it-IT" sz="4000" dirty="0" err="1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Regression</a:t>
            </a:r>
            <a:r>
              <a:rPr lang="it-IT" sz="4000" dirty="0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 </a:t>
            </a:r>
            <a:endParaRPr lang="it-IT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B89AE1A-1E16-A0AF-2E7A-67B76170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886"/>
            <a:ext cx="4925112" cy="402011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63750E4-F29F-7E09-1DDA-73F9498B6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112" y="756136"/>
            <a:ext cx="5013529" cy="4021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EA6ED9-CC6E-FCFA-60D2-0640C0C94C55}"/>
              </a:ext>
            </a:extLst>
          </p:cNvPr>
          <p:cNvSpPr txBox="1"/>
          <p:nvPr/>
        </p:nvSpPr>
        <p:spPr>
          <a:xfrm>
            <a:off x="452284" y="4826675"/>
            <a:ext cx="91636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it-IT" sz="1600" dirty="0">
                <a:latin typeface="Garamond(corpo)"/>
              </a:rPr>
              <a:t>Il modello di </a:t>
            </a:r>
            <a:r>
              <a:rPr lang="it-IT" sz="1600" dirty="0" err="1">
                <a:latin typeface="Garamond(corpo)"/>
              </a:rPr>
              <a:t>Logistic</a:t>
            </a:r>
            <a:r>
              <a:rPr lang="it-IT" sz="1600" dirty="0">
                <a:latin typeface="Garamond(corpo)"/>
              </a:rPr>
              <a:t> </a:t>
            </a:r>
            <a:r>
              <a:rPr lang="it-IT" sz="1600" dirty="0" err="1">
                <a:latin typeface="Garamond(corpo)"/>
              </a:rPr>
              <a:t>Regression</a:t>
            </a:r>
            <a:r>
              <a:rPr lang="it-IT" sz="1600" dirty="0">
                <a:latin typeface="Garamond(corpo)"/>
              </a:rPr>
              <a:t> ha ottenuto un'accuratezza finale di 31.95%. Questo risultato, seppur piuttosto basso, è abbastanza atteso, dato che la regressione logistica è un modello lineare che può faticare a catturare la complessità delle immagini a colori, soprattutto considerando che il dataset CIFAR-10 contiene immagini di 32x32 pixel suddivise in 10 classi molto diverse. </a:t>
            </a:r>
          </a:p>
          <a:p>
            <a:pPr algn="just">
              <a:buNone/>
            </a:pPr>
            <a:r>
              <a:rPr lang="it-IT" sz="1600" dirty="0">
                <a:latin typeface="Garamond(corpo)"/>
              </a:rPr>
              <a:t>I migliori parametri per questo modello sono stati trovati in una C = 0.1 e </a:t>
            </a:r>
            <a:r>
              <a:rPr lang="it-IT" sz="1600" dirty="0" err="1">
                <a:latin typeface="Garamond(corpo)"/>
              </a:rPr>
              <a:t>max_iter</a:t>
            </a:r>
            <a:r>
              <a:rPr lang="it-IT" sz="1600" dirty="0">
                <a:latin typeface="Garamond(corpo)"/>
              </a:rPr>
              <a:t> = 100. </a:t>
            </a:r>
          </a:p>
          <a:p>
            <a:pPr algn="just">
              <a:buNone/>
            </a:pPr>
            <a:r>
              <a:rPr lang="it-IT" sz="1600" dirty="0">
                <a:latin typeface="Garamond(corpo)"/>
              </a:rPr>
              <a:t>Le prestazioni nelle singole classi sono state variabili: il modello ha ottenuto buoni risultati per alcune classi, come la classe 0 e la classe 8, ma le performance generali sono rimaste abbastanza basse.</a:t>
            </a:r>
          </a:p>
        </p:txBody>
      </p:sp>
    </p:spTree>
    <p:extLst>
      <p:ext uri="{BB962C8B-B14F-4D97-AF65-F5344CB8AC3E}">
        <p14:creationId xmlns:p14="http://schemas.microsoft.com/office/powerpoint/2010/main" val="72739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3018-DDF4-C891-0B16-B06F3C565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88635A-5C57-ECCB-2258-BB5CCBBCB2CB}"/>
              </a:ext>
            </a:extLst>
          </p:cNvPr>
          <p:cNvSpPr txBox="1"/>
          <p:nvPr/>
        </p:nvSpPr>
        <p:spPr>
          <a:xfrm>
            <a:off x="0" y="0"/>
            <a:ext cx="1066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4000" dirty="0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Descrizione dei risultati – SVM</a:t>
            </a:r>
            <a:endParaRPr lang="it-IT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06C3E59-0EB7-A59E-9392-382BCA091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448"/>
            <a:ext cx="5008562" cy="3996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8054F39-4181-7AAD-8607-578616EFF9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22"/>
          <a:stretch/>
        </p:blipFill>
        <p:spPr>
          <a:xfrm>
            <a:off x="4734637" y="707886"/>
            <a:ext cx="4897605" cy="3996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1139AF-7B0A-8CAA-80D3-2215C7E81F48}"/>
              </a:ext>
            </a:extLst>
          </p:cNvPr>
          <p:cNvSpPr txBox="1"/>
          <p:nvPr/>
        </p:nvSpPr>
        <p:spPr>
          <a:xfrm>
            <a:off x="334298" y="4852982"/>
            <a:ext cx="920299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it-IT" sz="1600" dirty="0">
                <a:latin typeface="Garamond(corpo)"/>
              </a:rPr>
              <a:t>Il modello SVM ha avuto una performance significativamente migliore, con un'accuratezza finale di 46.2%. </a:t>
            </a:r>
          </a:p>
          <a:p>
            <a:pPr algn="just">
              <a:buNone/>
            </a:pPr>
            <a:r>
              <a:rPr lang="it-IT" sz="1600" dirty="0">
                <a:latin typeface="Garamond(corpo)"/>
              </a:rPr>
              <a:t>Questo risultato è stato il migliore tra i modelli testati. </a:t>
            </a:r>
          </a:p>
          <a:p>
            <a:pPr algn="just">
              <a:buNone/>
            </a:pPr>
            <a:r>
              <a:rPr lang="it-IT" sz="1600" dirty="0">
                <a:latin typeface="Garamond(corpo)"/>
              </a:rPr>
              <a:t>SVM ha mostrato buone prestazioni in diverse classi, in particolare nelle classi 0, 1 e 8 ma ha faticato con classi come la 2 e la 3 .</a:t>
            </a:r>
          </a:p>
          <a:p>
            <a:pPr algn="just">
              <a:buNone/>
            </a:pPr>
            <a:r>
              <a:rPr lang="it-IT" sz="1600" dirty="0">
                <a:latin typeface="Garamond(corpo)"/>
              </a:rPr>
              <a:t>I migliori parametri per l'SVM sono stati C = 10, kernel = </a:t>
            </a:r>
            <a:r>
              <a:rPr lang="it-IT" sz="1600" dirty="0" err="1">
                <a:latin typeface="Garamond(corpo)"/>
              </a:rPr>
              <a:t>rbf</a:t>
            </a:r>
            <a:r>
              <a:rPr lang="it-IT" sz="1600" dirty="0">
                <a:latin typeface="Garamond(corpo)"/>
              </a:rPr>
              <a:t> e gamma = scale, che hanno permesso al modello di adattarsi meglio alle caratteristiche non lineari del dataset. </a:t>
            </a:r>
          </a:p>
        </p:txBody>
      </p:sp>
    </p:spTree>
    <p:extLst>
      <p:ext uri="{BB962C8B-B14F-4D97-AF65-F5344CB8AC3E}">
        <p14:creationId xmlns:p14="http://schemas.microsoft.com/office/powerpoint/2010/main" val="25265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172C3-08BA-DE68-F7D1-6F2F30E0D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90EEB1-1C16-A768-E5C0-0F5166C6F7B9}"/>
              </a:ext>
            </a:extLst>
          </p:cNvPr>
          <p:cNvSpPr txBox="1"/>
          <p:nvPr/>
        </p:nvSpPr>
        <p:spPr>
          <a:xfrm>
            <a:off x="2054942" y="0"/>
            <a:ext cx="7091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4000" dirty="0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Descrizione dei risultati - KNN</a:t>
            </a:r>
            <a:endParaRPr lang="it-IT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46B41EA-5917-E569-3801-15743CA6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0" y="776712"/>
            <a:ext cx="5626071" cy="3996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CB5AE84-1C0C-4985-DFD2-DD57243C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096" y="776712"/>
            <a:ext cx="5054330" cy="3996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023BD2-A41E-BBBF-DF48-5D58D81CD054}"/>
              </a:ext>
            </a:extLst>
          </p:cNvPr>
          <p:cNvSpPr txBox="1"/>
          <p:nvPr/>
        </p:nvSpPr>
        <p:spPr>
          <a:xfrm>
            <a:off x="383458" y="4998946"/>
            <a:ext cx="90260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dirty="0">
                <a:latin typeface="Garamond(corpo)"/>
              </a:rPr>
              <a:t>Il modello KNN ha ottenuto un'accuratezza finale di 36.75%. Sebbene il risultato sia inferiore a quello dell'SVM, KNN ha comunque mostrato delle prestazioni interessanti in alcune classi, come la classe 0 e la classe 8 ma ha avuto difficoltà con classi  2 e 3.</a:t>
            </a:r>
          </a:p>
          <a:p>
            <a:pPr algn="just">
              <a:buNone/>
            </a:pPr>
            <a:r>
              <a:rPr lang="it-IT" sz="1600" dirty="0">
                <a:latin typeface="Garamond(corpo)"/>
              </a:rPr>
              <a:t>I migliori parametri per questo modello sono stati </a:t>
            </a:r>
            <a:r>
              <a:rPr lang="it-IT" sz="1600" dirty="0" err="1">
                <a:latin typeface="Garamond(corpo)"/>
              </a:rPr>
              <a:t>n_neighbors</a:t>
            </a:r>
            <a:r>
              <a:rPr lang="it-IT" sz="1600" dirty="0">
                <a:latin typeface="Garamond(corpo)"/>
              </a:rPr>
              <a:t> = 9, </a:t>
            </a:r>
            <a:r>
              <a:rPr lang="it-IT" sz="1600" dirty="0" err="1">
                <a:latin typeface="Garamond(corpo)"/>
              </a:rPr>
              <a:t>metric</a:t>
            </a:r>
            <a:r>
              <a:rPr lang="it-IT" sz="1600" dirty="0">
                <a:latin typeface="Garamond(corpo)"/>
              </a:rPr>
              <a:t> = cosine e weights = </a:t>
            </a:r>
            <a:r>
              <a:rPr lang="it-IT" sz="1600" dirty="0" err="1">
                <a:latin typeface="Garamond(corpo)"/>
              </a:rPr>
              <a:t>distance</a:t>
            </a:r>
            <a:r>
              <a:rPr lang="it-IT" sz="1600" dirty="0">
                <a:latin typeface="Garamond(corpo)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763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CF340-7434-B2BC-3697-7F01D0D41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C756CD-0CAD-9167-5034-ADEC10D36A96}"/>
              </a:ext>
            </a:extLst>
          </p:cNvPr>
          <p:cNvSpPr txBox="1"/>
          <p:nvPr/>
        </p:nvSpPr>
        <p:spPr>
          <a:xfrm>
            <a:off x="0" y="0"/>
            <a:ext cx="91464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4000" dirty="0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Descrizione dei risultati – </a:t>
            </a:r>
            <a:r>
              <a:rPr lang="it-IT" sz="4000" dirty="0" err="1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Decision</a:t>
            </a:r>
            <a:r>
              <a:rPr lang="it-IT" sz="4000" dirty="0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 Tree</a:t>
            </a:r>
            <a:endParaRPr lang="it-IT" b="0" i="0" dirty="0">
              <a:solidFill>
                <a:srgbClr val="737373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74BCDC9-292D-CD34-76A6-FBE344FC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2" y="782636"/>
            <a:ext cx="5780880" cy="3996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325DE5E-E714-B3B0-D4F7-F1777D77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469" y="879035"/>
            <a:ext cx="5124593" cy="3996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560824-693C-1E08-7A81-0F665BEE9C79}"/>
              </a:ext>
            </a:extLst>
          </p:cNvPr>
          <p:cNvSpPr txBox="1"/>
          <p:nvPr/>
        </p:nvSpPr>
        <p:spPr>
          <a:xfrm>
            <a:off x="432619" y="5046184"/>
            <a:ext cx="84950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dirty="0">
                <a:latin typeface="Garamond(corpo)"/>
              </a:rPr>
              <a:t>Il modello </a:t>
            </a:r>
            <a:r>
              <a:rPr lang="it-IT" sz="1600" dirty="0" err="1">
                <a:latin typeface="Garamond(corpo)"/>
              </a:rPr>
              <a:t>Decision</a:t>
            </a:r>
            <a:r>
              <a:rPr lang="it-IT" sz="1600" dirty="0">
                <a:latin typeface="Garamond(corpo)"/>
              </a:rPr>
              <a:t> Tree ha ottenuto il punteggio più basso, con un'accuratezza di soli 24.65%. </a:t>
            </a:r>
          </a:p>
          <a:p>
            <a:pPr algn="just">
              <a:buNone/>
            </a:pPr>
            <a:r>
              <a:rPr lang="it-IT" sz="1600" dirty="0">
                <a:latin typeface="Garamond(corpo)"/>
              </a:rPr>
              <a:t>I migliori parametri per questo modello sono </a:t>
            </a:r>
            <a:r>
              <a:rPr lang="it-IT" sz="1600" dirty="0" err="1">
                <a:latin typeface="Garamond(corpo)"/>
              </a:rPr>
              <a:t>max_depth</a:t>
            </a:r>
            <a:r>
              <a:rPr lang="it-IT" sz="1600" dirty="0">
                <a:latin typeface="Garamond(corpo)"/>
              </a:rPr>
              <a:t> = 10, </a:t>
            </a:r>
            <a:r>
              <a:rPr lang="it-IT" sz="1600" dirty="0" err="1">
                <a:latin typeface="Garamond(corpo)"/>
              </a:rPr>
              <a:t>min_samples_leaf</a:t>
            </a:r>
            <a:r>
              <a:rPr lang="it-IT" sz="1600" dirty="0">
                <a:latin typeface="Garamond(corpo)"/>
              </a:rPr>
              <a:t> = 2, </a:t>
            </a:r>
            <a:r>
              <a:rPr lang="it-IT" sz="1600" dirty="0" err="1">
                <a:latin typeface="Garamond(corpo)"/>
              </a:rPr>
              <a:t>min_samples_split</a:t>
            </a:r>
            <a:r>
              <a:rPr lang="it-IT" sz="1600" dirty="0">
                <a:latin typeface="Garamond(corpo)"/>
              </a:rPr>
              <a:t> = 2. </a:t>
            </a:r>
          </a:p>
          <a:p>
            <a:pPr>
              <a:buNone/>
            </a:pPr>
            <a:r>
              <a:rPr lang="it-IT" sz="1600" dirty="0" err="1">
                <a:latin typeface="Garamond(corpo)"/>
              </a:rPr>
              <a:t>Decision</a:t>
            </a:r>
            <a:r>
              <a:rPr lang="it-IT" sz="1600" dirty="0">
                <a:latin typeface="Garamond(corpo)"/>
              </a:rPr>
              <a:t> Tree non è riuscito a distinguere correttamente le classi, con una precisione molto bassa per la maggior parte delle classi. </a:t>
            </a:r>
            <a:r>
              <a:rPr lang="it-IT" sz="1600" dirty="0" err="1">
                <a:latin typeface="Garamond(corpo)"/>
              </a:rPr>
              <a:t>Decision</a:t>
            </a:r>
            <a:r>
              <a:rPr lang="it-IT" sz="1600" dirty="0">
                <a:latin typeface="Garamond(corpo)"/>
              </a:rPr>
              <a:t> Tree si è rivelato un modello poco efficace per questo tipo di dataset.</a:t>
            </a:r>
          </a:p>
        </p:txBody>
      </p:sp>
    </p:spTree>
    <p:extLst>
      <p:ext uri="{BB962C8B-B14F-4D97-AF65-F5344CB8AC3E}">
        <p14:creationId xmlns:p14="http://schemas.microsoft.com/office/powerpoint/2010/main" val="59613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47DB91-602A-3215-496B-2C90CC4E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6" y="6875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latin typeface="Garamond" panose="02020404030301010803" pitchFamily="18" charset="0"/>
              </a:rPr>
              <a:t>Descrizione del dataset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733214-FFA9-657B-FC0E-E3D0ED7799C5}"/>
              </a:ext>
            </a:extLst>
          </p:cNvPr>
          <p:cNvSpPr txBox="1"/>
          <p:nvPr/>
        </p:nvSpPr>
        <p:spPr>
          <a:xfrm>
            <a:off x="0" y="737640"/>
            <a:ext cx="9601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it-IT" b="1" dirty="0">
                <a:latin typeface="Garamond(corpo)"/>
              </a:rPr>
              <a:t>CIFAR-10 </a:t>
            </a:r>
            <a:r>
              <a:rPr lang="it-IT" dirty="0">
                <a:latin typeface="Garamond(corpo)"/>
              </a:rPr>
              <a:t>è composto da </a:t>
            </a:r>
            <a:r>
              <a:rPr lang="it-IT" b="1" dirty="0">
                <a:latin typeface="Garamond(corpo)"/>
              </a:rPr>
              <a:t>60.000 immagini a colori </a:t>
            </a:r>
            <a:r>
              <a:rPr lang="it-IT" dirty="0">
                <a:latin typeface="Garamond(corpo)"/>
              </a:rPr>
              <a:t>di dimensione </a:t>
            </a:r>
            <a:r>
              <a:rPr lang="it-IT" b="1" dirty="0">
                <a:latin typeface="Garamond(corpo)"/>
              </a:rPr>
              <a:t>32x32 pixel</a:t>
            </a:r>
            <a:r>
              <a:rPr lang="it-IT" dirty="0">
                <a:latin typeface="Garamond(corpo)"/>
              </a:rPr>
              <a:t>, quindi molto piccole e compatte. </a:t>
            </a:r>
          </a:p>
          <a:p>
            <a:pPr algn="just">
              <a:buNone/>
            </a:pPr>
            <a:r>
              <a:rPr lang="it-IT" dirty="0">
                <a:latin typeface="Garamond(corpo)"/>
              </a:rPr>
              <a:t>Ogni immagine appartiene a una di </a:t>
            </a:r>
            <a:r>
              <a:rPr lang="it-IT" b="1" dirty="0">
                <a:latin typeface="Garamond(corpo)"/>
              </a:rPr>
              <a:t>10 categorie</a:t>
            </a:r>
            <a:r>
              <a:rPr lang="it-IT" dirty="0">
                <a:latin typeface="Garamond(corpo)"/>
              </a:rPr>
              <a:t>, che rappresentano oggetti e animali di uso comune.</a:t>
            </a:r>
          </a:p>
          <a:p>
            <a:pPr algn="just">
              <a:buNone/>
            </a:pPr>
            <a:r>
              <a:rPr lang="it-IT" dirty="0">
                <a:latin typeface="Garamond(corpo)"/>
              </a:rPr>
              <a:t>Le immagini sono divise in due insiemi: </a:t>
            </a:r>
            <a:r>
              <a:rPr lang="it-IT" b="1" dirty="0">
                <a:latin typeface="Garamond(corpo)"/>
              </a:rPr>
              <a:t>50.000 per il training</a:t>
            </a:r>
            <a:r>
              <a:rPr lang="it-IT" dirty="0">
                <a:latin typeface="Garamond(corpo)"/>
              </a:rPr>
              <a:t> e </a:t>
            </a:r>
            <a:r>
              <a:rPr lang="it-IT" b="1" dirty="0">
                <a:latin typeface="Garamond(corpo)"/>
              </a:rPr>
              <a:t>10.000 per il test</a:t>
            </a:r>
            <a:r>
              <a:rPr lang="it-IT" dirty="0">
                <a:latin typeface="Garamond(corpo)"/>
              </a:rPr>
              <a:t>, e ogni classe è rappresentata in maniera bilanciata con 6.000 immagini.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EC31A97-BA1E-085F-5EDE-7FE5561888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01" r="4467"/>
          <a:stretch/>
        </p:blipFill>
        <p:spPr>
          <a:xfrm>
            <a:off x="135195" y="2264802"/>
            <a:ext cx="5498689" cy="422255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41E48E-84FD-1D37-720B-BFFEEC478090}"/>
              </a:ext>
            </a:extLst>
          </p:cNvPr>
          <p:cNvSpPr txBox="1"/>
          <p:nvPr/>
        </p:nvSpPr>
        <p:spPr>
          <a:xfrm>
            <a:off x="5633884" y="2364470"/>
            <a:ext cx="43655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it-IT" dirty="0">
                <a:latin typeface="Garamond(corpo)"/>
              </a:rPr>
              <a:t>Le immagini di CIFAR-10 sono tutte a </a:t>
            </a:r>
            <a:r>
              <a:rPr lang="it-IT" b="1" dirty="0">
                <a:latin typeface="Garamond(corpo)"/>
              </a:rPr>
              <a:t>tre canali (RGB)</a:t>
            </a:r>
            <a:r>
              <a:rPr lang="it-IT" dirty="0">
                <a:latin typeface="Garamond(corpo)"/>
              </a:rPr>
              <a:t>, e sono state raccolte in modo da includere variabilità reale: quindi gli oggetti non sono sempre centrati, non hanno la stessa angolazione o scala, e lo sfondo può essere diverso. Questo rende il problema di classificazione più complesso rispetto a dataset più "puliti" come MNIST.</a:t>
            </a:r>
          </a:p>
          <a:p>
            <a:pPr algn="just">
              <a:buNone/>
            </a:pPr>
            <a:endParaRPr lang="it-IT" dirty="0">
              <a:latin typeface="Garamond(corpo)"/>
            </a:endParaRPr>
          </a:p>
          <a:p>
            <a:pPr algn="just">
              <a:buNone/>
            </a:pPr>
            <a:r>
              <a:rPr lang="it-IT" dirty="0">
                <a:latin typeface="Garamond(corpo)"/>
              </a:rPr>
              <a:t>Un altro aspetto importante è che le immagini hanno una </a:t>
            </a:r>
            <a:r>
              <a:rPr lang="it-IT" b="1" dirty="0">
                <a:latin typeface="Garamond(corpo)"/>
              </a:rPr>
              <a:t>risoluzione molto bassa</a:t>
            </a:r>
            <a:r>
              <a:rPr lang="it-IT" dirty="0">
                <a:latin typeface="Garamond(corpo)"/>
              </a:rPr>
              <a:t>, e questo può essere una sfida soprattutto per i modelli classici di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47457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3D84C-C6DD-6CFB-2067-C57A04876AED}"/>
              </a:ext>
            </a:extLst>
          </p:cNvPr>
          <p:cNvSpPr txBox="1">
            <a:spLocks/>
          </p:cNvSpPr>
          <p:nvPr/>
        </p:nvSpPr>
        <p:spPr>
          <a:xfrm>
            <a:off x="1295402" y="0"/>
            <a:ext cx="9601196" cy="13038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it-IT" sz="4000">
                <a:latin typeface="Garamond" panose="02020404030301010803" pitchFamily="18" charset="0"/>
              </a:rPr>
              <a:t>Descrizione della metodologia adottata</a:t>
            </a:r>
            <a:endParaRPr lang="it-IT" sz="2000" b="1" dirty="0">
              <a:latin typeface="Garamond(corpo)"/>
            </a:endParaRP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FC6AB8CA-5775-7846-7922-6FD0A2387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197330"/>
              </p:ext>
            </p:extLst>
          </p:nvPr>
        </p:nvGraphicFramePr>
        <p:xfrm>
          <a:off x="144206" y="374719"/>
          <a:ext cx="12047794" cy="2605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6B7334C3-7741-EBE7-8BE2-57C87628B1E5}"/>
              </a:ext>
            </a:extLst>
          </p:cNvPr>
          <p:cNvSpPr txBox="1"/>
          <p:nvPr/>
        </p:nvSpPr>
        <p:spPr>
          <a:xfrm>
            <a:off x="281858" y="2734461"/>
            <a:ext cx="97273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800" kern="100" dirty="0">
                <a:effectLst/>
                <a:latin typeface="Garamond(corpo)"/>
                <a:ea typeface="Aptos" panose="020B0004020202020204" pitchFamily="34" charset="0"/>
              </a:rPr>
              <a:t>Ho caricato il dataset CIFAR-10 utilizzando la libreria </a:t>
            </a:r>
            <a:r>
              <a:rPr lang="it-IT" sz="1800" b="1" i="1" kern="100" dirty="0" err="1">
                <a:effectLst/>
                <a:latin typeface="Garamond(corpo)"/>
                <a:ea typeface="Aptos" panose="020B0004020202020204" pitchFamily="34" charset="0"/>
              </a:rPr>
              <a:t>tensorflow.keras.datasets</a:t>
            </a:r>
            <a:r>
              <a:rPr lang="it-IT" sz="1800" kern="100" dirty="0">
                <a:effectLst/>
                <a:latin typeface="Garamond(corpo)"/>
                <a:ea typeface="Aptos" panose="020B0004020202020204" pitchFamily="34" charset="0"/>
              </a:rPr>
              <a:t>, ottenendo due set distinti: uno per l'addestramento (</a:t>
            </a:r>
            <a:r>
              <a:rPr lang="it-IT" sz="1800" kern="100" dirty="0" err="1">
                <a:effectLst/>
                <a:latin typeface="Garamond(corpo)"/>
                <a:ea typeface="Aptos" panose="020B0004020202020204" pitchFamily="34" charset="0"/>
              </a:rPr>
              <a:t>X_train</a:t>
            </a:r>
            <a:r>
              <a:rPr lang="it-IT" sz="1800" kern="100" dirty="0">
                <a:effectLst/>
                <a:latin typeface="Garamond(corpo)"/>
                <a:ea typeface="Aptos" panose="020B0004020202020204" pitchFamily="34" charset="0"/>
              </a:rPr>
              <a:t>, </a:t>
            </a:r>
            <a:r>
              <a:rPr lang="it-IT" sz="1800" kern="100" dirty="0" err="1">
                <a:effectLst/>
                <a:latin typeface="Garamond(corpo)"/>
                <a:ea typeface="Aptos" panose="020B0004020202020204" pitchFamily="34" charset="0"/>
              </a:rPr>
              <a:t>y_train</a:t>
            </a:r>
            <a:r>
              <a:rPr lang="it-IT" sz="1800" kern="100" dirty="0">
                <a:effectLst/>
                <a:latin typeface="Garamond(corpo)"/>
                <a:ea typeface="Aptos" panose="020B0004020202020204" pitchFamily="34" charset="0"/>
              </a:rPr>
              <a:t>) e uno per il test (</a:t>
            </a:r>
            <a:r>
              <a:rPr lang="it-IT" sz="1800" kern="100" dirty="0" err="1">
                <a:effectLst/>
                <a:latin typeface="Garamond(corpo)"/>
                <a:ea typeface="Aptos" panose="020B0004020202020204" pitchFamily="34" charset="0"/>
              </a:rPr>
              <a:t>X_test</a:t>
            </a:r>
            <a:r>
              <a:rPr lang="it-IT" sz="1800" kern="100" dirty="0">
                <a:effectLst/>
                <a:latin typeface="Garamond(corpo)"/>
                <a:ea typeface="Aptos" panose="020B0004020202020204" pitchFamily="34" charset="0"/>
              </a:rPr>
              <a:t>, </a:t>
            </a:r>
            <a:r>
              <a:rPr lang="it-IT" sz="1800" kern="100" dirty="0" err="1">
                <a:effectLst/>
                <a:latin typeface="Garamond(corpo)"/>
                <a:ea typeface="Aptos" panose="020B0004020202020204" pitchFamily="34" charset="0"/>
              </a:rPr>
              <a:t>y_test</a:t>
            </a:r>
            <a:r>
              <a:rPr lang="it-IT" sz="1800" kern="100" dirty="0">
                <a:effectLst/>
                <a:latin typeface="Garamond(corpo)"/>
                <a:ea typeface="Aptos" panose="020B0004020202020204" pitchFamily="34" charset="0"/>
              </a:rPr>
              <a:t>).​</a:t>
            </a:r>
          </a:p>
          <a:p>
            <a:pPr>
              <a:buNone/>
            </a:pPr>
            <a:endParaRPr lang="it-IT" sz="1800" kern="100" dirty="0">
              <a:effectLst/>
              <a:latin typeface="Garamond(corpo)"/>
              <a:ea typeface="Aptos" panose="020B0004020202020204" pitchFamily="34" charset="0"/>
            </a:endParaRPr>
          </a:p>
          <a:p>
            <a:pPr>
              <a:buNone/>
            </a:pPr>
            <a:r>
              <a:rPr lang="it-IT" sz="1800" kern="100" dirty="0">
                <a:effectLst/>
                <a:latin typeface="Garamond(corpo)"/>
                <a:ea typeface="Aptos" panose="020B0004020202020204" pitchFamily="34" charset="0"/>
              </a:rPr>
              <a:t>Perché utilizzare </a:t>
            </a:r>
            <a:r>
              <a:rPr lang="it-IT" sz="1800" kern="100" dirty="0" err="1">
                <a:effectLst/>
                <a:latin typeface="Garamond(corpo)"/>
                <a:ea typeface="Aptos" panose="020B0004020202020204" pitchFamily="34" charset="0"/>
              </a:rPr>
              <a:t>tensorflow.keras.datasets</a:t>
            </a:r>
            <a:r>
              <a:rPr lang="it-IT" kern="100" dirty="0">
                <a:latin typeface="Garamond(corpo)"/>
                <a:ea typeface="Aptos" panose="020B0004020202020204" pitchFamily="34" charset="0"/>
              </a:rPr>
              <a:t>?</a:t>
            </a:r>
            <a:endParaRPr lang="it-IT" sz="1800" kern="100" dirty="0">
              <a:effectLst/>
              <a:latin typeface="Garamond(corpo)"/>
              <a:ea typeface="Aptos" panose="020B00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100" dirty="0">
                <a:effectLst/>
                <a:latin typeface="Garamond(corpo)"/>
                <a:ea typeface="Aptos" panose="020B0004020202020204" pitchFamily="34" charset="0"/>
              </a:rPr>
              <a:t>Facilità di caricamento: fornisce una funzione integrata per caricare direttamente CIFAR-10, già suddiviso in training e test set. Questo elimina la necessità di operazioni manuali di caricamento e separazione dei dati, risparmiando tempo e riducendo il rischio di errori. 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it-IT" sz="1800" kern="100" dirty="0">
                <a:effectLst/>
                <a:latin typeface="Garamond(corpo)"/>
                <a:ea typeface="Aptos" panose="020B0004020202020204" pitchFamily="34" charset="0"/>
              </a:rPr>
              <a:t>Formato già pronto per l’uso: CIFAR-10 è un dataset di immagini, e </a:t>
            </a:r>
            <a:r>
              <a:rPr lang="it-IT" sz="1800" kern="100" dirty="0" err="1">
                <a:effectLst/>
                <a:latin typeface="Garamond(corpo)"/>
                <a:ea typeface="Aptos" panose="020B0004020202020204" pitchFamily="34" charset="0"/>
              </a:rPr>
              <a:t>tensorflow.keras.datasets</a:t>
            </a:r>
            <a:r>
              <a:rPr lang="it-IT" sz="1800" kern="100" dirty="0">
                <a:effectLst/>
                <a:latin typeface="Garamond(corpo)"/>
                <a:ea typeface="Aptos" panose="020B0004020202020204" pitchFamily="34" charset="0"/>
              </a:rPr>
              <a:t> restituisce automaticamente le immagini in formato </a:t>
            </a:r>
            <a:r>
              <a:rPr lang="it-IT" sz="1800" kern="100" dirty="0" err="1">
                <a:effectLst/>
                <a:latin typeface="Garamond(corpo)"/>
                <a:ea typeface="Aptos" panose="020B0004020202020204" pitchFamily="34" charset="0"/>
              </a:rPr>
              <a:t>NumPy</a:t>
            </a:r>
            <a:r>
              <a:rPr lang="it-IT" sz="1800" kern="100" dirty="0">
                <a:effectLst/>
                <a:latin typeface="Garamond(corpo)"/>
                <a:ea typeface="Aptos" panose="020B0004020202020204" pitchFamily="34" charset="0"/>
              </a:rPr>
              <a:t> (già in array 3D di dimensione (32, 32, 3)). </a:t>
            </a:r>
          </a:p>
        </p:txBody>
      </p:sp>
    </p:spTree>
    <p:extLst>
      <p:ext uri="{BB962C8B-B14F-4D97-AF65-F5344CB8AC3E}">
        <p14:creationId xmlns:p14="http://schemas.microsoft.com/office/powerpoint/2010/main" val="291911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B481A-672A-B791-6955-A1D72A636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3A23B0-C583-5760-B376-B6EEA876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0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it-IT" sz="4000" dirty="0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Descrizione della metodologia adottata</a:t>
            </a:r>
            <a:endParaRPr lang="it-IT" sz="2000" b="1" dirty="0">
              <a:latin typeface="Garamond(corpo)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99FE8C5-8DE6-40B5-8968-5BA4E5BAA153}"/>
              </a:ext>
            </a:extLst>
          </p:cNvPr>
          <p:cNvSpPr txBox="1"/>
          <p:nvPr/>
        </p:nvSpPr>
        <p:spPr>
          <a:xfrm>
            <a:off x="0" y="2194941"/>
            <a:ext cx="104320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it-IT" b="1" kern="100" dirty="0">
                <a:effectLst/>
                <a:latin typeface="Garamond(corpo)"/>
                <a:ea typeface="Aptos" panose="020B0004020202020204" pitchFamily="34" charset="0"/>
              </a:rPr>
              <a:t> </a:t>
            </a:r>
            <a:r>
              <a:rPr lang="it-IT" b="1" kern="100" dirty="0" err="1">
                <a:effectLst/>
                <a:latin typeface="Garamond(corpo)"/>
                <a:ea typeface="Aptos" panose="020B0004020202020204" pitchFamily="34" charset="0"/>
              </a:rPr>
              <a:t>Flattening</a:t>
            </a:r>
            <a:r>
              <a:rPr lang="it-IT" b="1" kern="100" dirty="0">
                <a:effectLst/>
                <a:latin typeface="Garamond(corpo)"/>
                <a:ea typeface="Aptos" panose="020B0004020202020204" pitchFamily="34" charset="0"/>
              </a:rPr>
              <a:t> delle etichette (da 2D a 1D) </a:t>
            </a:r>
            <a:endParaRPr lang="it-IT" kern="100" dirty="0">
              <a:effectLst/>
              <a:latin typeface="Garamond(corpo)"/>
              <a:ea typeface="Aptos" panose="020B0004020202020204" pitchFamily="34" charset="0"/>
            </a:endParaRPr>
          </a:p>
          <a:p>
            <a:pPr algn="just">
              <a:buNone/>
            </a:pPr>
            <a:r>
              <a:rPr lang="it-IT" kern="100" dirty="0">
                <a:effectLst/>
                <a:latin typeface="Garamond(corpo)"/>
                <a:ea typeface="Aptos" panose="020B0004020202020204" pitchFamily="34" charset="0"/>
              </a:rPr>
              <a:t>Nel dataset CIFAR-10, le etichette </a:t>
            </a:r>
            <a:r>
              <a:rPr lang="it-IT" kern="100" dirty="0" err="1">
                <a:effectLst/>
                <a:latin typeface="Garamond(corpo)"/>
                <a:ea typeface="Aptos" panose="020B0004020202020204" pitchFamily="34" charset="0"/>
              </a:rPr>
              <a:t>y_train</a:t>
            </a:r>
            <a:r>
              <a:rPr lang="it-IT" kern="100" dirty="0">
                <a:effectLst/>
                <a:latin typeface="Garamond(corpo)"/>
                <a:ea typeface="Aptos" panose="020B0004020202020204" pitchFamily="34" charset="0"/>
              </a:rPr>
              <a:t> e </a:t>
            </a:r>
            <a:r>
              <a:rPr lang="it-IT" kern="100" dirty="0" err="1">
                <a:effectLst/>
                <a:latin typeface="Garamond(corpo)"/>
                <a:ea typeface="Aptos" panose="020B0004020202020204" pitchFamily="34" charset="0"/>
              </a:rPr>
              <a:t>y_test</a:t>
            </a:r>
            <a:r>
              <a:rPr lang="it-IT" kern="100" dirty="0">
                <a:effectLst/>
                <a:latin typeface="Garamond(corpo)"/>
                <a:ea typeface="Aptos" panose="020B0004020202020204" pitchFamily="34" charset="0"/>
              </a:rPr>
              <a:t> sono fornite come array bidimensionali, con una forma del tipo (n, 1), dove ogni riga contiene una singola etichetta numerica. Tuttavia, i modelli come la regressione logistica, SVM o k-NN, si aspettano le etichette in formato monodimensionale. </a:t>
            </a:r>
          </a:p>
          <a:p>
            <a:pPr algn="just">
              <a:buNone/>
            </a:pPr>
            <a:r>
              <a:rPr lang="it-IT" kern="100" dirty="0">
                <a:effectLst/>
                <a:latin typeface="Garamond(corpo)"/>
                <a:ea typeface="Aptos" panose="020B0004020202020204" pitchFamily="34" charset="0"/>
              </a:rPr>
              <a:t>Per questo motivo, la funzione </a:t>
            </a:r>
            <a:r>
              <a:rPr lang="it-IT" b="1" i="1" kern="100" dirty="0" err="1">
                <a:latin typeface="Garamond(corpo)"/>
                <a:ea typeface="Aptos" panose="020B0004020202020204" pitchFamily="34" charset="0"/>
              </a:rPr>
              <a:t>f</a:t>
            </a:r>
            <a:r>
              <a:rPr lang="it-IT" b="1" i="1" kern="100" dirty="0" err="1">
                <a:effectLst/>
                <a:latin typeface="Garamond(corpo)"/>
                <a:ea typeface="Aptos" panose="020B0004020202020204" pitchFamily="34" charset="0"/>
              </a:rPr>
              <a:t>latten</a:t>
            </a:r>
            <a:r>
              <a:rPr lang="it-IT" b="1" i="1" kern="100" dirty="0">
                <a:effectLst/>
                <a:latin typeface="Garamond(corpo)"/>
                <a:ea typeface="Aptos" panose="020B0004020202020204" pitchFamily="34" charset="0"/>
              </a:rPr>
              <a:t>()</a:t>
            </a:r>
            <a:r>
              <a:rPr lang="it-IT" kern="100" dirty="0">
                <a:effectLst/>
                <a:latin typeface="Garamond(corpo)"/>
                <a:ea typeface="Aptos" panose="020B0004020202020204" pitchFamily="34" charset="0"/>
              </a:rPr>
              <a:t>,</a:t>
            </a:r>
            <a:r>
              <a:rPr lang="it-IT" b="1" i="1" kern="100" dirty="0">
                <a:effectLst/>
                <a:latin typeface="Garamond(corpo)"/>
                <a:ea typeface="Aptos" panose="020B0004020202020204" pitchFamily="34" charset="0"/>
              </a:rPr>
              <a:t> </a:t>
            </a:r>
            <a:r>
              <a:rPr lang="it-IT" kern="100" dirty="0">
                <a:effectLst/>
                <a:latin typeface="Garamond(corpo)"/>
                <a:ea typeface="Aptos" panose="020B0004020202020204" pitchFamily="34" charset="0"/>
              </a:rPr>
              <a:t>serve proprio a ridurre l’array da 2D a 1D, mantenendo i valori ma eliminando la struttura a colonne. Questa operazione è fondamentale per garantire che i modelli possano essere addestrati correttamente senza generare errori.</a:t>
            </a:r>
          </a:p>
          <a:p>
            <a:pPr algn="just">
              <a:buNone/>
            </a:pPr>
            <a:endParaRPr lang="it-IT" kern="100" dirty="0">
              <a:effectLst/>
              <a:latin typeface="Garamond(corpo)"/>
              <a:ea typeface="Aptos" panose="020B0004020202020204" pitchFamily="34" charset="0"/>
            </a:endParaRPr>
          </a:p>
          <a:p>
            <a:pPr marL="742950" lvl="1" indent="-285750"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it-IT" b="1" kern="100" dirty="0" err="1">
                <a:effectLst/>
                <a:latin typeface="Garamond(corpo)"/>
                <a:ea typeface="Aptos" panose="020B0004020202020204" pitchFamily="34" charset="0"/>
              </a:rPr>
              <a:t>Sottocampionamento</a:t>
            </a:r>
            <a:endParaRPr lang="it-IT" kern="100" dirty="0">
              <a:effectLst/>
              <a:latin typeface="Garamond(corpo)"/>
              <a:ea typeface="Aptos" panose="020B0004020202020204" pitchFamily="34" charset="0"/>
            </a:endParaRPr>
          </a:p>
          <a:p>
            <a:pPr algn="just">
              <a:buNone/>
            </a:pPr>
            <a:r>
              <a:rPr lang="it-IT" kern="100" dirty="0">
                <a:effectLst/>
                <a:latin typeface="Garamond(corpo)"/>
                <a:ea typeface="Aptos" panose="020B0004020202020204" pitchFamily="34" charset="0"/>
              </a:rPr>
              <a:t>Per ridurre i tempi di allenamento, ho selezionato casualmente il 20% dei dati di addestramento e test, utilizzando la funzione: </a:t>
            </a:r>
            <a:r>
              <a:rPr lang="it-IT" b="1" i="1" kern="100" dirty="0" err="1">
                <a:effectLst/>
                <a:latin typeface="Garamond(corpo)"/>
                <a:ea typeface="Aptos" panose="020B0004020202020204" pitchFamily="34" charset="0"/>
              </a:rPr>
              <a:t>train_test_split</a:t>
            </a:r>
            <a:r>
              <a:rPr lang="it-IT" b="1" i="1" kern="100" dirty="0">
                <a:effectLst/>
                <a:latin typeface="Garamond(corpo)"/>
                <a:ea typeface="Aptos" panose="020B0004020202020204" pitchFamily="34" charset="0"/>
              </a:rPr>
              <a:t>(...)</a:t>
            </a:r>
          </a:p>
          <a:p>
            <a:pPr algn="just">
              <a:buNone/>
            </a:pPr>
            <a:r>
              <a:rPr lang="it-IT" kern="100" dirty="0">
                <a:latin typeface="Garamond(corpo)"/>
              </a:rPr>
              <a:t>Il parametro fondamentale è </a:t>
            </a:r>
            <a:r>
              <a:rPr lang="it-IT" kern="100" dirty="0" err="1">
                <a:latin typeface="Garamond(corpo)"/>
              </a:rPr>
              <a:t>stratify</a:t>
            </a:r>
            <a:r>
              <a:rPr lang="it-IT" kern="100" dirty="0">
                <a:latin typeface="Garamond(corpo)"/>
              </a:rPr>
              <a:t> = </a:t>
            </a:r>
            <a:r>
              <a:rPr lang="it-IT" kern="100" dirty="0" err="1">
                <a:latin typeface="Garamond(corpo)"/>
              </a:rPr>
              <a:t>y_train</a:t>
            </a:r>
            <a:endParaRPr lang="it-IT" kern="100" dirty="0">
              <a:latin typeface="Garamond(corpo)"/>
            </a:endParaRPr>
          </a:p>
          <a:p>
            <a:pPr algn="just">
              <a:buNone/>
            </a:pPr>
            <a:r>
              <a:rPr lang="it-IT" kern="100" dirty="0">
                <a:latin typeface="Garamond(corpo)"/>
              </a:rPr>
              <a:t>Fa in modo che la proporzione delle classi rimanga bilanciata, evitando che alcune classi siano sottorappresentate, il che potrebbe influenzare negativamente l'addestramento.</a:t>
            </a:r>
          </a:p>
          <a:p>
            <a:pPr algn="just">
              <a:buNone/>
            </a:pPr>
            <a:r>
              <a:rPr lang="it-IT" kern="100" dirty="0">
                <a:latin typeface="Garamond(corpo)"/>
              </a:rPr>
              <a:t>Mentre il parametro </a:t>
            </a:r>
            <a:r>
              <a:rPr lang="it-IT" kern="100" dirty="0" err="1">
                <a:latin typeface="Garamond(corpo)"/>
              </a:rPr>
              <a:t>random_state</a:t>
            </a:r>
            <a:r>
              <a:rPr lang="it-IT" kern="100" dirty="0">
                <a:latin typeface="Garamond(corpo)"/>
              </a:rPr>
              <a:t> = 42 serve per rendere il risultato ripetibile, cioè ogni volta che si esegue il codice, otteniamo sempre lo stesso sottogruppo casuale.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F29E871-54AF-E3E3-D94F-0984948F5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576038"/>
              </p:ext>
            </p:extLst>
          </p:nvPr>
        </p:nvGraphicFramePr>
        <p:xfrm>
          <a:off x="72103" y="305892"/>
          <a:ext cx="12047794" cy="2211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61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1B755-7BA8-F298-FC0C-65A66C1D0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FF697-3E30-C4BC-2B9A-FBD45FDE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0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it-IT" sz="4000" dirty="0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Descrizione della metodologia adottata</a:t>
            </a:r>
            <a:endParaRPr lang="it-IT" sz="2000" b="1" dirty="0">
              <a:latin typeface="Garamond(corpo)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16099CDB-BEA0-4EFE-ECF6-5CA39032B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770224"/>
              </p:ext>
            </p:extLst>
          </p:nvPr>
        </p:nvGraphicFramePr>
        <p:xfrm>
          <a:off x="144206" y="453376"/>
          <a:ext cx="12047794" cy="2211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BCCA91-B32B-0833-8444-C9A5B96638A2}"/>
              </a:ext>
            </a:extLst>
          </p:cNvPr>
          <p:cNvSpPr txBox="1"/>
          <p:nvPr/>
        </p:nvSpPr>
        <p:spPr>
          <a:xfrm>
            <a:off x="412954" y="2782530"/>
            <a:ext cx="89768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b="1" kern="100" dirty="0">
                <a:effectLst/>
                <a:latin typeface="Garamond(corpo)"/>
                <a:ea typeface="Aptos" panose="020B0004020202020204" pitchFamily="34" charset="0"/>
              </a:rPr>
              <a:t>Riformattazione delle immagini</a:t>
            </a:r>
            <a:endParaRPr lang="it-IT" b="1" kern="100" dirty="0">
              <a:latin typeface="Garamond(corpo)"/>
              <a:ea typeface="Aptos" panose="020B0004020202020204" pitchFamily="34" charset="0"/>
            </a:endParaRPr>
          </a:p>
          <a:p>
            <a:pPr marL="0" lvl="1" algn="just">
              <a:tabLst>
                <a:tab pos="914400" algn="l"/>
              </a:tabLst>
            </a:pPr>
            <a:r>
              <a:rPr lang="it-IT" kern="100" dirty="0">
                <a:latin typeface="Garamond(corpo)"/>
              </a:rPr>
              <a:t>Le immagini, inizialmente in formato 32x32x3, sono state ristrutturate in un array 2D di dimensione 1024x3 per adattarsi ai modelli tradizionali. La funzione </a:t>
            </a:r>
            <a:r>
              <a:rPr lang="it-IT" b="1" i="1" kern="100" dirty="0" err="1">
                <a:latin typeface="Garamond(corpo)"/>
              </a:rPr>
              <a:t>reshape</a:t>
            </a:r>
            <a:r>
              <a:rPr lang="it-IT" b="1" i="1" kern="100" dirty="0">
                <a:latin typeface="Garamond(corpo)"/>
              </a:rPr>
              <a:t>()</a:t>
            </a:r>
            <a:r>
              <a:rPr lang="it-IT" kern="100" dirty="0">
                <a:latin typeface="Garamond(corpo)"/>
              </a:rPr>
              <a:t> permette di cambiare la forma dell’intero array, mantenendo il numero di elementi invariato, e specificando esattamente la forma che vogliamo.</a:t>
            </a:r>
          </a:p>
          <a:p>
            <a:pPr marL="0" lvl="1">
              <a:tabLst>
                <a:tab pos="914400" algn="l"/>
              </a:tabLst>
            </a:pPr>
            <a:endParaRPr lang="it-IT" kern="100" dirty="0">
              <a:latin typeface="Garamond(corpo)"/>
            </a:endParaRPr>
          </a:p>
          <a:p>
            <a:pPr marL="742950" lvl="1" indent="-285750"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it-IT" b="1" kern="100" dirty="0">
                <a:effectLst/>
                <a:latin typeface="Garamond(corpo)"/>
                <a:ea typeface="Aptos" panose="020B0004020202020204" pitchFamily="34" charset="0"/>
              </a:rPr>
              <a:t>Standardizzazione</a:t>
            </a:r>
          </a:p>
          <a:p>
            <a:pPr algn="just">
              <a:tabLst>
                <a:tab pos="914400" algn="l"/>
              </a:tabLst>
            </a:pPr>
            <a:r>
              <a:rPr lang="it-IT" kern="100" dirty="0">
                <a:effectLst/>
                <a:latin typeface="Garamond(corpo)"/>
                <a:ea typeface="Aptos" panose="020B0004020202020204" pitchFamily="34" charset="0"/>
              </a:rPr>
              <a:t>Per evitare che variabili con scale diverse influenzassero negativamente l'addestramento, ho applicato la standardizzazione dei dati utilizzando </a:t>
            </a:r>
            <a:r>
              <a:rPr lang="it-IT" b="1" i="1" kern="100" dirty="0" err="1">
                <a:effectLst/>
                <a:latin typeface="Garamond(corpo)"/>
                <a:ea typeface="Aptos" panose="020B0004020202020204" pitchFamily="34" charset="0"/>
              </a:rPr>
              <a:t>StandardScaler</a:t>
            </a:r>
            <a:r>
              <a:rPr lang="it-IT" b="1" i="1" kern="100" dirty="0">
                <a:effectLst/>
                <a:latin typeface="Garamond(corpo)"/>
                <a:ea typeface="Aptos" panose="020B0004020202020204" pitchFamily="34" charset="0"/>
              </a:rPr>
              <a:t>().</a:t>
            </a:r>
            <a:r>
              <a:rPr lang="it-IT" kern="100" dirty="0">
                <a:effectLst/>
                <a:latin typeface="Garamond(corpo)"/>
                <a:ea typeface="Aptos" panose="020B0004020202020204" pitchFamily="34" charset="0"/>
              </a:rPr>
              <a:t>​</a:t>
            </a:r>
            <a:endParaRPr lang="it-IT" kern="100" dirty="0">
              <a:latin typeface="Garamond(corpo)"/>
            </a:endParaRPr>
          </a:p>
        </p:txBody>
      </p:sp>
    </p:spTree>
    <p:extLst>
      <p:ext uri="{BB962C8B-B14F-4D97-AF65-F5344CB8AC3E}">
        <p14:creationId xmlns:p14="http://schemas.microsoft.com/office/powerpoint/2010/main" val="70812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4A8B4-7557-95BF-86D6-4F30D99A3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F23F5-D1A9-A7E9-4BBC-65C65574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0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it-IT" sz="4000" dirty="0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Descrizione della metodologia adottata</a:t>
            </a:r>
            <a:endParaRPr lang="it-IT" sz="2000" b="1" dirty="0">
              <a:latin typeface="Garamond(corpo)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EE51942-A7AE-5EE9-E26F-9D5520F60D8C}"/>
              </a:ext>
            </a:extLst>
          </p:cNvPr>
          <p:cNvSpPr txBox="1"/>
          <p:nvPr/>
        </p:nvSpPr>
        <p:spPr>
          <a:xfrm>
            <a:off x="422787" y="2831691"/>
            <a:ext cx="91341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(corpo)"/>
              </a:rPr>
              <a:t> Modelli scelti</a:t>
            </a:r>
            <a:endParaRPr lang="it-IT" altLang="it-IT" dirty="0">
              <a:latin typeface="Garamond(corpo)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(corpo)"/>
              </a:rPr>
              <a:t>Quattro modelli di machine learning: Regressione Logistica, k-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(corpo)"/>
              </a:rPr>
              <a:t>Nearest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(corpo)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(corpo)"/>
              </a:rPr>
              <a:t>Neighbors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(corpo)"/>
              </a:rPr>
              <a:t> (k-NN), Support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(corpo)"/>
              </a:rPr>
              <a:t>Vector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(corpo)"/>
              </a:rPr>
              <a:t> Machine (SVM) e Albero Decisionale.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(corpo)"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(corpo)"/>
              </a:rPr>
              <a:t> Ricerca degli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(corpo)"/>
              </a:rPr>
              <a:t>iperparametri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(corpo)"/>
              </a:rPr>
              <a:t>: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>
                <a:latin typeface="Garamond(corpo)"/>
              </a:rPr>
              <a:t>Ogni modello di machine learning ha diversi </a:t>
            </a:r>
            <a:r>
              <a:rPr lang="it-IT" dirty="0" err="1">
                <a:latin typeface="Garamond(corpo)"/>
              </a:rPr>
              <a:t>iperparametri</a:t>
            </a:r>
            <a:r>
              <a:rPr lang="it-IT" dirty="0">
                <a:latin typeface="Garamond(corpo)"/>
              </a:rPr>
              <a:t> che possono influenzare fortemente le sue prestazioni. Gli </a:t>
            </a:r>
            <a:r>
              <a:rPr lang="it-IT" dirty="0" err="1">
                <a:latin typeface="Garamond(corpo)"/>
              </a:rPr>
              <a:t>iperparametri</a:t>
            </a:r>
            <a:r>
              <a:rPr lang="it-IT" dirty="0">
                <a:latin typeface="Garamond(corpo)"/>
              </a:rPr>
              <a:t> sono parametri che non vengono appresi durante il training, ma devono essere impostati prima. L'ottimizzazione degli </a:t>
            </a:r>
            <a:r>
              <a:rPr lang="it-IT" dirty="0" err="1">
                <a:latin typeface="Garamond(corpo)"/>
              </a:rPr>
              <a:t>iperparametri</a:t>
            </a:r>
            <a:r>
              <a:rPr lang="it-IT" dirty="0">
                <a:latin typeface="Garamond(corpo)"/>
              </a:rPr>
              <a:t> è cruciale per ottenere i migliori risultati da un modello.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1400" kern="100" dirty="0">
              <a:latin typeface="Garamond(corpo)"/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498D86EC-7A11-3F82-6EB8-ED908C4A6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858326"/>
              </p:ext>
            </p:extLst>
          </p:nvPr>
        </p:nvGraphicFramePr>
        <p:xfrm>
          <a:off x="0" y="600860"/>
          <a:ext cx="12047794" cy="2211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931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1E38BF-7DF2-581A-C3EE-120DCE95CD35}"/>
              </a:ext>
            </a:extLst>
          </p:cNvPr>
          <p:cNvSpPr txBox="1"/>
          <p:nvPr/>
        </p:nvSpPr>
        <p:spPr>
          <a:xfrm>
            <a:off x="1" y="2123768"/>
            <a:ext cx="1011739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it-IT" dirty="0">
                <a:latin typeface="Garamond(corpo)"/>
              </a:rPr>
              <a:t>Una descrizione più dettagliata degli </a:t>
            </a:r>
            <a:r>
              <a:rPr lang="it-IT" dirty="0" err="1">
                <a:latin typeface="Garamond(corpo)"/>
              </a:rPr>
              <a:t>iperparametri</a:t>
            </a:r>
            <a:r>
              <a:rPr lang="it-IT" dirty="0">
                <a:latin typeface="Garamond(corpo)"/>
              </a:rPr>
              <a:t> di ciascun modello. </a:t>
            </a:r>
            <a:endParaRPr lang="it-IT" altLang="it-IT" dirty="0">
              <a:latin typeface="Garamond(corpo)"/>
            </a:endParaRPr>
          </a:p>
          <a:p>
            <a:pPr lvl="0">
              <a:tabLst>
                <a:tab pos="457200" algn="l"/>
              </a:tabLst>
            </a:pPr>
            <a:endParaRPr lang="it-IT" kern="100" dirty="0">
              <a:latin typeface="Garamond(corpo)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dirty="0">
                <a:latin typeface="Garamond(corpo)"/>
              </a:rPr>
              <a:t>Per la </a:t>
            </a:r>
            <a:r>
              <a:rPr lang="it-IT" b="1" dirty="0">
                <a:latin typeface="Garamond(corpo)"/>
              </a:rPr>
              <a:t>Regressione Logistica</a:t>
            </a:r>
            <a:r>
              <a:rPr lang="it-IT" dirty="0">
                <a:latin typeface="Garamond(corpo)"/>
              </a:rPr>
              <a:t>, gli </a:t>
            </a:r>
            <a:r>
              <a:rPr lang="it-IT" dirty="0" err="1">
                <a:latin typeface="Garamond(corpo)"/>
              </a:rPr>
              <a:t>iperparametri</a:t>
            </a:r>
            <a:r>
              <a:rPr lang="it-IT" dirty="0">
                <a:latin typeface="Garamond(corpo)"/>
              </a:rPr>
              <a:t> sono:</a:t>
            </a: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>
                <a:latin typeface="Garamond(corpo)"/>
              </a:rPr>
              <a:t>C</a:t>
            </a:r>
            <a:r>
              <a:rPr lang="it-IT" dirty="0">
                <a:latin typeface="Garamond(corpo)"/>
              </a:rPr>
              <a:t>: controlla il bilanciamento tra la complessità del modello e l'errore sui dati di addestramento. Un valore di C troppo basso implica un modello troppo semplice, con alta regolarizzazione, mentre un valore troppo alto potrebbe causare </a:t>
            </a:r>
            <a:r>
              <a:rPr lang="it-IT" dirty="0" err="1">
                <a:latin typeface="Garamond(corpo)"/>
              </a:rPr>
              <a:t>overfitting</a:t>
            </a:r>
            <a:r>
              <a:rPr lang="it-IT" dirty="0">
                <a:latin typeface="Garamond(corpo)"/>
              </a:rPr>
              <a:t>. </a:t>
            </a: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 err="1">
                <a:latin typeface="Garamond(corpo)"/>
              </a:rPr>
              <a:t>max_iter</a:t>
            </a:r>
            <a:r>
              <a:rPr lang="it-IT" dirty="0">
                <a:latin typeface="Garamond(corpo)"/>
              </a:rPr>
              <a:t>: definisce il numero massimo di iterazioni per l'algoritmo di ottimizzazione. Un numero maggiore di iterazioni può essere necessario per garantire che il modello converga correttamente sui dati. </a:t>
            </a:r>
          </a:p>
          <a:p>
            <a:pPr>
              <a:buNone/>
            </a:pPr>
            <a:endParaRPr lang="it-IT" dirty="0">
              <a:latin typeface="Garamond(corpo)"/>
            </a:endParaRPr>
          </a:p>
          <a:p>
            <a:pPr>
              <a:buNone/>
            </a:pPr>
            <a:r>
              <a:rPr lang="it-IT" dirty="0">
                <a:latin typeface="Garamond(corpo)"/>
              </a:rPr>
              <a:t>Per la </a:t>
            </a:r>
            <a:r>
              <a:rPr lang="it-IT" b="1" dirty="0">
                <a:latin typeface="Garamond(corpo)"/>
              </a:rPr>
              <a:t>Support </a:t>
            </a:r>
            <a:r>
              <a:rPr lang="it-IT" b="1" dirty="0" err="1">
                <a:latin typeface="Garamond(corpo)"/>
              </a:rPr>
              <a:t>Vector</a:t>
            </a:r>
            <a:r>
              <a:rPr lang="it-IT" b="1" dirty="0">
                <a:latin typeface="Garamond(corpo)"/>
              </a:rPr>
              <a:t> Machine (SVM)</a:t>
            </a:r>
            <a:r>
              <a:rPr lang="it-IT" dirty="0">
                <a:latin typeface="Garamond(corpo)"/>
              </a:rPr>
              <a:t>,</a:t>
            </a:r>
            <a:r>
              <a:rPr lang="it-IT" b="1" dirty="0">
                <a:latin typeface="Garamond(corpo)"/>
              </a:rPr>
              <a:t> </a:t>
            </a:r>
            <a:r>
              <a:rPr lang="it-IT" dirty="0">
                <a:latin typeface="Garamond(corpo)"/>
              </a:rPr>
              <a:t>gli </a:t>
            </a:r>
            <a:r>
              <a:rPr lang="it-IT" dirty="0" err="1">
                <a:latin typeface="Garamond(corpo)"/>
              </a:rPr>
              <a:t>iperparametri</a:t>
            </a:r>
            <a:r>
              <a:rPr lang="it-IT" dirty="0">
                <a:latin typeface="Garamond(corpo)"/>
              </a:rPr>
              <a:t> sono: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>
                <a:latin typeface="Garamond(corpo)"/>
              </a:rPr>
              <a:t>C</a:t>
            </a:r>
            <a:r>
              <a:rPr lang="it-IT" dirty="0">
                <a:latin typeface="Garamond(corpo)"/>
              </a:rPr>
              <a:t>: controlla il margine di separazione tra le classi. Valori più alti di C portano a un margine più stretto, riducendo gli errori sui dati di training, ma con il rischio di </a:t>
            </a:r>
            <a:r>
              <a:rPr lang="it-IT" dirty="0" err="1">
                <a:latin typeface="Garamond(corpo)"/>
              </a:rPr>
              <a:t>overfitting</a:t>
            </a:r>
            <a:r>
              <a:rPr lang="it-IT" dirty="0">
                <a:latin typeface="Garamond(corpo)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>
                <a:latin typeface="Garamond(corpo)"/>
              </a:rPr>
              <a:t>kernel</a:t>
            </a:r>
            <a:r>
              <a:rPr lang="it-IT" dirty="0">
                <a:latin typeface="Garamond(corpo)"/>
              </a:rPr>
              <a:t>: è utilizzato per trasformare i dati in uno spazio di dimensioni superiori. ‘linear’ è un kernel semplice per dati linearmente separabili, mentre ‘</a:t>
            </a:r>
            <a:r>
              <a:rPr lang="it-IT" dirty="0" err="1">
                <a:latin typeface="Garamond(corpo)"/>
              </a:rPr>
              <a:t>rbf</a:t>
            </a:r>
            <a:r>
              <a:rPr lang="it-IT" dirty="0">
                <a:latin typeface="Garamond(corpo)"/>
              </a:rPr>
              <a:t>’ è un kernel non lineare più complesso, utile per dati non separabili linearmente.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>
                <a:latin typeface="Garamond(corpo)"/>
              </a:rPr>
              <a:t>gamma</a:t>
            </a:r>
            <a:r>
              <a:rPr lang="it-IT" dirty="0">
                <a:latin typeface="Garamond(corpo)"/>
              </a:rPr>
              <a:t>: influenza la forma del kernel RBF. ‘scale’ e ‘auto’ sono due approcci per definire il valore di gamma in modo automatico.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1400" dirty="0">
              <a:latin typeface="Garamond(corpo)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2C6AAF3D-A946-CBEB-F1FB-9B396391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0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it-IT" sz="4000" dirty="0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Descrizione della metodologia adottata</a:t>
            </a:r>
            <a:endParaRPr lang="it-IT" sz="2000" b="1" dirty="0">
              <a:latin typeface="Garamond(corpo)"/>
            </a:endParaRP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B7B667FA-B238-6560-178F-278D67AEC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08563"/>
              </p:ext>
            </p:extLst>
          </p:nvPr>
        </p:nvGraphicFramePr>
        <p:xfrm>
          <a:off x="0" y="374718"/>
          <a:ext cx="12047794" cy="2211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09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3E89E-C358-2BBF-4107-02D495D05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65DBC0B9-CFEF-C4E6-84CB-7EE9CE59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0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it-IT" sz="4000" dirty="0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Descrizione della metodologia adottata</a:t>
            </a:r>
            <a:endParaRPr lang="it-IT" sz="2000" b="1" dirty="0">
              <a:latin typeface="Garamond(corpo)"/>
            </a:endParaRP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A2EE5470-0BC8-F042-2E57-8B10FEEB9310}"/>
              </a:ext>
            </a:extLst>
          </p:cNvPr>
          <p:cNvGraphicFramePr/>
          <p:nvPr/>
        </p:nvGraphicFramePr>
        <p:xfrm>
          <a:off x="0" y="374718"/>
          <a:ext cx="12047794" cy="2211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261D02-483A-9A96-235E-093C36B60A33}"/>
              </a:ext>
            </a:extLst>
          </p:cNvPr>
          <p:cNvSpPr txBox="1"/>
          <p:nvPr/>
        </p:nvSpPr>
        <p:spPr>
          <a:xfrm>
            <a:off x="0" y="1810881"/>
            <a:ext cx="111104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it-IT" dirty="0">
              <a:latin typeface="Garamond(corpo)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dirty="0">
                <a:latin typeface="Garamond(corpo)"/>
              </a:rPr>
              <a:t>Per </a:t>
            </a:r>
            <a:r>
              <a:rPr lang="it-IT" b="1" dirty="0">
                <a:latin typeface="Garamond(corpo)"/>
              </a:rPr>
              <a:t>k-</a:t>
            </a:r>
            <a:r>
              <a:rPr lang="it-IT" b="1" dirty="0" err="1">
                <a:latin typeface="Garamond(corpo)"/>
              </a:rPr>
              <a:t>Nearest</a:t>
            </a:r>
            <a:r>
              <a:rPr lang="it-IT" b="1" dirty="0">
                <a:latin typeface="Garamond(corpo)"/>
              </a:rPr>
              <a:t> </a:t>
            </a:r>
            <a:r>
              <a:rPr lang="it-IT" b="1" dirty="0" err="1">
                <a:latin typeface="Garamond(corpo)"/>
              </a:rPr>
              <a:t>Neighbors</a:t>
            </a:r>
            <a:r>
              <a:rPr lang="it-IT" b="1" dirty="0">
                <a:latin typeface="Garamond(corpo)"/>
              </a:rPr>
              <a:t> (k-NN)</a:t>
            </a:r>
            <a:r>
              <a:rPr lang="it-IT" dirty="0">
                <a:latin typeface="Garamond(corpo)"/>
              </a:rPr>
              <a:t>, gli </a:t>
            </a:r>
            <a:r>
              <a:rPr lang="it-IT" dirty="0" err="1">
                <a:latin typeface="Garamond(corpo)"/>
              </a:rPr>
              <a:t>iperparametri</a:t>
            </a:r>
            <a:r>
              <a:rPr lang="it-IT" dirty="0">
                <a:latin typeface="Garamond(corpo)"/>
              </a:rPr>
              <a:t> sono:</a:t>
            </a: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 err="1">
                <a:latin typeface="Garamond(corpo)"/>
              </a:rPr>
              <a:t>n_neighbors</a:t>
            </a:r>
            <a:r>
              <a:rPr lang="it-IT" dirty="0">
                <a:latin typeface="Garamond(corpo)"/>
              </a:rPr>
              <a:t>: definisce il numero di vicini più prossimi da considerare per la classificazione. Un valore basso di </a:t>
            </a:r>
            <a:r>
              <a:rPr lang="it-IT" dirty="0" err="1">
                <a:latin typeface="Garamond(corpo)"/>
              </a:rPr>
              <a:t>n_neighbors</a:t>
            </a:r>
            <a:r>
              <a:rPr lang="it-IT" dirty="0">
                <a:latin typeface="Garamond(corpo)"/>
              </a:rPr>
              <a:t> può rendere il modello molto sensibile al rumore, mentre un valore troppo alto potrebbe portare a una classificazione imprecisa.</a:t>
            </a: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>
                <a:latin typeface="Garamond(corpo)"/>
              </a:rPr>
              <a:t>weights</a:t>
            </a:r>
            <a:r>
              <a:rPr lang="it-IT" dirty="0">
                <a:latin typeface="Garamond(corpo)"/>
              </a:rPr>
              <a:t>: definisce il metodo di pesatura dei vicini. ‘</a:t>
            </a:r>
            <a:r>
              <a:rPr lang="it-IT" dirty="0" err="1">
                <a:latin typeface="Garamond(corpo)"/>
              </a:rPr>
              <a:t>uniform</a:t>
            </a:r>
            <a:r>
              <a:rPr lang="it-IT" dirty="0">
                <a:latin typeface="Garamond(corpo)"/>
              </a:rPr>
              <a:t>’ implica che tutti i vicini abbiano lo stesso peso, mentre ‘</a:t>
            </a:r>
            <a:r>
              <a:rPr lang="it-IT" dirty="0" err="1">
                <a:latin typeface="Garamond(corpo)"/>
              </a:rPr>
              <a:t>distance</a:t>
            </a:r>
            <a:r>
              <a:rPr lang="it-IT" dirty="0">
                <a:latin typeface="Garamond(corpo)"/>
              </a:rPr>
              <a:t>’ implica che i vicini più vicini abbiano un peso maggiore. </a:t>
            </a: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 err="1">
                <a:latin typeface="Garamond(corpo)"/>
              </a:rPr>
              <a:t>metrics</a:t>
            </a:r>
            <a:r>
              <a:rPr lang="it-IT" dirty="0">
                <a:latin typeface="Garamond(corpo)"/>
              </a:rPr>
              <a:t>: definisce la misura di distanza utilizzata per calcolare la vicinanza tra i punti. La metrica più comune è la distanza euclidea, ma è possibile utilizzare anche altre metriche come la </a:t>
            </a:r>
            <a:r>
              <a:rPr lang="it-IT" dirty="0" err="1">
                <a:latin typeface="Garamond(corpo)"/>
              </a:rPr>
              <a:t>manhattan</a:t>
            </a:r>
            <a:r>
              <a:rPr lang="it-IT" dirty="0">
                <a:latin typeface="Garamond(corpo)"/>
              </a:rPr>
              <a:t>, </a:t>
            </a:r>
            <a:r>
              <a:rPr lang="it-IT" dirty="0" err="1">
                <a:latin typeface="Garamond(corpo)"/>
              </a:rPr>
              <a:t>minkowski</a:t>
            </a:r>
            <a:r>
              <a:rPr lang="it-IT" dirty="0">
                <a:latin typeface="Garamond(corpo)"/>
              </a:rPr>
              <a:t>, o </a:t>
            </a:r>
            <a:r>
              <a:rPr lang="it-IT" dirty="0" err="1">
                <a:latin typeface="Garamond(corpo)"/>
              </a:rPr>
              <a:t>chebyshev</a:t>
            </a:r>
            <a:r>
              <a:rPr lang="it-IT" dirty="0">
                <a:latin typeface="Garamond(corpo)"/>
              </a:rPr>
              <a:t>, a seconda della natura dei dati e della distribuzione spaziale.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it-IT" dirty="0">
              <a:latin typeface="Garamond(corpo)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it-IT" dirty="0">
                <a:latin typeface="Garamond(corpo)"/>
              </a:rPr>
              <a:t>Per </a:t>
            </a:r>
            <a:r>
              <a:rPr lang="it-IT" b="1" dirty="0" err="1">
                <a:latin typeface="Garamond(corpo)"/>
              </a:rPr>
              <a:t>Decision</a:t>
            </a:r>
            <a:r>
              <a:rPr lang="it-IT" b="1" dirty="0">
                <a:latin typeface="Garamond(corpo)"/>
              </a:rPr>
              <a:t> Tree</a:t>
            </a:r>
            <a:r>
              <a:rPr lang="it-IT" dirty="0">
                <a:latin typeface="Garamond(corpo)"/>
              </a:rPr>
              <a:t>, gli </a:t>
            </a:r>
            <a:r>
              <a:rPr lang="it-IT" dirty="0" err="1">
                <a:latin typeface="Garamond(corpo)"/>
              </a:rPr>
              <a:t>iperparametri</a:t>
            </a:r>
            <a:r>
              <a:rPr lang="it-IT" dirty="0">
                <a:latin typeface="Garamond(corpo)"/>
              </a:rPr>
              <a:t> sono:</a:t>
            </a: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 err="1">
                <a:latin typeface="Garamond(corpo)"/>
              </a:rPr>
              <a:t>max_depth</a:t>
            </a:r>
            <a:r>
              <a:rPr lang="it-IT" dirty="0">
                <a:latin typeface="Garamond(corpo)"/>
              </a:rPr>
              <a:t>: imposta la profondità massima dell'albero. Limitare la profondità aiuta a evitare l'</a:t>
            </a:r>
            <a:r>
              <a:rPr lang="it-IT" dirty="0" err="1">
                <a:latin typeface="Garamond(corpo)"/>
              </a:rPr>
              <a:t>overfitting</a:t>
            </a:r>
            <a:r>
              <a:rPr lang="it-IT" dirty="0">
                <a:latin typeface="Garamond(corpo)"/>
              </a:rPr>
              <a:t>, mentre valori più alti potrebbero produrre alberi troppo complessi. </a:t>
            </a: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 err="1">
                <a:latin typeface="Garamond(corpo)"/>
              </a:rPr>
              <a:t>min_samples_split</a:t>
            </a:r>
            <a:r>
              <a:rPr lang="it-IT" dirty="0">
                <a:latin typeface="Garamond(corpo)"/>
              </a:rPr>
              <a:t>: il numero minimo di campioni richiesti per fare una divisione in un nodo. Impostando questo parametro a valori più alti, l'albero non diventerà troppo profondo, prevenendo l'</a:t>
            </a:r>
            <a:r>
              <a:rPr lang="it-IT" dirty="0" err="1">
                <a:latin typeface="Garamond(corpo)"/>
              </a:rPr>
              <a:t>overfitting</a:t>
            </a:r>
            <a:r>
              <a:rPr lang="it-IT" dirty="0">
                <a:latin typeface="Garamond(corpo)"/>
              </a:rPr>
              <a:t>. </a:t>
            </a: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 err="1">
                <a:latin typeface="Garamond(corpo)"/>
              </a:rPr>
              <a:t>min_samples_leaf</a:t>
            </a:r>
            <a:r>
              <a:rPr lang="it-IT" dirty="0">
                <a:latin typeface="Garamond(corpo)"/>
              </a:rPr>
              <a:t>: definisce il numero minimo di campioni che devono essere presenti in una foglia. Questo parametro serve a controllare la finezza della suddivisione, evitando che l'albero si adatti troppo ai dati.</a:t>
            </a:r>
          </a:p>
        </p:txBody>
      </p:sp>
    </p:spTree>
    <p:extLst>
      <p:ext uri="{BB962C8B-B14F-4D97-AF65-F5344CB8AC3E}">
        <p14:creationId xmlns:p14="http://schemas.microsoft.com/office/powerpoint/2010/main" val="291362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6B713E7-370A-237F-0D03-F3E43A4F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0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it-IT" sz="4000" dirty="0">
                <a:solidFill>
                  <a:schemeClr val="accent1"/>
                </a:solidFill>
                <a:latin typeface="Garamond" panose="02020404030301010803" pitchFamily="18" charset="0"/>
                <a:ea typeface="+mj-ea"/>
                <a:cs typeface="+mj-cs"/>
              </a:rPr>
              <a:t>Descrizione della metodologia adottata</a:t>
            </a:r>
            <a:endParaRPr lang="it-IT" sz="2000" b="1" dirty="0">
              <a:latin typeface="Garamond(corpo)"/>
            </a:endParaRPr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916C72E8-4D5A-B451-E33C-9C4ED14B1C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702822"/>
              </p:ext>
            </p:extLst>
          </p:nvPr>
        </p:nvGraphicFramePr>
        <p:xfrm>
          <a:off x="0" y="256729"/>
          <a:ext cx="12047794" cy="2211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B835B8EF-DE39-0442-91EE-9EFA197117A4}"/>
              </a:ext>
            </a:extLst>
          </p:cNvPr>
          <p:cNvSpPr txBox="1"/>
          <p:nvPr/>
        </p:nvSpPr>
        <p:spPr>
          <a:xfrm>
            <a:off x="0" y="1827041"/>
            <a:ext cx="112579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>
                <a:latin typeface="Garamond(corpo)"/>
              </a:rPr>
              <a:t>Addestramento</a:t>
            </a:r>
            <a:r>
              <a:rPr lang="it-IT" altLang="it-IT" dirty="0">
                <a:latin typeface="Garamond(corpo)"/>
              </a:rPr>
              <a:t>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dirty="0">
                <a:latin typeface="Garamond(corpo)"/>
              </a:rPr>
              <a:t>Poiché non conosciamo a priori quali valori di questi </a:t>
            </a:r>
            <a:r>
              <a:rPr lang="it-IT" dirty="0" err="1">
                <a:latin typeface="Garamond(corpo)"/>
              </a:rPr>
              <a:t>iperparametri</a:t>
            </a:r>
            <a:r>
              <a:rPr lang="it-IT" dirty="0">
                <a:latin typeface="Garamond(corpo)"/>
              </a:rPr>
              <a:t> siano ottimali, esploro diverse combinazioni di </a:t>
            </a:r>
            <a:r>
              <a:rPr lang="it-IT" dirty="0" err="1">
                <a:latin typeface="Garamond(corpo)"/>
              </a:rPr>
              <a:t>iperparametri</a:t>
            </a:r>
            <a:r>
              <a:rPr lang="it-IT" dirty="0">
                <a:latin typeface="Garamond(corpo)"/>
              </a:rPr>
              <a:t> per ciascun modello.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dirty="0">
                <a:latin typeface="Garamond(corpo)"/>
              </a:rPr>
              <a:t>La ricerca degli </a:t>
            </a:r>
            <a:r>
              <a:rPr lang="it-IT" dirty="0" err="1">
                <a:latin typeface="Garamond(corpo)"/>
              </a:rPr>
              <a:t>iperparametri</a:t>
            </a:r>
            <a:r>
              <a:rPr lang="it-IT" dirty="0">
                <a:latin typeface="Garamond(corpo)"/>
              </a:rPr>
              <a:t> è stata effettuata tramite </a:t>
            </a:r>
            <a:r>
              <a:rPr lang="it-IT" b="1" i="1" dirty="0" err="1">
                <a:latin typeface="Garamond(corpo)"/>
              </a:rPr>
              <a:t>GridSearchCV</a:t>
            </a:r>
            <a:r>
              <a:rPr lang="it-IT" dirty="0">
                <a:latin typeface="Garamond(corpo)"/>
              </a:rPr>
              <a:t>, una tecnica che permette di fare un'esplorazione esaustiva su una griglia di </a:t>
            </a:r>
            <a:r>
              <a:rPr lang="it-IT" dirty="0" err="1">
                <a:latin typeface="Garamond(corpo)"/>
              </a:rPr>
              <a:t>iperparametri</a:t>
            </a:r>
            <a:r>
              <a:rPr lang="it-IT" dirty="0">
                <a:latin typeface="Garamond(corpo)"/>
              </a:rPr>
              <a:t>. Questo significa che per ogni modello testato, vengono provati tutti i valori degli </a:t>
            </a:r>
            <a:r>
              <a:rPr lang="it-IT" dirty="0" err="1">
                <a:latin typeface="Garamond(corpo)"/>
              </a:rPr>
              <a:t>iperparametri</a:t>
            </a:r>
            <a:r>
              <a:rPr lang="it-IT" dirty="0">
                <a:latin typeface="Garamond(corpo)"/>
              </a:rPr>
              <a:t> definiti in una griglia di ricerca, e il modello viene allenato e valutato per ogni combinazione.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it-IT" dirty="0">
              <a:latin typeface="Garamond(corpo)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dirty="0">
                <a:latin typeface="Garamond(corpo)"/>
              </a:rPr>
              <a:t>Perché usare </a:t>
            </a:r>
            <a:r>
              <a:rPr lang="it-IT" dirty="0" err="1">
                <a:latin typeface="Garamond(corpo)"/>
              </a:rPr>
              <a:t>GridSearchCV</a:t>
            </a:r>
            <a:r>
              <a:rPr lang="it-IT" dirty="0">
                <a:latin typeface="Garamond(corpo)"/>
              </a:rPr>
              <a:t>?</a:t>
            </a:r>
          </a:p>
          <a:p>
            <a:pPr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dirty="0">
                <a:latin typeface="Garamond(corpo)"/>
              </a:rPr>
              <a:t>Automatizza la ricerca: esegue automaticamente la ricerca su tutte le combinazioni possibili di </a:t>
            </a:r>
            <a:r>
              <a:rPr lang="it-IT" dirty="0" err="1">
                <a:latin typeface="Garamond(corpo)"/>
              </a:rPr>
              <a:t>iperparametri</a:t>
            </a:r>
            <a:r>
              <a:rPr lang="it-IT" dirty="0">
                <a:latin typeface="Garamond(corpo)"/>
              </a:rPr>
              <a:t> e calcola la performance di ciascuna.</a:t>
            </a:r>
          </a:p>
          <a:p>
            <a:pPr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dirty="0">
                <a:latin typeface="Garamond(corpo)"/>
              </a:rPr>
              <a:t>Validazione incrociata: utilizza una validazione incrociata a 5 </a:t>
            </a:r>
            <a:r>
              <a:rPr lang="it-IT" dirty="0" err="1">
                <a:latin typeface="Garamond(corpo)"/>
              </a:rPr>
              <a:t>fold</a:t>
            </a:r>
            <a:r>
              <a:rPr lang="it-IT" dirty="0">
                <a:latin typeface="Garamond(corpo)"/>
              </a:rPr>
              <a:t>. Ciò significa che il dataset di addestramento viene suddiviso in 5 parti (</a:t>
            </a:r>
            <a:r>
              <a:rPr lang="it-IT" dirty="0" err="1">
                <a:latin typeface="Garamond(corpo)"/>
              </a:rPr>
              <a:t>fold</a:t>
            </a:r>
            <a:r>
              <a:rPr lang="it-IT" dirty="0">
                <a:latin typeface="Garamond(corpo)"/>
              </a:rPr>
              <a:t>), e per ogni combinazione di </a:t>
            </a:r>
            <a:r>
              <a:rPr lang="it-IT" dirty="0" err="1">
                <a:latin typeface="Garamond(corpo)"/>
              </a:rPr>
              <a:t>iperparametri</a:t>
            </a:r>
            <a:r>
              <a:rPr lang="it-IT" dirty="0">
                <a:latin typeface="Garamond(corpo)"/>
              </a:rPr>
              <a:t>, il modello viene allenato su 4 </a:t>
            </a:r>
            <a:r>
              <a:rPr lang="it-IT" dirty="0" err="1">
                <a:latin typeface="Garamond(corpo)"/>
              </a:rPr>
              <a:t>fold</a:t>
            </a:r>
            <a:r>
              <a:rPr lang="it-IT" dirty="0">
                <a:latin typeface="Garamond(corpo)"/>
              </a:rPr>
              <a:t> e testato sul 5° </a:t>
            </a:r>
            <a:r>
              <a:rPr lang="it-IT" dirty="0" err="1">
                <a:latin typeface="Garamond(corpo)"/>
              </a:rPr>
              <a:t>fold</a:t>
            </a:r>
            <a:r>
              <a:rPr lang="it-IT" dirty="0">
                <a:latin typeface="Garamond(corpo)"/>
              </a:rPr>
              <a:t>. Questo processo si ripete per ogni </a:t>
            </a:r>
            <a:r>
              <a:rPr lang="it-IT" dirty="0" err="1">
                <a:latin typeface="Garamond(corpo)"/>
              </a:rPr>
              <a:t>fold</a:t>
            </a:r>
            <a:r>
              <a:rPr lang="it-IT" dirty="0">
                <a:latin typeface="Garamond(corpo)"/>
              </a:rPr>
              <a:t>, così da ottenere una stima più robusta delle prestazioni del modello.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Pts val="1000"/>
              <a:tabLst>
                <a:tab pos="457200" algn="l"/>
              </a:tabLst>
            </a:pPr>
            <a:endParaRPr lang="it-IT" dirty="0">
              <a:latin typeface="Garamond(corpo)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(corpo)"/>
              </a:rPr>
              <a:t> Valutazione</a:t>
            </a:r>
            <a:endParaRPr lang="it-IT" altLang="it-IT" dirty="0">
              <a:latin typeface="Garamond(corpo)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latin typeface="Garamond(corpo)"/>
              </a:rPr>
              <a:t>Le prestazioni sono state valutate sui dati di test utilizzando l'accuratezza come metrica principale. Inoltre, per ogni modello, sono stati generati il report di classificazione e la matrice di confusione per un'analisi più approfondita delle prestazioni.​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(corpo)"/>
            </a:endParaRPr>
          </a:p>
        </p:txBody>
      </p:sp>
    </p:spTree>
    <p:extLst>
      <p:ext uri="{BB962C8B-B14F-4D97-AF65-F5344CB8AC3E}">
        <p14:creationId xmlns:p14="http://schemas.microsoft.com/office/powerpoint/2010/main" val="59148193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1966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Garamond</vt:lpstr>
      <vt:lpstr>Garamond(corpo)</vt:lpstr>
      <vt:lpstr>Symbol</vt:lpstr>
      <vt:lpstr>Times New Roman</vt:lpstr>
      <vt:lpstr>Trebuchet MS</vt:lpstr>
      <vt:lpstr>Wingdings 3</vt:lpstr>
      <vt:lpstr>Sfaccettatura</vt:lpstr>
      <vt:lpstr>  Homework 2  </vt:lpstr>
      <vt:lpstr>Descrizione del dataset</vt:lpstr>
      <vt:lpstr>Presentazione standard di PowerPoint</vt:lpstr>
      <vt:lpstr>Descrizione della metodologia adottata</vt:lpstr>
      <vt:lpstr>Descrizione della metodologia adottata</vt:lpstr>
      <vt:lpstr>Descrizione della metodologia adottata</vt:lpstr>
      <vt:lpstr>Descrizione della metodologia adottata</vt:lpstr>
      <vt:lpstr>Descrizione della metodologia adottata</vt:lpstr>
      <vt:lpstr>Descrizione della metodologia adottata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ALESSIA NOTARO</dc:creator>
  <cp:lastModifiedBy>ALESSIA NOTARO</cp:lastModifiedBy>
  <cp:revision>9</cp:revision>
  <dcterms:created xsi:type="dcterms:W3CDTF">2025-04-30T07:10:14Z</dcterms:created>
  <dcterms:modified xsi:type="dcterms:W3CDTF">2025-05-04T13:48:40Z</dcterms:modified>
</cp:coreProperties>
</file>