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CFFE2-3162-4033-A51D-532698E6DF4B}">
          <p14:sldIdLst>
            <p14:sldId id="256"/>
            <p14:sldId id="257"/>
            <p14:sldId id="261"/>
            <p14:sldId id="262"/>
            <p14:sldId id="263"/>
            <p14:sldId id="258"/>
            <p14:sldId id="259"/>
            <p14:sldId id="260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EBF3D-F301-4613-9004-36F6F6D9CA66}" v="220" dt="2019-10-27T15:34:3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9" autoAdjust="0"/>
    <p:restoredTop sz="94660"/>
  </p:normalViewPr>
  <p:slideViewPr>
    <p:cSldViewPr snapToGrid="0">
      <p:cViewPr>
        <p:scale>
          <a:sx n="82" d="100"/>
          <a:sy n="82" d="100"/>
        </p:scale>
        <p:origin x="15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arton" userId="a5f842f8ef3d1c24" providerId="LiveId" clId="{BF0EBF3D-F301-4613-9004-36F6F6D9CA66}"/>
    <pc:docChg chg="custSel delSld modSld modSection">
      <pc:chgData name="Roger Barton" userId="a5f842f8ef3d1c24" providerId="LiveId" clId="{BF0EBF3D-F301-4613-9004-36F6F6D9CA66}" dt="2019-10-27T15:36:21.510" v="366"/>
      <pc:docMkLst>
        <pc:docMk/>
      </pc:docMkLst>
      <pc:sldChg chg="modAnim">
        <pc:chgData name="Roger Barton" userId="a5f842f8ef3d1c24" providerId="LiveId" clId="{BF0EBF3D-F301-4613-9004-36F6F6D9CA66}" dt="2019-10-27T15:36:21.510" v="366"/>
        <pc:sldMkLst>
          <pc:docMk/>
          <pc:sldMk cId="1898123066" sldId="257"/>
        </pc:sldMkLst>
      </pc:sldChg>
      <pc:sldChg chg="modSp modAnim">
        <pc:chgData name="Roger Barton" userId="a5f842f8ef3d1c24" providerId="LiveId" clId="{BF0EBF3D-F301-4613-9004-36F6F6D9CA66}" dt="2019-10-27T15:36:09.888" v="360"/>
        <pc:sldMkLst>
          <pc:docMk/>
          <pc:sldMk cId="385501255" sldId="258"/>
        </pc:sldMkLst>
        <pc:spChg chg="mod">
          <ac:chgData name="Roger Barton" userId="a5f842f8ef3d1c24" providerId="LiveId" clId="{BF0EBF3D-F301-4613-9004-36F6F6D9CA66}" dt="2019-10-27T15:34:01.949" v="357" actId="20577"/>
          <ac:spMkLst>
            <pc:docMk/>
            <pc:sldMk cId="385501255" sldId="258"/>
            <ac:spMk id="3" creationId="{5471A08C-4B1E-4176-9DDA-DA7A3AA66E8F}"/>
          </ac:spMkLst>
        </pc:spChg>
      </pc:sldChg>
      <pc:sldChg chg="modSp modAnim">
        <pc:chgData name="Roger Barton" userId="a5f842f8ef3d1c24" providerId="LiveId" clId="{BF0EBF3D-F301-4613-9004-36F6F6D9CA66}" dt="2019-10-27T15:36:14.389" v="362"/>
        <pc:sldMkLst>
          <pc:docMk/>
          <pc:sldMk cId="503201211" sldId="259"/>
        </pc:sldMkLst>
        <pc:spChg chg="mod">
          <ac:chgData name="Roger Barton" userId="a5f842f8ef3d1c24" providerId="LiveId" clId="{BF0EBF3D-F301-4613-9004-36F6F6D9CA66}" dt="2019-10-27T15:33:35.438" v="326" actId="20577"/>
          <ac:spMkLst>
            <pc:docMk/>
            <pc:sldMk cId="503201211" sldId="259"/>
            <ac:spMk id="3" creationId="{2E7768BC-0852-4AB2-8FC5-B24713A2C68D}"/>
          </ac:spMkLst>
        </pc:spChg>
      </pc:sldChg>
      <pc:sldChg chg="modAnim">
        <pc:chgData name="Roger Barton" userId="a5f842f8ef3d1c24" providerId="LiveId" clId="{BF0EBF3D-F301-4613-9004-36F6F6D9CA66}" dt="2019-10-27T15:36:18.228" v="364"/>
        <pc:sldMkLst>
          <pc:docMk/>
          <pc:sldMk cId="423203155" sldId="260"/>
        </pc:sldMkLst>
      </pc:sldChg>
      <pc:sldChg chg="del">
        <pc:chgData name="Roger Barton" userId="a5f842f8ef3d1c24" providerId="LiveId" clId="{BF0EBF3D-F301-4613-9004-36F6F6D9CA66}" dt="2019-10-27T15:34:08.564" v="358" actId="2696"/>
        <pc:sldMkLst>
          <pc:docMk/>
          <pc:sldMk cId="49428695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2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4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4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6B771-286A-4690-8C12-A49D6B4B2FE9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E21E00-B7BB-4275-BF61-F1C633206B1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E393-AF12-464A-BA10-44583C371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</a:t>
            </a:r>
            <a:br>
              <a:rPr lang="en-GB" dirty="0"/>
            </a:br>
            <a:r>
              <a:rPr lang="en-GB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FF9F-1158-424A-866C-A922129EC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Alessia </a:t>
            </a:r>
            <a:r>
              <a:rPr lang="en-GB" dirty="0" err="1"/>
              <a:t>Paccagnella</a:t>
            </a:r>
            <a:r>
              <a:rPr lang="en-GB" dirty="0"/>
              <a:t>, Niklaus </a:t>
            </a:r>
            <a:r>
              <a:rPr lang="en-GB" dirty="0" err="1"/>
              <a:t>Houska</a:t>
            </a:r>
            <a:r>
              <a:rPr lang="en-GB" dirty="0"/>
              <a:t>, Roger Barton</a:t>
            </a:r>
          </a:p>
        </p:txBody>
      </p:sp>
    </p:spTree>
    <p:extLst>
      <p:ext uri="{BB962C8B-B14F-4D97-AF65-F5344CB8AC3E}">
        <p14:creationId xmlns:p14="http://schemas.microsoft.com/office/powerpoint/2010/main" val="11995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C3EB-BD44-7C47-A458-D98A53CD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4D4D-E6E1-E447-804E-F538A29E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52C-4B88-49CB-B5BE-A80C618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1BC95-8009-DF4F-BCBD-6755C754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7" y="594359"/>
            <a:ext cx="5868305" cy="549259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D0F98-C6B6-CA46-8CF4-C0480F3D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0: Some nice scene</a:t>
            </a:r>
          </a:p>
        </p:txBody>
      </p:sp>
    </p:spTree>
    <p:extLst>
      <p:ext uri="{BB962C8B-B14F-4D97-AF65-F5344CB8AC3E}">
        <p14:creationId xmlns:p14="http://schemas.microsoft.com/office/powerpoint/2010/main" val="18981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52C-4B88-49CB-B5BE-A80C618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Scenario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0B1033-0231-D143-8CBA-3FC21CA7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DC330B-A5FA-7F43-A041-CB9BDB69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 Meteor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FDD76-BB48-E04B-B517-8A39D193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00501"/>
            <a:ext cx="6239107" cy="54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52C-4B88-49CB-B5BE-A80C618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Scenario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9F7DD6-F499-0A41-95F9-8BEABA0BE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4" y="731838"/>
            <a:ext cx="6348998" cy="549054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066224-2EF4-5E43-B400-BE19380D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2: Hot meteor lands and heats the ground</a:t>
            </a:r>
          </a:p>
        </p:txBody>
      </p:sp>
    </p:spTree>
    <p:extLst>
      <p:ext uri="{BB962C8B-B14F-4D97-AF65-F5344CB8AC3E}">
        <p14:creationId xmlns:p14="http://schemas.microsoft.com/office/powerpoint/2010/main" val="317634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52C-4B88-49CB-B5BE-A80C618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Scenario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EC5E16-6762-1C41-82C1-3698BADF4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06" y="676846"/>
            <a:ext cx="6454561" cy="550430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67310F-8704-8B49-A181-E1F0E5E4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3: Nice scene melts</a:t>
            </a:r>
          </a:p>
        </p:txBody>
      </p:sp>
    </p:spTree>
    <p:extLst>
      <p:ext uri="{BB962C8B-B14F-4D97-AF65-F5344CB8AC3E}">
        <p14:creationId xmlns:p14="http://schemas.microsoft.com/office/powerpoint/2010/main" val="229530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1AC4-AED1-4298-A433-0AF6CB3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A08C-4B1E-4176-9DDA-DA7A3AA6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Fluid Simulation with variable viscosity</a:t>
            </a:r>
          </a:p>
          <a:p>
            <a:r>
              <a:rPr lang="en-GB" dirty="0"/>
              <a:t>Represent “rigid bodies” as fluid with high viscosity</a:t>
            </a:r>
          </a:p>
          <a:p>
            <a:r>
              <a:rPr lang="en-GB" dirty="0"/>
              <a:t>Viscosity field rather than a constant value</a:t>
            </a:r>
          </a:p>
          <a:p>
            <a:r>
              <a:rPr lang="en-GB" dirty="0"/>
              <a:t>Simulate temperature field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5F08-0ED6-44A4-AC7B-A673DA66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68BC-0852-4AB2-8FC5-B24713A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Fluid simulation</a:t>
            </a:r>
          </a:p>
          <a:p>
            <a:r>
              <a:rPr lang="en-GB" dirty="0"/>
              <a:t>Temperature field simulation (2D, heat dissipates on the ground plane)</a:t>
            </a:r>
          </a:p>
          <a:p>
            <a:r>
              <a:rPr lang="en-GB" dirty="0"/>
              <a:t>Viscosity of object based on local ground temperature </a:t>
            </a:r>
          </a:p>
          <a:p>
            <a:endParaRPr lang="en-GB" dirty="0"/>
          </a:p>
          <a:p>
            <a:r>
              <a:rPr lang="en-GB" dirty="0"/>
              <a:t>“Simple objects that melt over time based on the heat coming from one heat source.”</a:t>
            </a:r>
          </a:p>
        </p:txBody>
      </p:sp>
    </p:spTree>
    <p:extLst>
      <p:ext uri="{BB962C8B-B14F-4D97-AF65-F5344CB8AC3E}">
        <p14:creationId xmlns:p14="http://schemas.microsoft.com/office/powerpoint/2010/main" val="5032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D11-1F3B-4C1A-BD37-91F5B24B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513F-A7B6-4A25-8543-31D5158E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meteors fall on the scene and act as heat sources -&gt; collision</a:t>
            </a:r>
          </a:p>
          <a:p>
            <a:r>
              <a:rPr lang="en-GB" dirty="0"/>
              <a:t>3D temperature field simulation (heat dissipates based on material / volume properties)</a:t>
            </a:r>
          </a:p>
          <a:p>
            <a:r>
              <a:rPr lang="en-GB" dirty="0"/>
              <a:t>Fluid viscosity based on the temperature field. 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E65B-9203-5F45-8812-8720671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712B-80CB-A84F-A552-4E48F2A7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Fluid simulation</a:t>
            </a:r>
          </a:p>
          <a:p>
            <a:r>
              <a:rPr lang="en-US" dirty="0"/>
              <a:t>Rigid body simulated as a fluid</a:t>
            </a:r>
          </a:p>
          <a:p>
            <a:r>
              <a:rPr lang="en-US" dirty="0"/>
              <a:t>Viscosity changing over time</a:t>
            </a:r>
          </a:p>
          <a:p>
            <a:r>
              <a:rPr lang="en-US" dirty="0"/>
              <a:t>Heat dissipation on 2D grid from single source</a:t>
            </a:r>
          </a:p>
          <a:p>
            <a:r>
              <a:rPr lang="en-US" dirty="0"/>
              <a:t>Viscosity based on heat</a:t>
            </a:r>
          </a:p>
          <a:p>
            <a:r>
              <a:rPr lang="en-US" dirty="0"/>
              <a:t>Extend heat to 3D</a:t>
            </a:r>
          </a:p>
          <a:p>
            <a:r>
              <a:rPr lang="en-US" dirty="0"/>
              <a:t>Be </a:t>
            </a:r>
            <a:r>
              <a:rPr lang="en-US" b="1" dirty="0"/>
              <a:t>awesome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49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7687</TotalTime>
  <Words>184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Physically-Based Simulation Project Plan</vt:lpstr>
      <vt:lpstr>Simulation Scenario</vt:lpstr>
      <vt:lpstr>Simulation Scenario</vt:lpstr>
      <vt:lpstr>Simulation Scenario</vt:lpstr>
      <vt:lpstr>Simulation Scenario</vt:lpstr>
      <vt:lpstr>Simulation Methods</vt:lpstr>
      <vt:lpstr>Minimal Target</vt:lpstr>
      <vt:lpstr>Desired Target</vt:lpstr>
      <vt:lpstr>Milestones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 Project Plan</dc:title>
  <dc:creator>Roger Barton</dc:creator>
  <cp:lastModifiedBy>Microsoft Office User</cp:lastModifiedBy>
  <cp:revision>11</cp:revision>
  <dcterms:created xsi:type="dcterms:W3CDTF">2019-10-27T15:21:12Z</dcterms:created>
  <dcterms:modified xsi:type="dcterms:W3CDTF">2019-11-03T21:30:52Z</dcterms:modified>
</cp:coreProperties>
</file>