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B0F0"/>
    <a:srgbClr val="00CCFF"/>
    <a:srgbClr val="0099CC"/>
    <a:srgbClr val="50B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8DBB-FD54-4B8D-94D4-41A506DEFA8B}" v="88" dt="2023-08-25T08:17:05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.pontiggia01@gmail.com" userId="9e959774152c46d2" providerId="LiveId" clId="{C7E98DBB-FD54-4B8D-94D4-41A506DEFA8B}"/>
    <pc:docChg chg="undo redo custSel addSld delSld modSld sldOrd">
      <pc:chgData name="alessia.pontiggia01@gmail.com" userId="9e959774152c46d2" providerId="LiveId" clId="{C7E98DBB-FD54-4B8D-94D4-41A506DEFA8B}" dt="2023-08-25T08:45:54.393" v="4819" actId="1076"/>
      <pc:docMkLst>
        <pc:docMk/>
      </pc:docMkLst>
      <pc:sldChg chg="addSp modSp mod">
        <pc:chgData name="alessia.pontiggia01@gmail.com" userId="9e959774152c46d2" providerId="LiveId" clId="{C7E98DBB-FD54-4B8D-94D4-41A506DEFA8B}" dt="2023-08-24T15:59:27.493" v="3281" actId="1076"/>
        <pc:sldMkLst>
          <pc:docMk/>
          <pc:sldMk cId="178556232" sldId="257"/>
        </pc:sldMkLst>
        <pc:spChg chg="mod">
          <ac:chgData name="alessia.pontiggia01@gmail.com" userId="9e959774152c46d2" providerId="LiveId" clId="{C7E98DBB-FD54-4B8D-94D4-41A506DEFA8B}" dt="2023-08-23T16:41:20.479" v="94" actId="255"/>
          <ac:spMkLst>
            <pc:docMk/>
            <pc:sldMk cId="178556232" sldId="257"/>
            <ac:spMk id="3" creationId="{7DA25CAE-99F3-645D-AF0F-E4577286BAAB}"/>
          </ac:spMkLst>
        </pc:spChg>
        <pc:spChg chg="add mod">
          <ac:chgData name="alessia.pontiggia01@gmail.com" userId="9e959774152c46d2" providerId="LiveId" clId="{C7E98DBB-FD54-4B8D-94D4-41A506DEFA8B}" dt="2023-08-24T15:59:27.493" v="3281" actId="1076"/>
          <ac:spMkLst>
            <pc:docMk/>
            <pc:sldMk cId="178556232" sldId="257"/>
            <ac:spMk id="4" creationId="{545FAAAD-4D41-8544-E8DF-65DDB0526BEE}"/>
          </ac:spMkLst>
        </pc:spChg>
      </pc:sldChg>
      <pc:sldChg chg="modSp new del mod">
        <pc:chgData name="alessia.pontiggia01@gmail.com" userId="9e959774152c46d2" providerId="LiveId" clId="{C7E98DBB-FD54-4B8D-94D4-41A506DEFA8B}" dt="2023-08-23T20:03:17.017" v="353" actId="2696"/>
        <pc:sldMkLst>
          <pc:docMk/>
          <pc:sldMk cId="3367157289" sldId="258"/>
        </pc:sldMkLst>
        <pc:spChg chg="mod">
          <ac:chgData name="alessia.pontiggia01@gmail.com" userId="9e959774152c46d2" providerId="LiveId" clId="{C7E98DBB-FD54-4B8D-94D4-41A506DEFA8B}" dt="2023-08-23T19:21:06.893" v="120" actId="20577"/>
          <ac:spMkLst>
            <pc:docMk/>
            <pc:sldMk cId="3367157289" sldId="258"/>
            <ac:spMk id="2" creationId="{DCA34B88-8A9A-D753-2B99-816D53986DCE}"/>
          </ac:spMkLst>
        </pc:spChg>
        <pc:spChg chg="mod">
          <ac:chgData name="alessia.pontiggia01@gmail.com" userId="9e959774152c46d2" providerId="LiveId" clId="{C7E98DBB-FD54-4B8D-94D4-41A506DEFA8B}" dt="2023-08-23T19:22:56.410" v="143" actId="20577"/>
          <ac:spMkLst>
            <pc:docMk/>
            <pc:sldMk cId="3367157289" sldId="258"/>
            <ac:spMk id="4" creationId="{D6DBFFED-AE3A-2475-C079-7C139E05FB7D}"/>
          </ac:spMkLst>
        </pc:spChg>
      </pc:sldChg>
      <pc:sldChg chg="new del">
        <pc:chgData name="alessia.pontiggia01@gmail.com" userId="9e959774152c46d2" providerId="LiveId" clId="{C7E98DBB-FD54-4B8D-94D4-41A506DEFA8B}" dt="2023-08-23T19:26:32.073" v="145" actId="2696"/>
        <pc:sldMkLst>
          <pc:docMk/>
          <pc:sldMk cId="1639944067" sldId="259"/>
        </pc:sldMkLst>
      </pc:sldChg>
      <pc:sldChg chg="addSp delSp modSp new mod">
        <pc:chgData name="alessia.pontiggia01@gmail.com" userId="9e959774152c46d2" providerId="LiveId" clId="{C7E98DBB-FD54-4B8D-94D4-41A506DEFA8B}" dt="2023-08-25T07:45:41.557" v="4633" actId="113"/>
        <pc:sldMkLst>
          <pc:docMk/>
          <pc:sldMk cId="4167473759" sldId="259"/>
        </pc:sldMkLst>
        <pc:spChg chg="mod">
          <ac:chgData name="alessia.pontiggia01@gmail.com" userId="9e959774152c46d2" providerId="LiveId" clId="{C7E98DBB-FD54-4B8D-94D4-41A506DEFA8B}" dt="2023-08-24T19:42:00.020" v="4228" actId="20577"/>
          <ac:spMkLst>
            <pc:docMk/>
            <pc:sldMk cId="4167473759" sldId="259"/>
            <ac:spMk id="2" creationId="{E74837DD-39D4-A60A-8A92-02BBD2305A24}"/>
          </ac:spMkLst>
        </pc:spChg>
        <pc:spChg chg="add mod">
          <ac:chgData name="alessia.pontiggia01@gmail.com" userId="9e959774152c46d2" providerId="LiveId" clId="{C7E98DBB-FD54-4B8D-94D4-41A506DEFA8B}" dt="2023-08-25T07:45:25.587" v="4630" actId="113"/>
          <ac:spMkLst>
            <pc:docMk/>
            <pc:sldMk cId="4167473759" sldId="259"/>
            <ac:spMk id="3" creationId="{A2C9B640-3C7D-C275-4F89-FDA00ACDFED9}"/>
          </ac:spMkLst>
        </pc:spChg>
        <pc:spChg chg="add mod">
          <ac:chgData name="alessia.pontiggia01@gmail.com" userId="9e959774152c46d2" providerId="LiveId" clId="{C7E98DBB-FD54-4B8D-94D4-41A506DEFA8B}" dt="2023-08-25T07:45:41.557" v="4633" actId="113"/>
          <ac:spMkLst>
            <pc:docMk/>
            <pc:sldMk cId="4167473759" sldId="259"/>
            <ac:spMk id="6" creationId="{82DFFA3F-BAD7-C823-E82E-4A1ECE6C05CD}"/>
          </ac:spMkLst>
        </pc:spChg>
        <pc:spChg chg="add mod">
          <ac:chgData name="alessia.pontiggia01@gmail.com" userId="9e959774152c46d2" providerId="LiveId" clId="{C7E98DBB-FD54-4B8D-94D4-41A506DEFA8B}" dt="2023-08-24T16:22:08.851" v="3919" actId="14100"/>
          <ac:spMkLst>
            <pc:docMk/>
            <pc:sldMk cId="4167473759" sldId="259"/>
            <ac:spMk id="13" creationId="{713D702B-E3C5-3DCF-911A-6219722EB434}"/>
          </ac:spMkLst>
        </pc:spChg>
        <pc:spChg chg="add mod">
          <ac:chgData name="alessia.pontiggia01@gmail.com" userId="9e959774152c46d2" providerId="LiveId" clId="{C7E98DBB-FD54-4B8D-94D4-41A506DEFA8B}" dt="2023-08-24T16:22:22.387" v="3925" actId="14100"/>
          <ac:spMkLst>
            <pc:docMk/>
            <pc:sldMk cId="4167473759" sldId="259"/>
            <ac:spMk id="14" creationId="{14ABD535-0AFB-2232-DE29-DFF1C5A8C6FD}"/>
          </ac:spMkLst>
        </pc:spChg>
        <pc:spChg chg="add mod">
          <ac:chgData name="alessia.pontiggia01@gmail.com" userId="9e959774152c46d2" providerId="LiveId" clId="{C7E98DBB-FD54-4B8D-94D4-41A506DEFA8B}" dt="2023-08-24T16:22:38.483" v="3930" actId="14100"/>
          <ac:spMkLst>
            <pc:docMk/>
            <pc:sldMk cId="4167473759" sldId="259"/>
            <ac:spMk id="17" creationId="{5758D0DA-6B98-84DE-2E01-CD010CAD2436}"/>
          </ac:spMkLst>
        </pc:spChg>
        <pc:picChg chg="add mod">
          <ac:chgData name="alessia.pontiggia01@gmail.com" userId="9e959774152c46d2" providerId="LiveId" clId="{C7E98DBB-FD54-4B8D-94D4-41A506DEFA8B}" dt="2023-08-24T15:33:20.096" v="3041" actId="1076"/>
          <ac:picMkLst>
            <pc:docMk/>
            <pc:sldMk cId="4167473759" sldId="259"/>
            <ac:picMk id="5" creationId="{DA1C00B7-1DB9-C858-04C4-B254D81D958A}"/>
          </ac:picMkLst>
        </pc:picChg>
        <pc:picChg chg="add del mod">
          <ac:chgData name="alessia.pontiggia01@gmail.com" userId="9e959774152c46d2" providerId="LiveId" clId="{C7E98DBB-FD54-4B8D-94D4-41A506DEFA8B}" dt="2023-08-23T20:29:45.168" v="373" actId="21"/>
          <ac:picMkLst>
            <pc:docMk/>
            <pc:sldMk cId="4167473759" sldId="259"/>
            <ac:picMk id="8" creationId="{1FEB91E6-350A-EFEF-B1FB-535B3450F2CA}"/>
          </ac:picMkLst>
        </pc:picChg>
        <pc:picChg chg="add del mod">
          <ac:chgData name="alessia.pontiggia01@gmail.com" userId="9e959774152c46d2" providerId="LiveId" clId="{C7E98DBB-FD54-4B8D-94D4-41A506DEFA8B}" dt="2023-08-23T20:35:47.621" v="380" actId="21"/>
          <ac:picMkLst>
            <pc:docMk/>
            <pc:sldMk cId="4167473759" sldId="259"/>
            <ac:picMk id="10" creationId="{C88045E9-C907-08EC-9420-BB89F34FF085}"/>
          </ac:picMkLst>
        </pc:picChg>
        <pc:picChg chg="add del mod">
          <ac:chgData name="alessia.pontiggia01@gmail.com" userId="9e959774152c46d2" providerId="LiveId" clId="{C7E98DBB-FD54-4B8D-94D4-41A506DEFA8B}" dt="2023-08-23T19:54:00.113" v="328" actId="21"/>
          <ac:picMkLst>
            <pc:docMk/>
            <pc:sldMk cId="4167473759" sldId="259"/>
            <ac:picMk id="12" creationId="{4B821929-DFE3-A03D-81E3-524B04DB1F8B}"/>
          </ac:picMkLst>
        </pc:picChg>
        <pc:picChg chg="add mod">
          <ac:chgData name="alessia.pontiggia01@gmail.com" userId="9e959774152c46d2" providerId="LiveId" clId="{C7E98DBB-FD54-4B8D-94D4-41A506DEFA8B}" dt="2023-08-23T20:36:13.095" v="385" actId="14100"/>
          <ac:picMkLst>
            <pc:docMk/>
            <pc:sldMk cId="4167473759" sldId="259"/>
            <ac:picMk id="16" creationId="{9FBE8860-47E3-8719-3755-0BACED7C61B6}"/>
          </ac:picMkLst>
        </pc:picChg>
        <pc:picChg chg="add mod">
          <ac:chgData name="alessia.pontiggia01@gmail.com" userId="9e959774152c46d2" providerId="LiveId" clId="{C7E98DBB-FD54-4B8D-94D4-41A506DEFA8B}" dt="2023-08-23T20:30:10.458" v="379" actId="1076"/>
          <ac:picMkLst>
            <pc:docMk/>
            <pc:sldMk cId="4167473759" sldId="259"/>
            <ac:picMk id="19" creationId="{884440B3-A53A-12C7-0657-D3AB892EDF55}"/>
          </ac:picMkLst>
        </pc:picChg>
        <pc:picChg chg="add mod">
          <ac:chgData name="alessia.pontiggia01@gmail.com" userId="9e959774152c46d2" providerId="LiveId" clId="{C7E98DBB-FD54-4B8D-94D4-41A506DEFA8B}" dt="2023-08-23T20:36:05.305" v="383" actId="1076"/>
          <ac:picMkLst>
            <pc:docMk/>
            <pc:sldMk cId="4167473759" sldId="259"/>
            <ac:picMk id="21" creationId="{1DCE7554-7199-783F-7112-AF1734719031}"/>
          </ac:picMkLst>
        </pc:picChg>
      </pc:sldChg>
      <pc:sldChg chg="addSp delSp modSp new mod ord setBg">
        <pc:chgData name="alessia.pontiggia01@gmail.com" userId="9e959774152c46d2" providerId="LiveId" clId="{C7E98DBB-FD54-4B8D-94D4-41A506DEFA8B}" dt="2023-08-24T19:41:46.931" v="4227" actId="20577"/>
        <pc:sldMkLst>
          <pc:docMk/>
          <pc:sldMk cId="1477323795" sldId="260"/>
        </pc:sldMkLst>
        <pc:spChg chg="mod ord">
          <ac:chgData name="alessia.pontiggia01@gmail.com" userId="9e959774152c46d2" providerId="LiveId" clId="{C7E98DBB-FD54-4B8D-94D4-41A506DEFA8B}" dt="2023-08-24T19:41:41.381" v="4221" actId="26606"/>
          <ac:spMkLst>
            <pc:docMk/>
            <pc:sldMk cId="1477323795" sldId="260"/>
            <ac:spMk id="2" creationId="{917FCF23-0678-369B-10F8-B05335DA8339}"/>
          </ac:spMkLst>
        </pc:spChg>
        <pc:spChg chg="del">
          <ac:chgData name="alessia.pontiggia01@gmail.com" userId="9e959774152c46d2" providerId="LiveId" clId="{C7E98DBB-FD54-4B8D-94D4-41A506DEFA8B}" dt="2023-08-24T08:03:25.246" v="522" actId="931"/>
          <ac:spMkLst>
            <pc:docMk/>
            <pc:sldMk cId="1477323795" sldId="260"/>
            <ac:spMk id="3" creationId="{25CD67FD-FB19-F227-25B1-64809F69AC29}"/>
          </ac:spMkLst>
        </pc:spChg>
        <pc:spChg chg="mod">
          <ac:chgData name="alessia.pontiggia01@gmail.com" userId="9e959774152c46d2" providerId="LiveId" clId="{C7E98DBB-FD54-4B8D-94D4-41A506DEFA8B}" dt="2023-08-24T19:41:46.931" v="4227" actId="20577"/>
          <ac:spMkLst>
            <pc:docMk/>
            <pc:sldMk cId="1477323795" sldId="260"/>
            <ac:spMk id="4" creationId="{C0D04A78-4C77-CBCC-AF67-1B07885CCF32}"/>
          </ac:spMkLst>
        </pc:spChg>
        <pc:spChg chg="add del">
          <ac:chgData name="alessia.pontiggia01@gmail.com" userId="9e959774152c46d2" providerId="LiveId" clId="{C7E98DBB-FD54-4B8D-94D4-41A506DEFA8B}" dt="2023-08-24T19:41:29.505" v="4217" actId="26606"/>
          <ac:spMkLst>
            <pc:docMk/>
            <pc:sldMk cId="1477323795" sldId="260"/>
            <ac:spMk id="11" creationId="{04812C46-200A-4DEB-A05E-3ED6C68C2387}"/>
          </ac:spMkLst>
        </pc:spChg>
        <pc:spChg chg="add del">
          <ac:chgData name="alessia.pontiggia01@gmail.com" userId="9e959774152c46d2" providerId="LiveId" clId="{C7E98DBB-FD54-4B8D-94D4-41A506DEFA8B}" dt="2023-08-24T19:41:29.505" v="4217" actId="26606"/>
          <ac:spMkLst>
            <pc:docMk/>
            <pc:sldMk cId="1477323795" sldId="260"/>
            <ac:spMk id="13" creationId="{D1EA859B-E555-4109-94F3-6700E046E008}"/>
          </ac:spMkLst>
        </pc:spChg>
        <pc:grpChg chg="add del">
          <ac:chgData name="alessia.pontiggia01@gmail.com" userId="9e959774152c46d2" providerId="LiveId" clId="{C7E98DBB-FD54-4B8D-94D4-41A506DEFA8B}" dt="2023-08-24T19:41:34.144" v="4219" actId="26606"/>
          <ac:grpSpMkLst>
            <pc:docMk/>
            <pc:sldMk cId="1477323795" sldId="260"/>
            <ac:grpSpMk id="15" creationId="{3AFCAD34-1AFC-BC1A-F6B2-C34C63912EAB}"/>
          </ac:grpSpMkLst>
        </pc:grpChg>
        <pc:grpChg chg="add del">
          <ac:chgData name="alessia.pontiggia01@gmail.com" userId="9e959774152c46d2" providerId="LiveId" clId="{C7E98DBB-FD54-4B8D-94D4-41A506DEFA8B}" dt="2023-08-24T19:41:41.381" v="4221" actId="26606"/>
          <ac:grpSpMkLst>
            <pc:docMk/>
            <pc:sldMk cId="1477323795" sldId="260"/>
            <ac:grpSpMk id="18" creationId="{6258F736-B256-8039-9DC6-F4E49A5C5AD5}"/>
          </ac:grpSpMkLst>
        </pc:grpChg>
        <pc:picChg chg="add mod ord">
          <ac:chgData name="alessia.pontiggia01@gmail.com" userId="9e959774152c46d2" providerId="LiveId" clId="{C7E98DBB-FD54-4B8D-94D4-41A506DEFA8B}" dt="2023-08-24T19:41:41.381" v="4221" actId="26606"/>
          <ac:picMkLst>
            <pc:docMk/>
            <pc:sldMk cId="1477323795" sldId="260"/>
            <ac:picMk id="6" creationId="{F68E1D6F-7B52-1F86-D619-F53A3915A309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5T07:46:52.023" v="4669" actId="20577"/>
        <pc:sldMkLst>
          <pc:docMk/>
          <pc:sldMk cId="1372774501" sldId="261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372774501" sldId="261"/>
            <ac:spMk id="2" creationId="{2BA1DA41-A4EF-D732-F7CF-82138FDCA456}"/>
          </ac:spMkLst>
        </pc:spChg>
        <pc:spChg chg="mod">
          <ac:chgData name="alessia.pontiggia01@gmail.com" userId="9e959774152c46d2" providerId="LiveId" clId="{C7E98DBB-FD54-4B8D-94D4-41A506DEFA8B}" dt="2023-08-24T19:45:11.352" v="4264" actId="14100"/>
          <ac:spMkLst>
            <pc:docMk/>
            <pc:sldMk cId="1372774501" sldId="261"/>
            <ac:spMk id="3" creationId="{B0F96A81-8661-E950-5CED-91BF9163ABE3}"/>
          </ac:spMkLst>
        </pc:spChg>
        <pc:spChg chg="add mod">
          <ac:chgData name="alessia.pontiggia01@gmail.com" userId="9e959774152c46d2" providerId="LiveId" clId="{C7E98DBB-FD54-4B8D-94D4-41A506DEFA8B}" dt="2023-08-25T07:46:34.509" v="4653" actId="20577"/>
          <ac:spMkLst>
            <pc:docMk/>
            <pc:sldMk cId="1372774501" sldId="261"/>
            <ac:spMk id="4" creationId="{53132D89-2104-45FC-16DB-82F6F0CC4CDA}"/>
          </ac:spMkLst>
        </pc:spChg>
        <pc:spChg chg="del">
          <ac:chgData name="alessia.pontiggia01@gmail.com" userId="9e959774152c46d2" providerId="LiveId" clId="{C7E98DBB-FD54-4B8D-94D4-41A506DEFA8B}" dt="2023-08-24T08:07:57.525" v="689" actId="931"/>
          <ac:spMkLst>
            <pc:docMk/>
            <pc:sldMk cId="1372774501" sldId="261"/>
            <ac:spMk id="4" creationId="{C345E41D-1970-104F-A670-D934B0553389}"/>
          </ac:spMkLst>
        </pc:spChg>
        <pc:spChg chg="mod">
          <ac:chgData name="alessia.pontiggia01@gmail.com" userId="9e959774152c46d2" providerId="LiveId" clId="{C7E98DBB-FD54-4B8D-94D4-41A506DEFA8B}" dt="2023-08-24T19:45:23.575" v="4268" actId="14100"/>
          <ac:spMkLst>
            <pc:docMk/>
            <pc:sldMk cId="1372774501" sldId="261"/>
            <ac:spMk id="5" creationId="{795F94E5-0BE5-F719-AC80-F24C11768209}"/>
          </ac:spMkLst>
        </pc:spChg>
        <pc:spChg chg="del">
          <ac:chgData name="alessia.pontiggia01@gmail.com" userId="9e959774152c46d2" providerId="LiveId" clId="{C7E98DBB-FD54-4B8D-94D4-41A506DEFA8B}" dt="2023-08-24T08:08:05.491" v="690" actId="931"/>
          <ac:spMkLst>
            <pc:docMk/>
            <pc:sldMk cId="1372774501" sldId="261"/>
            <ac:spMk id="6" creationId="{074018EB-7CBD-F756-5F31-7417743AE1B7}"/>
          </ac:spMkLst>
        </pc:spChg>
        <pc:spChg chg="add mod">
          <ac:chgData name="alessia.pontiggia01@gmail.com" userId="9e959774152c46d2" providerId="LiveId" clId="{C7E98DBB-FD54-4B8D-94D4-41A506DEFA8B}" dt="2023-08-25T07:46:52.023" v="4669" actId="20577"/>
          <ac:spMkLst>
            <pc:docMk/>
            <pc:sldMk cId="1372774501" sldId="261"/>
            <ac:spMk id="6" creationId="{5FC8B3ED-3D11-0B2C-E95B-81DAC08F1C68}"/>
          </ac:spMkLst>
        </pc:spChg>
        <pc:picChg chg="add mod">
          <ac:chgData name="alessia.pontiggia01@gmail.com" userId="9e959774152c46d2" providerId="LiveId" clId="{C7E98DBB-FD54-4B8D-94D4-41A506DEFA8B}" dt="2023-08-24T14:43:58.259" v="2088" actId="1076"/>
          <ac:picMkLst>
            <pc:docMk/>
            <pc:sldMk cId="1372774501" sldId="261"/>
            <ac:picMk id="8" creationId="{4005BC93-C971-4AC6-16A0-BFB98E16F7DF}"/>
          </ac:picMkLst>
        </pc:picChg>
        <pc:picChg chg="add mod">
          <ac:chgData name="alessia.pontiggia01@gmail.com" userId="9e959774152c46d2" providerId="LiveId" clId="{C7E98DBB-FD54-4B8D-94D4-41A506DEFA8B}" dt="2023-08-24T14:44:19.344" v="2093" actId="1076"/>
          <ac:picMkLst>
            <pc:docMk/>
            <pc:sldMk cId="1372774501" sldId="261"/>
            <ac:picMk id="10" creationId="{784E8665-59E7-66E4-6ECD-F0322F667579}"/>
          </ac:picMkLst>
        </pc:picChg>
      </pc:sldChg>
      <pc:sldChg chg="modSp new del mod">
        <pc:chgData name="alessia.pontiggia01@gmail.com" userId="9e959774152c46d2" providerId="LiveId" clId="{C7E98DBB-FD54-4B8D-94D4-41A506DEFA8B}" dt="2023-08-24T08:07:29.612" v="652" actId="2696"/>
        <pc:sldMkLst>
          <pc:docMk/>
          <pc:sldMk cId="1798572277" sldId="261"/>
        </pc:sldMkLst>
        <pc:spChg chg="mod">
          <ac:chgData name="alessia.pontiggia01@gmail.com" userId="9e959774152c46d2" providerId="LiveId" clId="{C7E98DBB-FD54-4B8D-94D4-41A506DEFA8B}" dt="2023-08-24T08:06:50.699" v="651" actId="2711"/>
          <ac:spMkLst>
            <pc:docMk/>
            <pc:sldMk cId="1798572277" sldId="261"/>
            <ac:spMk id="2" creationId="{69455806-A7E4-4E97-A110-4CCE47F67B92}"/>
          </ac:spMkLst>
        </pc:spChg>
      </pc:sldChg>
      <pc:sldChg chg="addSp delSp modSp new mod">
        <pc:chgData name="alessia.pontiggia01@gmail.com" userId="9e959774152c46d2" providerId="LiveId" clId="{C7E98DBB-FD54-4B8D-94D4-41A506DEFA8B}" dt="2023-08-25T08:42:05.912" v="4702" actId="14100"/>
        <pc:sldMkLst>
          <pc:docMk/>
          <pc:sldMk cId="4118987536" sldId="262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4118987536" sldId="262"/>
            <ac:spMk id="2" creationId="{53FA163E-5366-A803-24A2-1F2CFBF603BE}"/>
          </ac:spMkLst>
        </pc:spChg>
        <pc:spChg chg="mod">
          <ac:chgData name="alessia.pontiggia01@gmail.com" userId="9e959774152c46d2" providerId="LiveId" clId="{C7E98DBB-FD54-4B8D-94D4-41A506DEFA8B}" dt="2023-08-24T15:43:01.021" v="3177" actId="404"/>
          <ac:spMkLst>
            <pc:docMk/>
            <pc:sldMk cId="4118987536" sldId="262"/>
            <ac:spMk id="3" creationId="{8A6D5DCF-3B9F-0C04-4ECF-5C318E5DCC29}"/>
          </ac:spMkLst>
        </pc:spChg>
        <pc:spChg chg="mod">
          <ac:chgData name="alessia.pontiggia01@gmail.com" userId="9e959774152c46d2" providerId="LiveId" clId="{C7E98DBB-FD54-4B8D-94D4-41A506DEFA8B}" dt="2023-08-25T08:41:55.640" v="4699" actId="5793"/>
          <ac:spMkLst>
            <pc:docMk/>
            <pc:sldMk cId="4118987536" sldId="262"/>
            <ac:spMk id="4" creationId="{0A6AD823-776E-DB61-8D41-9220AC91F50A}"/>
          </ac:spMkLst>
        </pc:spChg>
        <pc:spChg chg="mod">
          <ac:chgData name="alessia.pontiggia01@gmail.com" userId="9e959774152c46d2" providerId="LiveId" clId="{C7E98DBB-FD54-4B8D-94D4-41A506DEFA8B}" dt="2023-08-24T15:43:07.062" v="3179" actId="2711"/>
          <ac:spMkLst>
            <pc:docMk/>
            <pc:sldMk cId="4118987536" sldId="262"/>
            <ac:spMk id="5" creationId="{E62C9A0E-F895-319B-6ECA-710F0A51D63E}"/>
          </ac:spMkLst>
        </pc:spChg>
        <pc:spChg chg="del">
          <ac:chgData name="alessia.pontiggia01@gmail.com" userId="9e959774152c46d2" providerId="LiveId" clId="{C7E98DBB-FD54-4B8D-94D4-41A506DEFA8B}" dt="2023-08-24T08:21:45.586" v="948" actId="931"/>
          <ac:spMkLst>
            <pc:docMk/>
            <pc:sldMk cId="4118987536" sldId="262"/>
            <ac:spMk id="6" creationId="{5229E11C-1BC2-BE13-1C94-8F80945059AD}"/>
          </ac:spMkLst>
        </pc:spChg>
        <pc:spChg chg="add mod">
          <ac:chgData name="alessia.pontiggia01@gmail.com" userId="9e959774152c46d2" providerId="LiveId" clId="{C7E98DBB-FD54-4B8D-94D4-41A506DEFA8B}" dt="2023-08-24T14:51:40.042" v="2228" actId="207"/>
          <ac:spMkLst>
            <pc:docMk/>
            <pc:sldMk cId="4118987536" sldId="262"/>
            <ac:spMk id="6" creationId="{C452A699-308D-E33E-2AE2-620381583FC0}"/>
          </ac:spMkLst>
        </pc:spChg>
        <pc:spChg chg="add mod">
          <ac:chgData name="alessia.pontiggia01@gmail.com" userId="9e959774152c46d2" providerId="LiveId" clId="{C7E98DBB-FD54-4B8D-94D4-41A506DEFA8B}" dt="2023-08-25T08:42:05.912" v="4702" actId="14100"/>
          <ac:spMkLst>
            <pc:docMk/>
            <pc:sldMk cId="4118987536" sldId="262"/>
            <ac:spMk id="9" creationId="{DA9BDA49-7E54-C71A-6CC9-F58764F2D513}"/>
          </ac:spMkLst>
        </pc:spChg>
        <pc:spChg chg="add mod">
          <ac:chgData name="alessia.pontiggia01@gmail.com" userId="9e959774152c46d2" providerId="LiveId" clId="{C7E98DBB-FD54-4B8D-94D4-41A506DEFA8B}" dt="2023-08-24T14:39:58.916" v="2064" actId="1076"/>
          <ac:spMkLst>
            <pc:docMk/>
            <pc:sldMk cId="4118987536" sldId="262"/>
            <ac:spMk id="12" creationId="{097BB74F-754A-AC84-EA57-802BD66219A0}"/>
          </ac:spMkLst>
        </pc:spChg>
        <pc:spChg chg="add mod">
          <ac:chgData name="alessia.pontiggia01@gmail.com" userId="9e959774152c46d2" providerId="LiveId" clId="{C7E98DBB-FD54-4B8D-94D4-41A506DEFA8B}" dt="2023-08-24T14:40:06.904" v="2066" actId="14100"/>
          <ac:spMkLst>
            <pc:docMk/>
            <pc:sldMk cId="4118987536" sldId="262"/>
            <ac:spMk id="13" creationId="{BAF74B79-439E-5601-C510-598BF0E61CE0}"/>
          </ac:spMkLst>
        </pc:spChg>
        <pc:picChg chg="add mod">
          <ac:chgData name="alessia.pontiggia01@gmail.com" userId="9e959774152c46d2" providerId="LiveId" clId="{C7E98DBB-FD54-4B8D-94D4-41A506DEFA8B}" dt="2023-08-24T14:49:36.820" v="2137" actId="1076"/>
          <ac:picMkLst>
            <pc:docMk/>
            <pc:sldMk cId="4118987536" sldId="262"/>
            <ac:picMk id="8" creationId="{601C4CB0-F932-3243-7A4F-CC8CAF35E80B}"/>
          </ac:picMkLst>
        </pc:picChg>
        <pc:picChg chg="add mod">
          <ac:chgData name="alessia.pontiggia01@gmail.com" userId="9e959774152c46d2" providerId="LiveId" clId="{C7E98DBB-FD54-4B8D-94D4-41A506DEFA8B}" dt="2023-08-24T14:49:35.099" v="2136" actId="1076"/>
          <ac:picMkLst>
            <pc:docMk/>
            <pc:sldMk cId="4118987536" sldId="262"/>
            <ac:picMk id="11" creationId="{974885F3-40D7-0E2B-4385-B2CF7338BD85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5T07:48:06.753" v="4677" actId="113"/>
        <pc:sldMkLst>
          <pc:docMk/>
          <pc:sldMk cId="2860296385" sldId="263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860296385" sldId="263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7:58.399" v="3840" actId="114"/>
          <ac:spMkLst>
            <pc:docMk/>
            <pc:sldMk cId="2860296385" sldId="263"/>
            <ac:spMk id="3" creationId="{83965739-EC14-BC78-F22D-0BFB25C14111}"/>
          </ac:spMkLst>
        </pc:spChg>
        <pc:spChg chg="del">
          <ac:chgData name="alessia.pontiggia01@gmail.com" userId="9e959774152c46d2" providerId="LiveId" clId="{C7E98DBB-FD54-4B8D-94D4-41A506DEFA8B}" dt="2023-08-24T14:00:34.598" v="1082" actId="931"/>
          <ac:spMkLst>
            <pc:docMk/>
            <pc:sldMk cId="2860296385" sldId="263"/>
            <ac:spMk id="4" creationId="{7D8F19A4-52DA-62FE-988B-FF4E852D3BE7}"/>
          </ac:spMkLst>
        </pc:spChg>
        <pc:spChg chg="mod">
          <ac:chgData name="alessia.pontiggia01@gmail.com" userId="9e959774152c46d2" providerId="LiveId" clId="{C7E98DBB-FD54-4B8D-94D4-41A506DEFA8B}" dt="2023-08-25T07:48:06.753" v="4677" actId="113"/>
          <ac:spMkLst>
            <pc:docMk/>
            <pc:sldMk cId="2860296385" sldId="263"/>
            <ac:spMk id="5" creationId="{A15EEB2F-D799-07A7-FA78-9B2F6A55A2B2}"/>
          </ac:spMkLst>
        </pc:spChg>
        <pc:spChg chg="del">
          <ac:chgData name="alessia.pontiggia01@gmail.com" userId="9e959774152c46d2" providerId="LiveId" clId="{C7E98DBB-FD54-4B8D-94D4-41A506DEFA8B}" dt="2023-08-24T14:00:51.909" v="1085" actId="931"/>
          <ac:spMkLst>
            <pc:docMk/>
            <pc:sldMk cId="2860296385" sldId="263"/>
            <ac:spMk id="6" creationId="{42CE2321-DFDF-7916-8035-514615E5944D}"/>
          </ac:spMkLst>
        </pc:spChg>
        <pc:spChg chg="add mod">
          <ac:chgData name="alessia.pontiggia01@gmail.com" userId="9e959774152c46d2" providerId="LiveId" clId="{C7E98DBB-FD54-4B8D-94D4-41A506DEFA8B}" dt="2023-08-24T14:32:04.061" v="1906" actId="1076"/>
          <ac:spMkLst>
            <pc:docMk/>
            <pc:sldMk cId="2860296385" sldId="263"/>
            <ac:spMk id="11" creationId="{35478348-A506-3F52-27AC-B94B664A6E50}"/>
          </ac:spMkLst>
        </pc:spChg>
        <pc:picChg chg="add mod">
          <ac:chgData name="alessia.pontiggia01@gmail.com" userId="9e959774152c46d2" providerId="LiveId" clId="{C7E98DBB-FD54-4B8D-94D4-41A506DEFA8B}" dt="2023-08-24T14:41:00.444" v="2070" actId="14100"/>
          <ac:picMkLst>
            <pc:docMk/>
            <pc:sldMk cId="2860296385" sldId="263"/>
            <ac:picMk id="8" creationId="{007E8C4E-0829-A312-A3F4-173B1FAB9B71}"/>
          </ac:picMkLst>
        </pc:picChg>
        <pc:picChg chg="add mod">
          <ac:chgData name="alessia.pontiggia01@gmail.com" userId="9e959774152c46d2" providerId="LiveId" clId="{C7E98DBB-FD54-4B8D-94D4-41A506DEFA8B}" dt="2023-08-24T14:41:09.892" v="2072" actId="1076"/>
          <ac:picMkLst>
            <pc:docMk/>
            <pc:sldMk cId="2860296385" sldId="263"/>
            <ac:picMk id="10" creationId="{13C32DAA-7B01-FC3B-87D6-F7A696AEF421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5T07:47:37.698" v="4676" actId="113"/>
        <pc:sldMkLst>
          <pc:docMk/>
          <pc:sldMk cId="4081111364" sldId="264"/>
        </pc:sldMkLst>
        <pc:spChg chg="mod">
          <ac:chgData name="alessia.pontiggia01@gmail.com" userId="9e959774152c46d2" providerId="LiveId" clId="{C7E98DBB-FD54-4B8D-94D4-41A506DEFA8B}" dt="2023-08-24T14:25:14.552" v="1698" actId="1076"/>
          <ac:spMkLst>
            <pc:docMk/>
            <pc:sldMk cId="4081111364" sldId="264"/>
            <ac:spMk id="2" creationId="{78FF2E73-8661-47C9-998F-0420FDE07135}"/>
          </ac:spMkLst>
        </pc:spChg>
        <pc:spChg chg="del mod">
          <ac:chgData name="alessia.pontiggia01@gmail.com" userId="9e959774152c46d2" providerId="LiveId" clId="{C7E98DBB-FD54-4B8D-94D4-41A506DEFA8B}" dt="2023-08-24T14:25:04.209" v="1696" actId="21"/>
          <ac:spMkLst>
            <pc:docMk/>
            <pc:sldMk cId="4081111364" sldId="264"/>
            <ac:spMk id="3" creationId="{2F28FC01-B80B-DCAD-0C82-7493249A22AF}"/>
          </ac:spMkLst>
        </pc:spChg>
        <pc:spChg chg="add mod">
          <ac:chgData name="alessia.pontiggia01@gmail.com" userId="9e959774152c46d2" providerId="LiveId" clId="{C7E98DBB-FD54-4B8D-94D4-41A506DEFA8B}" dt="2023-08-24T19:49:30.597" v="4500" actId="20577"/>
          <ac:spMkLst>
            <pc:docMk/>
            <pc:sldMk cId="4081111364" sldId="264"/>
            <ac:spMk id="3" creationId="{677981C3-0290-D6E6-4404-1912A60A62AD}"/>
          </ac:spMkLst>
        </pc:spChg>
        <pc:spChg chg="add del mod">
          <ac:chgData name="alessia.pontiggia01@gmail.com" userId="9e959774152c46d2" providerId="LiveId" clId="{C7E98DBB-FD54-4B8D-94D4-41A506DEFA8B}" dt="2023-08-24T14:25:11.150" v="1697" actId="21"/>
          <ac:spMkLst>
            <pc:docMk/>
            <pc:sldMk cId="4081111364" sldId="264"/>
            <ac:spMk id="7" creationId="{0F8E041C-938C-8336-8736-6F5FA7F9E300}"/>
          </ac:spMkLst>
        </pc:spChg>
        <pc:spChg chg="add mod">
          <ac:chgData name="alessia.pontiggia01@gmail.com" userId="9e959774152c46d2" providerId="LiveId" clId="{C7E98DBB-FD54-4B8D-94D4-41A506DEFA8B}" dt="2023-08-25T07:47:37.698" v="4676" actId="113"/>
          <ac:spMkLst>
            <pc:docMk/>
            <pc:sldMk cId="4081111364" sldId="264"/>
            <ac:spMk id="8" creationId="{5E535DC4-9C1A-6BC8-E4FC-A87C23329F89}"/>
          </ac:spMkLst>
        </pc:spChg>
        <pc:graphicFrameChg chg="add mod modGraphic">
          <ac:chgData name="alessia.pontiggia01@gmail.com" userId="9e959774152c46d2" providerId="LiveId" clId="{C7E98DBB-FD54-4B8D-94D4-41A506DEFA8B}" dt="2023-08-24T19:50:23.014" v="4508" actId="1076"/>
          <ac:graphicFrameMkLst>
            <pc:docMk/>
            <pc:sldMk cId="4081111364" sldId="264"/>
            <ac:graphicFrameMk id="4" creationId="{CD7A5C31-5DDD-229B-E49D-9DF9A16F09D1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4T15:27:53.873" v="2752" actId="20577"/>
          <ac:graphicFrameMkLst>
            <pc:docMk/>
            <pc:sldMk cId="4081111364" sldId="264"/>
            <ac:graphicFrameMk id="5" creationId="{DE1290D6-A46E-61D3-5ABC-849DA830A9C3}"/>
          </ac:graphicFrameMkLst>
        </pc:graphicFrameChg>
        <pc:graphicFrameChg chg="add del mod">
          <ac:chgData name="alessia.pontiggia01@gmail.com" userId="9e959774152c46d2" providerId="LiveId" clId="{C7E98DBB-FD54-4B8D-94D4-41A506DEFA8B}" dt="2023-08-24T15:23:59.824" v="2646"/>
          <ac:graphicFrameMkLst>
            <pc:docMk/>
            <pc:sldMk cId="4081111364" sldId="264"/>
            <ac:graphicFrameMk id="9" creationId="{E910C086-43DE-933D-7449-A43DF9BDB7BF}"/>
          </ac:graphicFrameMkLst>
        </pc:graphicFrameChg>
      </pc:sldChg>
      <pc:sldChg chg="addSp delSp modSp new mod">
        <pc:chgData name="alessia.pontiggia01@gmail.com" userId="9e959774152c46d2" providerId="LiveId" clId="{C7E98DBB-FD54-4B8D-94D4-41A506DEFA8B}" dt="2023-08-24T16:11:52.152" v="3753"/>
        <pc:sldMkLst>
          <pc:docMk/>
          <pc:sldMk cId="167346601" sldId="265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67346601" sldId="265"/>
            <ac:spMk id="2" creationId="{C6684E7C-434F-B781-3613-D40DFB21D746}"/>
          </ac:spMkLst>
        </pc:spChg>
        <pc:spChg chg="del">
          <ac:chgData name="alessia.pontiggia01@gmail.com" userId="9e959774152c46d2" providerId="LiveId" clId="{C7E98DBB-FD54-4B8D-94D4-41A506DEFA8B}" dt="2023-08-24T14:56:53.986" v="2268" actId="931"/>
          <ac:spMkLst>
            <pc:docMk/>
            <pc:sldMk cId="167346601" sldId="265"/>
            <ac:spMk id="3" creationId="{731D5993-0624-9182-A20B-830F1051B4B2}"/>
          </ac:spMkLst>
        </pc:spChg>
        <pc:spChg chg="del">
          <ac:chgData name="alessia.pontiggia01@gmail.com" userId="9e959774152c46d2" providerId="LiveId" clId="{C7E98DBB-FD54-4B8D-94D4-41A506DEFA8B}" dt="2023-08-24T14:57:05.469" v="2271" actId="931"/>
          <ac:spMkLst>
            <pc:docMk/>
            <pc:sldMk cId="167346601" sldId="265"/>
            <ac:spMk id="4" creationId="{9740D60F-F6BC-10D1-9370-3D9CFDA8B81D}"/>
          </ac:spMkLst>
        </pc:spChg>
        <pc:picChg chg="add mod">
          <ac:chgData name="alessia.pontiggia01@gmail.com" userId="9e959774152c46d2" providerId="LiveId" clId="{C7E98DBB-FD54-4B8D-94D4-41A506DEFA8B}" dt="2023-08-24T14:57:29.012" v="2273" actId="1076"/>
          <ac:picMkLst>
            <pc:docMk/>
            <pc:sldMk cId="167346601" sldId="265"/>
            <ac:picMk id="6" creationId="{973DD9F5-0B1B-9569-9A4A-AEB7B4D35D9A}"/>
          </ac:picMkLst>
        </pc:picChg>
        <pc:picChg chg="add mod">
          <ac:chgData name="alessia.pontiggia01@gmail.com" userId="9e959774152c46d2" providerId="LiveId" clId="{C7E98DBB-FD54-4B8D-94D4-41A506DEFA8B}" dt="2023-08-24T14:57:31.354" v="2274" actId="1076"/>
          <ac:picMkLst>
            <pc:docMk/>
            <pc:sldMk cId="167346601" sldId="265"/>
            <ac:picMk id="8" creationId="{8219E49E-9F0D-29A5-930A-A03D691D467D}"/>
          </ac:picMkLst>
        </pc:picChg>
      </pc:sldChg>
      <pc:sldChg chg="modSp new del mod">
        <pc:chgData name="alessia.pontiggia01@gmail.com" userId="9e959774152c46d2" providerId="LiveId" clId="{C7E98DBB-FD54-4B8D-94D4-41A506DEFA8B}" dt="2023-08-24T15:06:21.831" v="2332" actId="2696"/>
        <pc:sldMkLst>
          <pc:docMk/>
          <pc:sldMk cId="28200275" sldId="266"/>
        </pc:sldMkLst>
        <pc:spChg chg="mod">
          <ac:chgData name="alessia.pontiggia01@gmail.com" userId="9e959774152c46d2" providerId="LiveId" clId="{C7E98DBB-FD54-4B8D-94D4-41A506DEFA8B}" dt="2023-08-24T14:58:32.413" v="2331" actId="2711"/>
          <ac:spMkLst>
            <pc:docMk/>
            <pc:sldMk cId="28200275" sldId="266"/>
            <ac:spMk id="2" creationId="{A70E531D-88EB-5BCD-5806-B7E6D37B8CE2}"/>
          </ac:spMkLst>
        </pc:spChg>
      </pc:sldChg>
      <pc:sldChg chg="addSp delSp modSp new mod">
        <pc:chgData name="alessia.pontiggia01@gmail.com" userId="9e959774152c46d2" providerId="LiveId" clId="{C7E98DBB-FD54-4B8D-94D4-41A506DEFA8B}" dt="2023-08-25T08:44:56.495" v="4816" actId="20577"/>
        <pc:sldMkLst>
          <pc:docMk/>
          <pc:sldMk cId="3236296477" sldId="266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236296477" sldId="266"/>
            <ac:spMk id="2" creationId="{65022FD8-F6E7-D48A-72C4-02B86B2F5902}"/>
          </ac:spMkLst>
        </pc:spChg>
        <pc:spChg chg="mod">
          <ac:chgData name="alessia.pontiggia01@gmail.com" userId="9e959774152c46d2" providerId="LiveId" clId="{C7E98DBB-FD54-4B8D-94D4-41A506DEFA8B}" dt="2023-08-24T19:52:08.973" v="4514" actId="1076"/>
          <ac:spMkLst>
            <pc:docMk/>
            <pc:sldMk cId="3236296477" sldId="266"/>
            <ac:spMk id="3" creationId="{33FA95EB-BA12-2D80-B956-8BDDF7ACB0F4}"/>
          </ac:spMkLst>
        </pc:spChg>
        <pc:spChg chg="del">
          <ac:chgData name="alessia.pontiggia01@gmail.com" userId="9e959774152c46d2" providerId="LiveId" clId="{C7E98DBB-FD54-4B8D-94D4-41A506DEFA8B}" dt="2023-08-24T15:07:21.889" v="2425" actId="931"/>
          <ac:spMkLst>
            <pc:docMk/>
            <pc:sldMk cId="3236296477" sldId="266"/>
            <ac:spMk id="4" creationId="{06B73075-AD04-E873-2E22-19E7699517A7}"/>
          </ac:spMkLst>
        </pc:spChg>
        <pc:spChg chg="mod">
          <ac:chgData name="alessia.pontiggia01@gmail.com" userId="9e959774152c46d2" providerId="LiveId" clId="{C7E98DBB-FD54-4B8D-94D4-41A506DEFA8B}" dt="2023-08-24T19:52:17.845" v="4517" actId="1076"/>
          <ac:spMkLst>
            <pc:docMk/>
            <pc:sldMk cId="3236296477" sldId="266"/>
            <ac:spMk id="5" creationId="{8893D914-DB2C-5127-815E-E893886559BB}"/>
          </ac:spMkLst>
        </pc:spChg>
        <pc:spChg chg="del">
          <ac:chgData name="alessia.pontiggia01@gmail.com" userId="9e959774152c46d2" providerId="LiveId" clId="{C7E98DBB-FD54-4B8D-94D4-41A506DEFA8B}" dt="2023-08-24T15:07:35.505" v="2427" actId="931"/>
          <ac:spMkLst>
            <pc:docMk/>
            <pc:sldMk cId="3236296477" sldId="266"/>
            <ac:spMk id="6" creationId="{78FAB808-3E22-1F19-5F82-5293579AACDE}"/>
          </ac:spMkLst>
        </pc:spChg>
        <pc:spChg chg="add mod">
          <ac:chgData name="alessia.pontiggia01@gmail.com" userId="9e959774152c46d2" providerId="LiveId" clId="{C7E98DBB-FD54-4B8D-94D4-41A506DEFA8B}" dt="2023-08-25T08:44:44.257" v="4792" actId="20577"/>
          <ac:spMkLst>
            <pc:docMk/>
            <pc:sldMk cId="3236296477" sldId="266"/>
            <ac:spMk id="11" creationId="{1CCFFE0F-EF17-CFB0-02CF-507FDBDD9722}"/>
          </ac:spMkLst>
        </pc:spChg>
        <pc:spChg chg="add mod">
          <ac:chgData name="alessia.pontiggia01@gmail.com" userId="9e959774152c46d2" providerId="LiveId" clId="{C7E98DBB-FD54-4B8D-94D4-41A506DEFA8B}" dt="2023-08-25T08:44:56.495" v="4816" actId="20577"/>
          <ac:spMkLst>
            <pc:docMk/>
            <pc:sldMk cId="3236296477" sldId="266"/>
            <ac:spMk id="12" creationId="{AEA86B8F-EAD8-E77A-D5A1-F7100CE49C2A}"/>
          </ac:spMkLst>
        </pc:spChg>
        <pc:picChg chg="add mod">
          <ac:chgData name="alessia.pontiggia01@gmail.com" userId="9e959774152c46d2" providerId="LiveId" clId="{C7E98DBB-FD54-4B8D-94D4-41A506DEFA8B}" dt="2023-08-24T15:07:56.453" v="2432" actId="14100"/>
          <ac:picMkLst>
            <pc:docMk/>
            <pc:sldMk cId="3236296477" sldId="266"/>
            <ac:picMk id="8" creationId="{E404B0FF-0FDB-0B6B-1705-FC7B91FF216B}"/>
          </ac:picMkLst>
        </pc:picChg>
        <pc:picChg chg="add mod">
          <ac:chgData name="alessia.pontiggia01@gmail.com" userId="9e959774152c46d2" providerId="LiveId" clId="{C7E98DBB-FD54-4B8D-94D4-41A506DEFA8B}" dt="2023-08-24T15:07:46.955" v="2431" actId="14100"/>
          <ac:picMkLst>
            <pc:docMk/>
            <pc:sldMk cId="3236296477" sldId="266"/>
            <ac:picMk id="10" creationId="{C47C98C0-D429-C034-31AE-C4697DD49D12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5T07:56:46.933" v="4682" actId="113"/>
        <pc:sldMkLst>
          <pc:docMk/>
          <pc:sldMk cId="2939827049" sldId="267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939827049" sldId="267"/>
            <ac:spMk id="2" creationId="{54AAB3AA-87AE-E205-F052-0F4E70736525}"/>
          </ac:spMkLst>
        </pc:spChg>
        <pc:spChg chg="del">
          <ac:chgData name="alessia.pontiggia01@gmail.com" userId="9e959774152c46d2" providerId="LiveId" clId="{C7E98DBB-FD54-4B8D-94D4-41A506DEFA8B}" dt="2023-08-24T15:13:54.625" v="2501" actId="21"/>
          <ac:spMkLst>
            <pc:docMk/>
            <pc:sldMk cId="2939827049" sldId="267"/>
            <ac:spMk id="3" creationId="{C9EFA113-16BA-6E8A-4C91-07EBBF5616C0}"/>
          </ac:spMkLst>
        </pc:spChg>
        <pc:spChg chg="add mod">
          <ac:chgData name="alessia.pontiggia01@gmail.com" userId="9e959774152c46d2" providerId="LiveId" clId="{C7E98DBB-FD54-4B8D-94D4-41A506DEFA8B}" dt="2023-08-25T07:56:46.933" v="4682" actId="113"/>
          <ac:spMkLst>
            <pc:docMk/>
            <pc:sldMk cId="2939827049" sldId="267"/>
            <ac:spMk id="6" creationId="{5AB1D106-2737-340D-D5DA-0A66355FD53B}"/>
          </ac:spMkLst>
        </pc:spChg>
        <pc:graphicFrameChg chg="add mod modGraphic">
          <ac:chgData name="alessia.pontiggia01@gmail.com" userId="9e959774152c46d2" providerId="LiveId" clId="{C7E98DBB-FD54-4B8D-94D4-41A506DEFA8B}" dt="2023-08-24T19:52:57.399" v="4520" actId="20577"/>
          <ac:graphicFrameMkLst>
            <pc:docMk/>
            <pc:sldMk cId="2939827049" sldId="267"/>
            <ac:graphicFrameMk id="4" creationId="{2A981A26-CF19-14E8-E045-62918F501343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4T15:28:11.149" v="2755" actId="1076"/>
          <ac:graphicFrameMkLst>
            <pc:docMk/>
            <pc:sldMk cId="2939827049" sldId="267"/>
            <ac:graphicFrameMk id="5" creationId="{A7D4E8DE-E77E-F417-4620-B8B2F88749F8}"/>
          </ac:graphicFrameMkLst>
        </pc:graphicFrameChg>
      </pc:sldChg>
      <pc:sldChg chg="addSp delSp modSp add mod ord">
        <pc:chgData name="alessia.pontiggia01@gmail.com" userId="9e959774152c46d2" providerId="LiveId" clId="{C7E98DBB-FD54-4B8D-94D4-41A506DEFA8B}" dt="2023-08-25T07:57:01.316" v="4683" actId="113"/>
        <pc:sldMkLst>
          <pc:docMk/>
          <pc:sldMk cId="14445732" sldId="268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4445732" sldId="268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4445732" sldId="268"/>
            <ac:spMk id="3" creationId="{83965739-EC14-BC78-F22D-0BFB25C14111}"/>
          </ac:spMkLst>
        </pc:spChg>
        <pc:spChg chg="mod">
          <ac:chgData name="alessia.pontiggia01@gmail.com" userId="9e959774152c46d2" providerId="LiveId" clId="{C7E98DBB-FD54-4B8D-94D4-41A506DEFA8B}" dt="2023-08-25T07:57:01.316" v="4683" actId="113"/>
          <ac:spMkLst>
            <pc:docMk/>
            <pc:sldMk cId="14445732" sldId="268"/>
            <ac:spMk id="5" creationId="{A15EEB2F-D799-07A7-FA78-9B2F6A55A2B2}"/>
          </ac:spMkLst>
        </pc:spChg>
        <pc:spChg chg="add del mod">
          <ac:chgData name="alessia.pontiggia01@gmail.com" userId="9e959774152c46d2" providerId="LiveId" clId="{C7E98DBB-FD54-4B8D-94D4-41A506DEFA8B}" dt="2023-08-24T15:26:06.839" v="2702" actId="931"/>
          <ac:spMkLst>
            <pc:docMk/>
            <pc:sldMk cId="14445732" sldId="268"/>
            <ac:spMk id="6" creationId="{8F04759D-48C1-F249-4735-DC6813357B99}"/>
          </ac:spMkLst>
        </pc:spChg>
        <pc:spChg chg="add del mod">
          <ac:chgData name="alessia.pontiggia01@gmail.com" userId="9e959774152c46d2" providerId="LiveId" clId="{C7E98DBB-FD54-4B8D-94D4-41A506DEFA8B}" dt="2023-08-24T15:26:17.545" v="2705" actId="931"/>
          <ac:spMkLst>
            <pc:docMk/>
            <pc:sldMk cId="14445732" sldId="268"/>
            <ac:spMk id="9" creationId="{0B702004-E872-A6A9-D640-E763E1E802A4}"/>
          </ac:spMkLst>
        </pc:spChg>
        <pc:picChg chg="del">
          <ac:chgData name="alessia.pontiggia01@gmail.com" userId="9e959774152c46d2" providerId="LiveId" clId="{C7E98DBB-FD54-4B8D-94D4-41A506DEFA8B}" dt="2023-08-24T15:25:13.154" v="2684" actId="21"/>
          <ac:picMkLst>
            <pc:docMk/>
            <pc:sldMk cId="14445732" sldId="268"/>
            <ac:picMk id="8" creationId="{007E8C4E-0829-A312-A3F4-173B1FAB9B71}"/>
          </ac:picMkLst>
        </pc:picChg>
        <pc:picChg chg="del">
          <ac:chgData name="alessia.pontiggia01@gmail.com" userId="9e959774152c46d2" providerId="LiveId" clId="{C7E98DBB-FD54-4B8D-94D4-41A506DEFA8B}" dt="2023-08-24T15:25:15.128" v="2685" actId="21"/>
          <ac:picMkLst>
            <pc:docMk/>
            <pc:sldMk cId="14445732" sldId="268"/>
            <ac:picMk id="10" creationId="{13C32DAA-7B01-FC3B-87D6-F7A696AEF421}"/>
          </ac:picMkLst>
        </pc:picChg>
        <pc:picChg chg="add mod">
          <ac:chgData name="alessia.pontiggia01@gmail.com" userId="9e959774152c46d2" providerId="LiveId" clId="{C7E98DBB-FD54-4B8D-94D4-41A506DEFA8B}" dt="2023-08-24T15:26:13.245" v="2704" actId="1076"/>
          <ac:picMkLst>
            <pc:docMk/>
            <pc:sldMk cId="14445732" sldId="268"/>
            <ac:picMk id="13" creationId="{BD5530A5-4DBC-68B4-E4C9-8FE02C7339B6}"/>
          </ac:picMkLst>
        </pc:picChg>
        <pc:picChg chg="add mod">
          <ac:chgData name="alessia.pontiggia01@gmail.com" userId="9e959774152c46d2" providerId="LiveId" clId="{C7E98DBB-FD54-4B8D-94D4-41A506DEFA8B}" dt="2023-08-24T15:26:28.877" v="2708" actId="1076"/>
          <ac:picMkLst>
            <pc:docMk/>
            <pc:sldMk cId="14445732" sldId="268"/>
            <ac:picMk id="15" creationId="{CA9CB0D8-DE84-52F2-5564-94641D3BEB2F}"/>
          </ac:picMkLst>
        </pc:picChg>
      </pc:sldChg>
      <pc:sldChg chg="addSp modSp new mod">
        <pc:chgData name="alessia.pontiggia01@gmail.com" userId="9e959774152c46d2" providerId="LiveId" clId="{C7E98DBB-FD54-4B8D-94D4-41A506DEFA8B}" dt="2023-08-25T08:41:49.349" v="4698" actId="5793"/>
        <pc:sldMkLst>
          <pc:docMk/>
          <pc:sldMk cId="3887857336" sldId="269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887857336" sldId="269"/>
            <ac:spMk id="2" creationId="{3202444E-AE5F-70DA-446C-E0390FE21C1D}"/>
          </ac:spMkLst>
        </pc:spChg>
        <pc:spChg chg="mod">
          <ac:chgData name="alessia.pontiggia01@gmail.com" userId="9e959774152c46d2" providerId="LiveId" clId="{C7E98DBB-FD54-4B8D-94D4-41A506DEFA8B}" dt="2023-08-25T08:41:49.349" v="4698" actId="5793"/>
          <ac:spMkLst>
            <pc:docMk/>
            <pc:sldMk cId="3887857336" sldId="269"/>
            <ac:spMk id="3" creationId="{C409D7EF-A938-D3E0-8064-FD59D0E8D874}"/>
          </ac:spMkLst>
        </pc:spChg>
        <pc:spChg chg="add mod">
          <ac:chgData name="alessia.pontiggia01@gmail.com" userId="9e959774152c46d2" providerId="LiveId" clId="{C7E98DBB-FD54-4B8D-94D4-41A506DEFA8B}" dt="2023-08-24T15:44:45.126" v="3194" actId="14100"/>
          <ac:spMkLst>
            <pc:docMk/>
            <pc:sldMk cId="3887857336" sldId="269"/>
            <ac:spMk id="8" creationId="{406D6C67-5C97-C1CB-B957-4141A48EB935}"/>
          </ac:spMkLst>
        </pc:spChg>
        <pc:picChg chg="add mod">
          <ac:chgData name="alessia.pontiggia01@gmail.com" userId="9e959774152c46d2" providerId="LiveId" clId="{C7E98DBB-FD54-4B8D-94D4-41A506DEFA8B}" dt="2023-08-24T15:44:06.722" v="3184" actId="1076"/>
          <ac:picMkLst>
            <pc:docMk/>
            <pc:sldMk cId="3887857336" sldId="269"/>
            <ac:picMk id="5" creationId="{F2988247-A8CF-DDA6-1BED-DE5C2B4BBA9B}"/>
          </ac:picMkLst>
        </pc:picChg>
        <pc:picChg chg="add mod">
          <ac:chgData name="alessia.pontiggia01@gmail.com" userId="9e959774152c46d2" providerId="LiveId" clId="{C7E98DBB-FD54-4B8D-94D4-41A506DEFA8B}" dt="2023-08-24T15:44:14.954" v="3188" actId="1076"/>
          <ac:picMkLst>
            <pc:docMk/>
            <pc:sldMk cId="3887857336" sldId="269"/>
            <ac:picMk id="7" creationId="{525DAEFE-FF2D-0250-5028-F86E626AD69B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248965473" sldId="270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48965473" sldId="270"/>
            <ac:spMk id="2" creationId="{C6684E7C-434F-B781-3613-D40DFB21D746}"/>
          </ac:spMkLst>
        </pc:spChg>
        <pc:spChg chg="add del mod">
          <ac:chgData name="alessia.pontiggia01@gmail.com" userId="9e959774152c46d2" providerId="LiveId" clId="{C7E98DBB-FD54-4B8D-94D4-41A506DEFA8B}" dt="2023-08-24T15:32:00.544" v="2894" actId="931"/>
          <ac:spMkLst>
            <pc:docMk/>
            <pc:sldMk cId="248965473" sldId="270"/>
            <ac:spMk id="4" creationId="{F9B4F883-70F2-8476-0FEB-DE80C4E99F4D}"/>
          </ac:spMkLst>
        </pc:spChg>
        <pc:spChg chg="add del mod">
          <ac:chgData name="alessia.pontiggia01@gmail.com" userId="9e959774152c46d2" providerId="LiveId" clId="{C7E98DBB-FD54-4B8D-94D4-41A506DEFA8B}" dt="2023-08-24T15:32:07.601" v="2895" actId="931"/>
          <ac:spMkLst>
            <pc:docMk/>
            <pc:sldMk cId="248965473" sldId="270"/>
            <ac:spMk id="7" creationId="{D93509C0-F8E4-AE57-9BA5-AF41E0442D9C}"/>
          </ac:spMkLst>
        </pc:spChg>
        <pc:picChg chg="del">
          <ac:chgData name="alessia.pontiggia01@gmail.com" userId="9e959774152c46d2" providerId="LiveId" clId="{C7E98DBB-FD54-4B8D-94D4-41A506DEFA8B}" dt="2023-08-24T15:31:54.132" v="2892" actId="21"/>
          <ac:picMkLst>
            <pc:docMk/>
            <pc:sldMk cId="248965473" sldId="270"/>
            <ac:picMk id="6" creationId="{973DD9F5-0B1B-9569-9A4A-AEB7B4D35D9A}"/>
          </ac:picMkLst>
        </pc:picChg>
        <pc:picChg chg="del">
          <ac:chgData name="alessia.pontiggia01@gmail.com" userId="9e959774152c46d2" providerId="LiveId" clId="{C7E98DBB-FD54-4B8D-94D4-41A506DEFA8B}" dt="2023-08-24T15:31:55.438" v="2893" actId="21"/>
          <ac:picMkLst>
            <pc:docMk/>
            <pc:sldMk cId="248965473" sldId="270"/>
            <ac:picMk id="8" creationId="{8219E49E-9F0D-29A5-930A-A03D691D467D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248965473" sldId="270"/>
            <ac:picMk id="10" creationId="{C9BC53E1-2E4C-CF54-51DC-E3613AE60155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248965473" sldId="270"/>
            <ac:picMk id="12" creationId="{1648D66D-B3CB-8048-F7A0-F2CF34F13AC9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4T16:23:10.244" v="3943" actId="20577"/>
        <pc:sldMkLst>
          <pc:docMk/>
          <pc:sldMk cId="1232423322" sldId="271"/>
        </pc:sldMkLst>
        <pc:spChg chg="mod">
          <ac:chgData name="alessia.pontiggia01@gmail.com" userId="9e959774152c46d2" providerId="LiveId" clId="{C7E98DBB-FD54-4B8D-94D4-41A506DEFA8B}" dt="2023-08-24T16:23:10.244" v="3943" actId="20577"/>
          <ac:spMkLst>
            <pc:docMk/>
            <pc:sldMk cId="1232423322" sldId="271"/>
            <ac:spMk id="2" creationId="{111CFD94-4B42-57FB-71FD-51FC1211BFF3}"/>
          </ac:spMkLst>
        </pc:spChg>
        <pc:spChg chg="del">
          <ac:chgData name="alessia.pontiggia01@gmail.com" userId="9e959774152c46d2" providerId="LiveId" clId="{C7E98DBB-FD54-4B8D-94D4-41A506DEFA8B}" dt="2023-08-24T15:48:44.865" v="3201"/>
          <ac:spMkLst>
            <pc:docMk/>
            <pc:sldMk cId="1232423322" sldId="271"/>
            <ac:spMk id="3" creationId="{95C6B0E5-F2B8-563E-8196-9A7455D508C0}"/>
          </ac:spMkLst>
        </pc:spChg>
        <pc:picChg chg="add mod">
          <ac:chgData name="alessia.pontiggia01@gmail.com" userId="9e959774152c46d2" providerId="LiveId" clId="{C7E98DBB-FD54-4B8D-94D4-41A506DEFA8B}" dt="2023-08-24T15:48:51.773" v="3203" actId="1076"/>
          <ac:picMkLst>
            <pc:docMk/>
            <pc:sldMk cId="1232423322" sldId="271"/>
            <ac:picMk id="5" creationId="{0581ECDD-AF65-92C3-76FB-2D25DAD47258}"/>
          </ac:picMkLst>
        </pc:picChg>
      </pc:sldChg>
      <pc:sldChg chg="addSp delSp modSp new mod">
        <pc:chgData name="alessia.pontiggia01@gmail.com" userId="9e959774152c46d2" providerId="LiveId" clId="{C7E98DBB-FD54-4B8D-94D4-41A506DEFA8B}" dt="2023-08-25T08:45:54.393" v="4819" actId="1076"/>
        <pc:sldMkLst>
          <pc:docMk/>
          <pc:sldMk cId="2583540696" sldId="272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2583540696" sldId="272"/>
            <ac:spMk id="2" creationId="{E572B065-0182-8065-4BFD-20EF6298D9CD}"/>
          </ac:spMkLst>
        </pc:spChg>
        <pc:spChg chg="add mod">
          <ac:chgData name="alessia.pontiggia01@gmail.com" userId="9e959774152c46d2" providerId="LiveId" clId="{C7E98DBB-FD54-4B8D-94D4-41A506DEFA8B}" dt="2023-08-24T19:55:12.763" v="4627" actId="1076"/>
          <ac:spMkLst>
            <pc:docMk/>
            <pc:sldMk cId="2583540696" sldId="272"/>
            <ac:spMk id="3" creationId="{528560C7-7773-E3F0-8937-7FF7AD199E16}"/>
          </ac:spMkLst>
        </pc:spChg>
        <pc:spChg chg="del mod">
          <ac:chgData name="alessia.pontiggia01@gmail.com" userId="9e959774152c46d2" providerId="LiveId" clId="{C7E98DBB-FD54-4B8D-94D4-41A506DEFA8B}" dt="2023-08-24T15:52:07.974" v="3230" actId="21"/>
          <ac:spMkLst>
            <pc:docMk/>
            <pc:sldMk cId="2583540696" sldId="272"/>
            <ac:spMk id="3" creationId="{C83DC520-E2CD-3091-3116-1F68BDFB8784}"/>
          </ac:spMkLst>
        </pc:spChg>
        <pc:spChg chg="add del mod">
          <ac:chgData name="alessia.pontiggia01@gmail.com" userId="9e959774152c46d2" providerId="LiveId" clId="{C7E98DBB-FD54-4B8D-94D4-41A506DEFA8B}" dt="2023-08-24T15:52:10.537" v="3232" actId="21"/>
          <ac:spMkLst>
            <pc:docMk/>
            <pc:sldMk cId="2583540696" sldId="272"/>
            <ac:spMk id="4" creationId="{F51BA38B-2205-AADB-E473-9F6DE2DEBA96}"/>
          </ac:spMkLst>
        </pc:spChg>
        <pc:spChg chg="add mod">
          <ac:chgData name="alessia.pontiggia01@gmail.com" userId="9e959774152c46d2" providerId="LiveId" clId="{C7E98DBB-FD54-4B8D-94D4-41A506DEFA8B}" dt="2023-08-25T07:57:35.463" v="4685" actId="113"/>
          <ac:spMkLst>
            <pc:docMk/>
            <pc:sldMk cId="2583540696" sldId="272"/>
            <ac:spMk id="7" creationId="{7115D5BB-7F46-1775-9813-AA72B19CC7B4}"/>
          </ac:spMkLst>
        </pc:spChg>
        <pc:graphicFrameChg chg="add mod modGraphic">
          <ac:chgData name="alessia.pontiggia01@gmail.com" userId="9e959774152c46d2" providerId="LiveId" clId="{C7E98DBB-FD54-4B8D-94D4-41A506DEFA8B}" dt="2023-08-25T08:45:51.577" v="4818" actId="1076"/>
          <ac:graphicFrameMkLst>
            <pc:docMk/>
            <pc:sldMk cId="2583540696" sldId="272"/>
            <ac:graphicFrameMk id="5" creationId="{503F579D-FB0A-F124-4DD1-F4A0F96E0303}"/>
          </ac:graphicFrameMkLst>
        </pc:graphicFrameChg>
        <pc:graphicFrameChg chg="add mod modGraphic">
          <ac:chgData name="alessia.pontiggia01@gmail.com" userId="9e959774152c46d2" providerId="LiveId" clId="{C7E98DBB-FD54-4B8D-94D4-41A506DEFA8B}" dt="2023-08-25T08:45:54.393" v="4819" actId="1076"/>
          <ac:graphicFrameMkLst>
            <pc:docMk/>
            <pc:sldMk cId="2583540696" sldId="272"/>
            <ac:graphicFrameMk id="6" creationId="{F4E8F3D9-2B00-2B3C-F440-C81BE2DA077D}"/>
          </ac:graphicFrameMkLst>
        </pc:graphicFrameChg>
      </pc:sldChg>
      <pc:sldChg chg="addSp delSp modSp add mod ord">
        <pc:chgData name="alessia.pontiggia01@gmail.com" userId="9e959774152c46d2" providerId="LiveId" clId="{C7E98DBB-FD54-4B8D-94D4-41A506DEFA8B}" dt="2023-08-25T07:58:00.273" v="4687" actId="113"/>
        <pc:sldMkLst>
          <pc:docMk/>
          <pc:sldMk cId="3454410776" sldId="273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454410776" sldId="273"/>
            <ac:spMk id="2" creationId="{31FE2139-9A2A-594D-44B4-16E691DCF0FE}"/>
          </ac:spMkLst>
        </pc:spChg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3454410776" sldId="273"/>
            <ac:spMk id="3" creationId="{83965739-EC14-BC78-F22D-0BFB25C14111}"/>
          </ac:spMkLst>
        </pc:spChg>
        <pc:spChg chg="mod">
          <ac:chgData name="alessia.pontiggia01@gmail.com" userId="9e959774152c46d2" providerId="LiveId" clId="{C7E98DBB-FD54-4B8D-94D4-41A506DEFA8B}" dt="2023-08-25T07:58:00.273" v="4687" actId="113"/>
          <ac:spMkLst>
            <pc:docMk/>
            <pc:sldMk cId="3454410776" sldId="273"/>
            <ac:spMk id="5" creationId="{A15EEB2F-D799-07A7-FA78-9B2F6A55A2B2}"/>
          </ac:spMkLst>
        </pc:spChg>
        <pc:spChg chg="add del mod">
          <ac:chgData name="alessia.pontiggia01@gmail.com" userId="9e959774152c46d2" providerId="LiveId" clId="{C7E98DBB-FD54-4B8D-94D4-41A506DEFA8B}" dt="2023-08-24T16:01:50.908" v="3351" actId="931"/>
          <ac:spMkLst>
            <pc:docMk/>
            <pc:sldMk cId="3454410776" sldId="273"/>
            <ac:spMk id="6" creationId="{167EC019-C387-AEE0-EA4E-8A036B7E55A8}"/>
          </ac:spMkLst>
        </pc:spChg>
        <pc:spChg chg="add del mod">
          <ac:chgData name="alessia.pontiggia01@gmail.com" userId="9e959774152c46d2" providerId="LiveId" clId="{C7E98DBB-FD54-4B8D-94D4-41A506DEFA8B}" dt="2023-08-24T16:02:34.644" v="3355" actId="931"/>
          <ac:spMkLst>
            <pc:docMk/>
            <pc:sldMk cId="3454410776" sldId="273"/>
            <ac:spMk id="8" creationId="{9C26321E-FEAC-C742-88B2-E084865CD1C5}"/>
          </ac:spMkLst>
        </pc:spChg>
        <pc:spChg chg="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1" creationId="{35478348-A506-3F52-27AC-B94B664A6E50}"/>
          </ac:spMkLst>
        </pc:spChg>
        <pc:spChg chg="add 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6" creationId="{13C3E0E3-8DB8-5AC2-BD73-F424A7AACF33}"/>
          </ac:spMkLst>
        </pc:spChg>
        <pc:spChg chg="add mod">
          <ac:chgData name="alessia.pontiggia01@gmail.com" userId="9e959774152c46d2" providerId="LiveId" clId="{C7E98DBB-FD54-4B8D-94D4-41A506DEFA8B}" dt="2023-08-24T16:06:31.820" v="3530" actId="1076"/>
          <ac:spMkLst>
            <pc:docMk/>
            <pc:sldMk cId="3454410776" sldId="273"/>
            <ac:spMk id="17" creationId="{6D6BEF77-216D-B8F3-4C6E-1A7881ED5B90}"/>
          </ac:spMkLst>
        </pc:spChg>
        <pc:picChg chg="add mod modCrop">
          <ac:chgData name="alessia.pontiggia01@gmail.com" userId="9e959774152c46d2" providerId="LiveId" clId="{C7E98DBB-FD54-4B8D-94D4-41A506DEFA8B}" dt="2023-08-24T16:06:31.820" v="3530" actId="1076"/>
          <ac:picMkLst>
            <pc:docMk/>
            <pc:sldMk cId="3454410776" sldId="273"/>
            <ac:picMk id="10" creationId="{2F844739-63D4-443E-D21B-9129E8B2AD45}"/>
          </ac:picMkLst>
        </pc:picChg>
        <pc:picChg chg="del">
          <ac:chgData name="alessia.pontiggia01@gmail.com" userId="9e959774152c46d2" providerId="LiveId" clId="{C7E98DBB-FD54-4B8D-94D4-41A506DEFA8B}" dt="2023-08-24T16:01:28.407" v="3349" actId="21"/>
          <ac:picMkLst>
            <pc:docMk/>
            <pc:sldMk cId="3454410776" sldId="273"/>
            <ac:picMk id="13" creationId="{BD5530A5-4DBC-68B4-E4C9-8FE02C7339B6}"/>
          </ac:picMkLst>
        </pc:picChg>
        <pc:picChg chg="add mod modCrop">
          <ac:chgData name="alessia.pontiggia01@gmail.com" userId="9e959774152c46d2" providerId="LiveId" clId="{C7E98DBB-FD54-4B8D-94D4-41A506DEFA8B}" dt="2023-08-24T16:06:31.820" v="3530" actId="1076"/>
          <ac:picMkLst>
            <pc:docMk/>
            <pc:sldMk cId="3454410776" sldId="273"/>
            <ac:picMk id="14" creationId="{B86F1C58-79B2-4F9A-BFF6-0570097448C5}"/>
          </ac:picMkLst>
        </pc:picChg>
        <pc:picChg chg="del">
          <ac:chgData name="alessia.pontiggia01@gmail.com" userId="9e959774152c46d2" providerId="LiveId" clId="{C7E98DBB-FD54-4B8D-94D4-41A506DEFA8B}" dt="2023-08-24T16:01:30.554" v="3350" actId="21"/>
          <ac:picMkLst>
            <pc:docMk/>
            <pc:sldMk cId="3454410776" sldId="273"/>
            <ac:picMk id="15" creationId="{CA9CB0D8-DE84-52F2-5564-94641D3BEB2F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5T08:42:19.576" v="4704" actId="5793"/>
        <pc:sldMkLst>
          <pc:docMk/>
          <pc:sldMk cId="1331745789" sldId="274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1331745789" sldId="274"/>
            <ac:spMk id="2" creationId="{3202444E-AE5F-70DA-446C-E0390FE21C1D}"/>
          </ac:spMkLst>
        </pc:spChg>
        <pc:spChg chg="mod">
          <ac:chgData name="alessia.pontiggia01@gmail.com" userId="9e959774152c46d2" providerId="LiveId" clId="{C7E98DBB-FD54-4B8D-94D4-41A506DEFA8B}" dt="2023-08-25T08:42:19.576" v="4704" actId="5793"/>
          <ac:spMkLst>
            <pc:docMk/>
            <pc:sldMk cId="1331745789" sldId="274"/>
            <ac:spMk id="3" creationId="{C409D7EF-A938-D3E0-8064-FD59D0E8D874}"/>
          </ac:spMkLst>
        </pc:spChg>
        <pc:spChg chg="del">
          <ac:chgData name="alessia.pontiggia01@gmail.com" userId="9e959774152c46d2" providerId="LiveId" clId="{C7E98DBB-FD54-4B8D-94D4-41A506DEFA8B}" dt="2023-08-24T16:08:12.904" v="3540" actId="21"/>
          <ac:spMkLst>
            <pc:docMk/>
            <pc:sldMk cId="1331745789" sldId="274"/>
            <ac:spMk id="8" creationId="{406D6C67-5C97-C1CB-B957-4141A48EB935}"/>
          </ac:spMkLst>
        </pc:spChg>
        <pc:picChg chg="del">
          <ac:chgData name="alessia.pontiggia01@gmail.com" userId="9e959774152c46d2" providerId="LiveId" clId="{C7E98DBB-FD54-4B8D-94D4-41A506DEFA8B}" dt="2023-08-24T16:08:09.144" v="3538" actId="21"/>
          <ac:picMkLst>
            <pc:docMk/>
            <pc:sldMk cId="1331745789" sldId="274"/>
            <ac:picMk id="5" creationId="{F2988247-A8CF-DDA6-1BED-DE5C2B4BBA9B}"/>
          </ac:picMkLst>
        </pc:picChg>
        <pc:picChg chg="add mod">
          <ac:chgData name="alessia.pontiggia01@gmail.com" userId="9e959774152c46d2" providerId="LiveId" clId="{C7E98DBB-FD54-4B8D-94D4-41A506DEFA8B}" dt="2023-08-24T16:09:32.138" v="3725" actId="1076"/>
          <ac:picMkLst>
            <pc:docMk/>
            <pc:sldMk cId="1331745789" sldId="274"/>
            <ac:picMk id="6" creationId="{26337027-1B9D-E05B-8040-3AFC404C6733}"/>
          </ac:picMkLst>
        </pc:picChg>
        <pc:picChg chg="del">
          <ac:chgData name="alessia.pontiggia01@gmail.com" userId="9e959774152c46d2" providerId="LiveId" clId="{C7E98DBB-FD54-4B8D-94D4-41A506DEFA8B}" dt="2023-08-24T16:08:10.402" v="3539" actId="21"/>
          <ac:picMkLst>
            <pc:docMk/>
            <pc:sldMk cId="1331745789" sldId="274"/>
            <ac:picMk id="7" creationId="{525DAEFE-FF2D-0250-5028-F86E626AD69B}"/>
          </ac:picMkLst>
        </pc:picChg>
        <pc:picChg chg="add mod">
          <ac:chgData name="alessia.pontiggia01@gmail.com" userId="9e959774152c46d2" providerId="LiveId" clId="{C7E98DBB-FD54-4B8D-94D4-41A506DEFA8B}" dt="2023-08-24T16:09:51.355" v="3727" actId="1076"/>
          <ac:picMkLst>
            <pc:docMk/>
            <pc:sldMk cId="1331745789" sldId="274"/>
            <ac:picMk id="10" creationId="{DBBEB5B1-B73B-FA15-8A79-E356ABD2FAC9}"/>
          </ac:picMkLst>
        </pc:picChg>
      </pc:sldChg>
      <pc:sldChg chg="addSp delSp modSp add mod ord">
        <pc:chgData name="alessia.pontiggia01@gmail.com" userId="9e959774152c46d2" providerId="LiveId" clId="{C7E98DBB-FD54-4B8D-94D4-41A506DEFA8B}" dt="2023-08-24T16:11:52.152" v="3753"/>
        <pc:sldMkLst>
          <pc:docMk/>
          <pc:sldMk cId="4258473766" sldId="275"/>
        </pc:sldMkLst>
        <pc:spChg chg="mod">
          <ac:chgData name="alessia.pontiggia01@gmail.com" userId="9e959774152c46d2" providerId="LiveId" clId="{C7E98DBB-FD54-4B8D-94D4-41A506DEFA8B}" dt="2023-08-24T16:11:52.152" v="3753"/>
          <ac:spMkLst>
            <pc:docMk/>
            <pc:sldMk cId="4258473766" sldId="275"/>
            <ac:spMk id="2" creationId="{C6684E7C-434F-B781-3613-D40DFB21D746}"/>
          </ac:spMkLst>
        </pc:spChg>
        <pc:spChg chg="add del mod">
          <ac:chgData name="alessia.pontiggia01@gmail.com" userId="9e959774152c46d2" providerId="LiveId" clId="{C7E98DBB-FD54-4B8D-94D4-41A506DEFA8B}" dt="2023-08-24T16:10:23.737" v="3737" actId="931"/>
          <ac:spMkLst>
            <pc:docMk/>
            <pc:sldMk cId="4258473766" sldId="275"/>
            <ac:spMk id="4" creationId="{C80F3CF8-5F47-5628-095C-5F6A3B741F81}"/>
          </ac:spMkLst>
        </pc:spChg>
        <pc:spChg chg="add del mod">
          <ac:chgData name="alessia.pontiggia01@gmail.com" userId="9e959774152c46d2" providerId="LiveId" clId="{C7E98DBB-FD54-4B8D-94D4-41A506DEFA8B}" dt="2023-08-24T16:10:29.806" v="3738" actId="931"/>
          <ac:spMkLst>
            <pc:docMk/>
            <pc:sldMk cId="4258473766" sldId="275"/>
            <ac:spMk id="6" creationId="{7AE4855B-E882-D75E-766A-6E7863CB5D73}"/>
          </ac:spMkLst>
        </pc:sp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4258473766" sldId="275"/>
            <ac:picMk id="8" creationId="{AA309A86-9C94-D5F0-BD47-3759FC0DED81}"/>
          </ac:picMkLst>
        </pc:picChg>
        <pc:picChg chg="del">
          <ac:chgData name="alessia.pontiggia01@gmail.com" userId="9e959774152c46d2" providerId="LiveId" clId="{C7E98DBB-FD54-4B8D-94D4-41A506DEFA8B}" dt="2023-08-24T16:10:18.436" v="3735" actId="21"/>
          <ac:picMkLst>
            <pc:docMk/>
            <pc:sldMk cId="4258473766" sldId="275"/>
            <ac:picMk id="10" creationId="{C9BC53E1-2E4C-CF54-51DC-E3613AE60155}"/>
          </ac:picMkLst>
        </pc:picChg>
        <pc:picChg chg="add mod">
          <ac:chgData name="alessia.pontiggia01@gmail.com" userId="9e959774152c46d2" providerId="LiveId" clId="{C7E98DBB-FD54-4B8D-94D4-41A506DEFA8B}" dt="2023-08-24T16:11:52.152" v="3753"/>
          <ac:picMkLst>
            <pc:docMk/>
            <pc:sldMk cId="4258473766" sldId="275"/>
            <ac:picMk id="11" creationId="{846CF9C1-CFF3-9212-917D-3F66DCF4428A}"/>
          </ac:picMkLst>
        </pc:picChg>
        <pc:picChg chg="del">
          <ac:chgData name="alessia.pontiggia01@gmail.com" userId="9e959774152c46d2" providerId="LiveId" clId="{C7E98DBB-FD54-4B8D-94D4-41A506DEFA8B}" dt="2023-08-24T16:10:19.982" v="3736" actId="21"/>
          <ac:picMkLst>
            <pc:docMk/>
            <pc:sldMk cId="4258473766" sldId="275"/>
            <ac:picMk id="12" creationId="{1648D66D-B3CB-8048-F7A0-F2CF34F13AC9}"/>
          </ac:picMkLst>
        </pc:picChg>
      </pc:sldChg>
      <pc:sldChg chg="addSp delSp modSp new mod setBg">
        <pc:chgData name="alessia.pontiggia01@gmail.com" userId="9e959774152c46d2" providerId="LiveId" clId="{C7E98DBB-FD54-4B8D-94D4-41A506DEFA8B}" dt="2023-08-25T08:17:05.742" v="4697" actId="12269"/>
        <pc:sldMkLst>
          <pc:docMk/>
          <pc:sldMk cId="729707862" sldId="276"/>
        </pc:sldMkLst>
        <pc:spChg chg="mod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2" creationId="{6E236421-F8CB-6BB9-92AA-ECE5FA7511DF}"/>
          </ac:spMkLst>
        </pc:spChg>
        <pc:spChg chg="add del mod">
          <ac:chgData name="alessia.pontiggia01@gmail.com" userId="9e959774152c46d2" providerId="LiveId" clId="{C7E98DBB-FD54-4B8D-94D4-41A506DEFA8B}" dt="2023-08-25T08:09:57.286" v="4695" actId="26606"/>
          <ac:spMkLst>
            <pc:docMk/>
            <pc:sldMk cId="729707862" sldId="276"/>
            <ac:spMk id="3" creationId="{EAA31EC1-8D13-B3BA-B96F-15C366F25358}"/>
          </ac:spMkLst>
        </pc:spChg>
        <pc:spChg chg="add del mod">
          <ac:chgData name="alessia.pontiggia01@gmail.com" userId="9e959774152c46d2" providerId="LiveId" clId="{C7E98DBB-FD54-4B8D-94D4-41A506DEFA8B}" dt="2023-08-24T16:32:20.466" v="4141" actId="21"/>
          <ac:spMkLst>
            <pc:docMk/>
            <pc:sldMk cId="729707862" sldId="276"/>
            <ac:spMk id="4" creationId="{256747FC-4E30-62AE-D2BB-97D2478E45B0}"/>
          </ac:spMkLst>
        </pc:spChg>
        <pc:spChg chg="add del mod">
          <ac:chgData name="alessia.pontiggia01@gmail.com" userId="9e959774152c46d2" providerId="LiveId" clId="{C7E98DBB-FD54-4B8D-94D4-41A506DEFA8B}" dt="2023-08-25T08:09:40.651" v="4694" actId="21"/>
          <ac:spMkLst>
            <pc:docMk/>
            <pc:sldMk cId="729707862" sldId="276"/>
            <ac:spMk id="5" creationId="{7C7CDF59-DBFE-70A5-0EE9-A2F1CA2D4F0F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8" creationId="{BACC6370-2D7E-4714-9D71-7542949D7D5D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9" creationId="{F68B3F68-107C-434F-AA38-110D5EA91B85}"/>
          </ac:spMkLst>
        </pc:spChg>
        <pc:spChg chg="add del">
          <ac:chgData name="alessia.pontiggia01@gmail.com" userId="9e959774152c46d2" providerId="LiveId" clId="{C7E98DBB-FD54-4B8D-94D4-41A506DEFA8B}" dt="2023-08-24T19:40:10.763" v="4166" actId="26606"/>
          <ac:spMkLst>
            <pc:docMk/>
            <pc:sldMk cId="729707862" sldId="276"/>
            <ac:spMk id="11" creationId="{F13C74B1-5B17-4795-BED0-7140497B445A}"/>
          </ac:spMkLst>
        </pc:spChg>
        <pc:spChg chg="add del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12" creationId="{2F3856E9-4239-4EE7-A372-FDCF4882FDF6}"/>
          </ac:spMkLst>
        </pc:spChg>
        <pc:spChg chg="add del">
          <ac:chgData name="alessia.pontiggia01@gmail.com" userId="9e959774152c46d2" providerId="LiveId" clId="{C7E98DBB-FD54-4B8D-94D4-41A506DEFA8B}" dt="2023-08-24T19:40:10.763" v="4166" actId="26606"/>
          <ac:spMkLst>
            <pc:docMk/>
            <pc:sldMk cId="729707862" sldId="276"/>
            <ac:spMk id="13" creationId="{D4974D33-8DC5-464E-8C6D-BE58F0669C17}"/>
          </ac:spMkLst>
        </pc:spChg>
        <pc:spChg chg="add del">
          <ac:chgData name="alessia.pontiggia01@gmail.com" userId="9e959774152c46d2" providerId="LiveId" clId="{C7E98DBB-FD54-4B8D-94D4-41A506DEFA8B}" dt="2023-08-24T19:40:40.634" v="4170" actId="26606"/>
          <ac:spMkLst>
            <pc:docMk/>
            <pc:sldMk cId="729707862" sldId="276"/>
            <ac:spMk id="14" creationId="{CCC9CDCF-90F8-42B0-BD0A-794C52688098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15" creationId="{AAD0DBB9-1A4B-4391-81D4-CB19F9AB918A}"/>
          </ac:spMkLst>
        </pc:spChg>
        <pc:spChg chg="add del">
          <ac:chgData name="alessia.pontiggia01@gmail.com" userId="9e959774152c46d2" providerId="LiveId" clId="{C7E98DBB-FD54-4B8D-94D4-41A506DEFA8B}" dt="2023-08-24T19:40:23.780" v="4168" actId="26606"/>
          <ac:spMkLst>
            <pc:docMk/>
            <pc:sldMk cId="729707862" sldId="276"/>
            <ac:spMk id="17" creationId="{063BBA22-50EA-4C4D-BE05-F1CE4E63AA56}"/>
          </ac:spMkLst>
        </pc:spChg>
        <pc:grpChg chg="add del">
          <ac:chgData name="alessia.pontiggia01@gmail.com" userId="9e959774152c46d2" providerId="LiveId" clId="{C7E98DBB-FD54-4B8D-94D4-41A506DEFA8B}" dt="2023-08-24T19:40:40.634" v="4170" actId="26606"/>
          <ac:grpSpMkLst>
            <pc:docMk/>
            <pc:sldMk cId="729707862" sldId="276"/>
            <ac:grpSpMk id="21" creationId="{C07D05FE-3FB8-4314-A050-9AB40814D714}"/>
          </ac:grpSpMkLst>
        </pc:grpChg>
        <pc:graphicFrameChg chg="add mod">
          <ac:chgData name="alessia.pontiggia01@gmail.com" userId="9e959774152c46d2" providerId="LiveId" clId="{C7E98DBB-FD54-4B8D-94D4-41A506DEFA8B}" dt="2023-08-25T08:17:05.742" v="4697" actId="12269"/>
          <ac:graphicFrameMkLst>
            <pc:docMk/>
            <pc:sldMk cId="729707862" sldId="276"/>
            <ac:graphicFrameMk id="6" creationId="{F51D83C8-60E9-C2E0-8C88-D305F48BAD5B}"/>
          </ac:graphicFrameMkLst>
        </pc:graphicFrameChg>
        <pc:graphicFrameChg chg="add del">
          <ac:chgData name="alessia.pontiggia01@gmail.com" userId="9e959774152c46d2" providerId="LiveId" clId="{C7E98DBB-FD54-4B8D-94D4-41A506DEFA8B}" dt="2023-08-24T19:40:23.780" v="4168" actId="26606"/>
          <ac:graphicFrameMkLst>
            <pc:docMk/>
            <pc:sldMk cId="729707862" sldId="276"/>
            <ac:graphicFrameMk id="10" creationId="{9A09DCE1-E14B-578A-6ED6-5B7542BCE165}"/>
          </ac:graphicFrameMkLst>
        </pc:graphicFrameChg>
        <pc:graphicFrameChg chg="add del">
          <ac:chgData name="alessia.pontiggia01@gmail.com" userId="9e959774152c46d2" providerId="LiveId" clId="{C7E98DBB-FD54-4B8D-94D4-41A506DEFA8B}" dt="2023-08-24T19:40:40.634" v="4170" actId="26606"/>
          <ac:graphicFrameMkLst>
            <pc:docMk/>
            <pc:sldMk cId="729707862" sldId="276"/>
            <ac:graphicFrameMk id="23" creationId="{B2941662-1D58-0890-E071-426047BDAAB2}"/>
          </ac:graphicFrameMkLst>
        </pc:graphicFrameChg>
        <pc:picChg chg="add del">
          <ac:chgData name="alessia.pontiggia01@gmail.com" userId="9e959774152c46d2" providerId="LiveId" clId="{C7E98DBB-FD54-4B8D-94D4-41A506DEFA8B}" dt="2023-08-24T19:40:10.763" v="4166" actId="26606"/>
          <ac:picMkLst>
            <pc:docMk/>
            <pc:sldMk cId="729707862" sldId="276"/>
            <ac:picMk id="7" creationId="{62B7461B-1F4B-ADBC-BA3E-2BEBA94655D2}"/>
          </ac:picMkLst>
        </pc:picChg>
      </pc:sldChg>
      <pc:sldChg chg="addSp delSp modSp new del mod setBg">
        <pc:chgData name="alessia.pontiggia01@gmail.com" userId="9e959774152c46d2" providerId="LiveId" clId="{C7E98DBB-FD54-4B8D-94D4-41A506DEFA8B}" dt="2023-08-24T16:33:28.104" v="4164" actId="2696"/>
        <pc:sldMkLst>
          <pc:docMk/>
          <pc:sldMk cId="3086806746" sldId="277"/>
        </pc:sldMkLst>
        <pc:spChg chg="mod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2" creationId="{C72CAA97-1FDE-A63E-F3A7-18630BA9936D}"/>
          </ac:spMkLst>
        </pc:spChg>
        <pc:spChg chg="add del mod">
          <ac:chgData name="alessia.pontiggia01@gmail.com" userId="9e959774152c46d2" providerId="LiveId" clId="{C7E98DBB-FD54-4B8D-94D4-41A506DEFA8B}" dt="2023-08-24T16:25:37.727" v="4042" actId="21"/>
          <ac:spMkLst>
            <pc:docMk/>
            <pc:sldMk cId="3086806746" sldId="277"/>
            <ac:spMk id="3" creationId="{83FA0C29-C3CC-09FE-2C45-62E3AFA8E67B}"/>
          </ac:spMkLst>
        </pc:spChg>
        <pc:spChg chg="add mod">
          <ac:chgData name="alessia.pontiggia01@gmail.com" userId="9e959774152c46d2" providerId="LiveId" clId="{C7E98DBB-FD54-4B8D-94D4-41A506DEFA8B}" dt="2023-08-24T16:28:22.334" v="4115" actId="2711"/>
          <ac:spMkLst>
            <pc:docMk/>
            <pc:sldMk cId="3086806746" sldId="277"/>
            <ac:spMk id="4" creationId="{DDC6D2D3-0793-42C5-1D02-94CDE1DE6F26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0" creationId="{04C21BAE-6866-4C7A-A7EC-C1B2E572D5BE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2" creationId="{7E7D0C94-08B4-48AE-8813-CC4D60294F42}"/>
          </ac:spMkLst>
        </pc:spChg>
        <pc:spChg chg="add del">
          <ac:chgData name="alessia.pontiggia01@gmail.com" userId="9e959774152c46d2" providerId="LiveId" clId="{C7E98DBB-FD54-4B8D-94D4-41A506DEFA8B}" dt="2023-08-24T16:28:09.059" v="4113" actId="26606"/>
          <ac:spMkLst>
            <pc:docMk/>
            <pc:sldMk cId="3086806746" sldId="277"/>
            <ac:spMk id="14" creationId="{F0C518C2-0AA4-470C-87B9-9CBF428FBA25}"/>
          </ac:spMkLst>
        </pc:spChg>
        <pc:picChg chg="add del">
          <ac:chgData name="alessia.pontiggia01@gmail.com" userId="9e959774152c46d2" providerId="LiveId" clId="{C7E98DBB-FD54-4B8D-94D4-41A506DEFA8B}" dt="2023-08-24T16:28:09.059" v="4113" actId="26606"/>
          <ac:picMkLst>
            <pc:docMk/>
            <pc:sldMk cId="3086806746" sldId="277"/>
            <ac:picMk id="6" creationId="{DB9440F7-D0AD-1843-B477-50F2CBA0EC3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intlab.skuniv.ac.kr/paper/GAN-based_Anomaly_Detection_in_Imbalance_Problems.pdf" TargetMode="External"/><Relationship Id="rId2" Type="http://schemas.openxmlformats.org/officeDocument/2006/relationships/hyperlink" Target="https://arxiv.org/abs/1312.6114" TargetMode="External"/><Relationship Id="rId1" Type="http://schemas.openxmlformats.org/officeDocument/2006/relationships/hyperlink" Target="https://ecmlpkdd2019.org/downloads/paper/581.pdf" TargetMode="External"/><Relationship Id="rId6" Type="http://schemas.openxmlformats.org/officeDocument/2006/relationships/hyperlink" Target="https://www.overleaf.com/project/64be3d122446b01de6551de3" TargetMode="External"/><Relationship Id="rId5" Type="http://schemas.openxmlformats.org/officeDocument/2006/relationships/hyperlink" Target="https://github.com/alessiapontiggia/DL-Project" TargetMode="External"/><Relationship Id="rId4" Type="http://schemas.openxmlformats.org/officeDocument/2006/relationships/hyperlink" Target="https://colab.research.google.com/drive/11PtX9Oa-03gvX-AGp3YuwZ5eWfshKaQK?usp=shari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intlab.skuniv.ac.kr/paper/GAN-based_Anomaly_Detection_in_Imbalance_Problems.pdf" TargetMode="External"/><Relationship Id="rId2" Type="http://schemas.openxmlformats.org/officeDocument/2006/relationships/hyperlink" Target="https://arxiv.org/abs/1312.6114" TargetMode="External"/><Relationship Id="rId1" Type="http://schemas.openxmlformats.org/officeDocument/2006/relationships/hyperlink" Target="https://ecmlpkdd2019.org/downloads/paper/581.pdf" TargetMode="External"/><Relationship Id="rId6" Type="http://schemas.openxmlformats.org/officeDocument/2006/relationships/hyperlink" Target="https://www.overleaf.com/project/64be3d122446b01de6551de3" TargetMode="External"/><Relationship Id="rId5" Type="http://schemas.openxmlformats.org/officeDocument/2006/relationships/hyperlink" Target="https://github.com/alessiapontiggia/DL-Project" TargetMode="External"/><Relationship Id="rId4" Type="http://schemas.openxmlformats.org/officeDocument/2006/relationships/hyperlink" Target="https://colab.research.google.com/drive/11PtX9Oa-03gvX-AGp3YuwZ5eWfshKaQK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BF87F-794A-46FF-A232-4FB5B52DFD43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61593-30A3-4181-B6D6-98E5B711C056}">
      <dgm:prSet/>
      <dgm:spPr/>
      <dgm:t>
        <a:bodyPr/>
        <a:lstStyle/>
        <a:p>
          <a:r>
            <a:rPr lang="it-IT"/>
            <a:t>[1] AE: 		</a:t>
          </a:r>
          <a:r>
            <a:rPr lang="en-US">
              <a:hlinkClick xmlns:r="http://schemas.openxmlformats.org/officeDocument/2006/relationships" r:id="rId1"/>
            </a:rPr>
            <a:t>Robust Anomaly Detection in Images using Adversarial Autoencoders</a:t>
          </a:r>
          <a:endParaRPr lang="en-US"/>
        </a:p>
      </dgm:t>
    </dgm:pt>
    <dgm:pt modelId="{1810E70D-B2B0-4168-9A73-D64B01314404}" type="parTrans" cxnId="{FBA56C5E-08EF-4B8D-A035-47FB00EA678D}">
      <dgm:prSet/>
      <dgm:spPr/>
      <dgm:t>
        <a:bodyPr/>
        <a:lstStyle/>
        <a:p>
          <a:endParaRPr lang="en-US"/>
        </a:p>
      </dgm:t>
    </dgm:pt>
    <dgm:pt modelId="{55750761-A8B0-445A-98D4-3058028C476A}" type="sibTrans" cxnId="{FBA56C5E-08EF-4B8D-A035-47FB00EA678D}">
      <dgm:prSet/>
      <dgm:spPr/>
      <dgm:t>
        <a:bodyPr/>
        <a:lstStyle/>
        <a:p>
          <a:endParaRPr lang="en-US"/>
        </a:p>
      </dgm:t>
    </dgm:pt>
    <dgm:pt modelId="{BE59AF3C-B4BF-40B4-B395-F1A882B1135B}">
      <dgm:prSet/>
      <dgm:spPr/>
      <dgm:t>
        <a:bodyPr/>
        <a:lstStyle/>
        <a:p>
          <a:r>
            <a:rPr lang="en-US"/>
            <a:t>[2] VAE: 		</a:t>
          </a:r>
          <a:r>
            <a:rPr lang="en-US">
              <a:hlinkClick xmlns:r="http://schemas.openxmlformats.org/officeDocument/2006/relationships" r:id="rId2"/>
            </a:rPr>
            <a:t>Auto-Encoding Variational Bayes</a:t>
          </a:r>
          <a:endParaRPr lang="en-US"/>
        </a:p>
      </dgm:t>
    </dgm:pt>
    <dgm:pt modelId="{BD174DC5-1952-4D0A-89D2-EA8EF39A7EEC}" type="parTrans" cxnId="{23574FD4-7ACE-4898-9EB2-DE86D12DFC0B}">
      <dgm:prSet/>
      <dgm:spPr/>
      <dgm:t>
        <a:bodyPr/>
        <a:lstStyle/>
        <a:p>
          <a:endParaRPr lang="en-US"/>
        </a:p>
      </dgm:t>
    </dgm:pt>
    <dgm:pt modelId="{998BB459-898C-4901-8D22-C3A2C3DA05BA}" type="sibTrans" cxnId="{23574FD4-7ACE-4898-9EB2-DE86D12DFC0B}">
      <dgm:prSet/>
      <dgm:spPr/>
      <dgm:t>
        <a:bodyPr/>
        <a:lstStyle/>
        <a:p>
          <a:endParaRPr lang="en-US"/>
        </a:p>
      </dgm:t>
    </dgm:pt>
    <dgm:pt modelId="{07DEC6F9-FDA5-49E4-B20A-C277FB744D48}">
      <dgm:prSet/>
      <dgm:spPr/>
      <dgm:t>
        <a:bodyPr/>
        <a:lstStyle/>
        <a:p>
          <a:r>
            <a:rPr lang="en-US" dirty="0"/>
            <a:t>[3] GAN: 	</a:t>
          </a:r>
          <a:r>
            <a:rPr lang="en-US" dirty="0">
              <a:hlinkClick xmlns:r="http://schemas.openxmlformats.org/officeDocument/2006/relationships" r:id="rId3"/>
            </a:rPr>
            <a:t>Gan Based Anomaly Detection in Imbalance Problems</a:t>
          </a:r>
          <a:endParaRPr lang="en-US" dirty="0"/>
        </a:p>
      </dgm:t>
    </dgm:pt>
    <dgm:pt modelId="{AFB2E837-BE03-4DC7-85EA-782D3C0E902D}" type="parTrans" cxnId="{C5E383C4-E75A-4D91-80F9-A9F69655CA56}">
      <dgm:prSet/>
      <dgm:spPr/>
      <dgm:t>
        <a:bodyPr/>
        <a:lstStyle/>
        <a:p>
          <a:endParaRPr lang="en-US"/>
        </a:p>
      </dgm:t>
    </dgm:pt>
    <dgm:pt modelId="{52A7E483-C1D5-40EB-B9E4-75AD5E86D225}" type="sibTrans" cxnId="{C5E383C4-E75A-4D91-80F9-A9F69655CA56}">
      <dgm:prSet/>
      <dgm:spPr/>
      <dgm:t>
        <a:bodyPr/>
        <a:lstStyle/>
        <a:p>
          <a:endParaRPr lang="en-US"/>
        </a:p>
      </dgm:t>
    </dgm:pt>
    <dgm:pt modelId="{F497D79E-FC8B-4459-82DE-51FA1870D325}">
      <dgm:prSet/>
      <dgm:spPr/>
      <dgm:t>
        <a:bodyPr/>
        <a:lstStyle/>
        <a:p>
          <a:r>
            <a:rPr lang="it-IT"/>
            <a:t>Colab:  		</a:t>
          </a:r>
          <a:r>
            <a:rPr lang="it-IT">
              <a:hlinkClick xmlns:r="http://schemas.openxmlformats.org/officeDocument/2006/relationships" r:id="rId4"/>
            </a:rPr>
            <a:t>code</a:t>
          </a:r>
          <a:endParaRPr lang="en-US"/>
        </a:p>
      </dgm:t>
    </dgm:pt>
    <dgm:pt modelId="{F7FC1DBA-6746-4AE5-8DDC-5E8E165035D0}" type="parTrans" cxnId="{9379F1DF-C356-4CE7-A218-AD69E45E49E2}">
      <dgm:prSet/>
      <dgm:spPr/>
      <dgm:t>
        <a:bodyPr/>
        <a:lstStyle/>
        <a:p>
          <a:endParaRPr lang="en-US"/>
        </a:p>
      </dgm:t>
    </dgm:pt>
    <dgm:pt modelId="{3A42B637-6B8F-4CBF-9277-BC93D71AEED6}" type="sibTrans" cxnId="{9379F1DF-C356-4CE7-A218-AD69E45E49E2}">
      <dgm:prSet/>
      <dgm:spPr/>
      <dgm:t>
        <a:bodyPr/>
        <a:lstStyle/>
        <a:p>
          <a:endParaRPr lang="en-US"/>
        </a:p>
      </dgm:t>
    </dgm:pt>
    <dgm:pt modelId="{667836B2-54D7-43A8-8E51-87405E9DA9AA}">
      <dgm:prSet/>
      <dgm:spPr/>
      <dgm:t>
        <a:bodyPr/>
        <a:lstStyle/>
        <a:p>
          <a:r>
            <a:rPr lang="it-IT"/>
            <a:t>GitHub: 		</a:t>
          </a:r>
          <a:r>
            <a:rPr lang="it-IT">
              <a:hlinkClick xmlns:r="http://schemas.openxmlformats.org/officeDocument/2006/relationships" r:id="rId5"/>
            </a:rPr>
            <a:t>repo</a:t>
          </a:r>
          <a:endParaRPr lang="en-US"/>
        </a:p>
      </dgm:t>
    </dgm:pt>
    <dgm:pt modelId="{36292AE4-E5C4-4BD0-918D-C166C1D18CF8}" type="parTrans" cxnId="{978AABFE-D145-45DF-AA78-E4282B9A3F6A}">
      <dgm:prSet/>
      <dgm:spPr/>
      <dgm:t>
        <a:bodyPr/>
        <a:lstStyle/>
        <a:p>
          <a:endParaRPr lang="en-US"/>
        </a:p>
      </dgm:t>
    </dgm:pt>
    <dgm:pt modelId="{60E4BEF4-DEF9-4AE0-ADC3-E87656E5DFF1}" type="sibTrans" cxnId="{978AABFE-D145-45DF-AA78-E4282B9A3F6A}">
      <dgm:prSet/>
      <dgm:spPr/>
      <dgm:t>
        <a:bodyPr/>
        <a:lstStyle/>
        <a:p>
          <a:endParaRPr lang="en-US"/>
        </a:p>
      </dgm:t>
    </dgm:pt>
    <dgm:pt modelId="{B3536A67-EF5C-4991-B077-08A5AE9D41CA}">
      <dgm:prSet/>
      <dgm:spPr/>
      <dgm:t>
        <a:bodyPr/>
        <a:lstStyle/>
        <a:p>
          <a:r>
            <a:rPr lang="it-IT"/>
            <a:t>LaTex: 		</a:t>
          </a:r>
          <a:r>
            <a:rPr lang="it-IT">
              <a:hlinkClick xmlns:r="http://schemas.openxmlformats.org/officeDocument/2006/relationships" r:id="rId6"/>
            </a:rPr>
            <a:t>paper</a:t>
          </a:r>
          <a:r>
            <a:rPr lang="it-IT"/>
            <a:t> </a:t>
          </a:r>
          <a:endParaRPr lang="en-US"/>
        </a:p>
      </dgm:t>
    </dgm:pt>
    <dgm:pt modelId="{AED02338-88F3-46BA-AC0F-DCCB34E0602C}" type="parTrans" cxnId="{C2F99A98-05CA-4BC5-9199-08EC50BA4811}">
      <dgm:prSet/>
      <dgm:spPr/>
      <dgm:t>
        <a:bodyPr/>
        <a:lstStyle/>
        <a:p>
          <a:endParaRPr lang="en-US"/>
        </a:p>
      </dgm:t>
    </dgm:pt>
    <dgm:pt modelId="{A21B5508-A381-4C85-88E7-11E6002DC448}" type="sibTrans" cxnId="{C2F99A98-05CA-4BC5-9199-08EC50BA4811}">
      <dgm:prSet/>
      <dgm:spPr/>
      <dgm:t>
        <a:bodyPr/>
        <a:lstStyle/>
        <a:p>
          <a:endParaRPr lang="en-US"/>
        </a:p>
      </dgm:t>
    </dgm:pt>
    <dgm:pt modelId="{9F66D381-94BA-4CC6-BE09-4270F30827FD}" type="pres">
      <dgm:prSet presAssocID="{B2FBF87F-794A-46FF-A232-4FB5B52DFD43}" presName="vert0" presStyleCnt="0">
        <dgm:presLayoutVars>
          <dgm:dir/>
          <dgm:animOne val="branch"/>
          <dgm:animLvl val="lvl"/>
        </dgm:presLayoutVars>
      </dgm:prSet>
      <dgm:spPr/>
    </dgm:pt>
    <dgm:pt modelId="{67EE73CF-B774-4BD3-91FC-E567FEE3352B}" type="pres">
      <dgm:prSet presAssocID="{76361593-30A3-4181-B6D6-98E5B711C056}" presName="thickLine" presStyleLbl="alignNode1" presStyleIdx="0" presStyleCnt="6"/>
      <dgm:spPr/>
    </dgm:pt>
    <dgm:pt modelId="{FA093673-B377-480F-8619-C79541817BC1}" type="pres">
      <dgm:prSet presAssocID="{76361593-30A3-4181-B6D6-98E5B711C056}" presName="horz1" presStyleCnt="0"/>
      <dgm:spPr/>
    </dgm:pt>
    <dgm:pt modelId="{0DC58F3D-0650-4B6A-A472-26EE5A843519}" type="pres">
      <dgm:prSet presAssocID="{76361593-30A3-4181-B6D6-98E5B711C056}" presName="tx1" presStyleLbl="revTx" presStyleIdx="0" presStyleCnt="6"/>
      <dgm:spPr/>
    </dgm:pt>
    <dgm:pt modelId="{9AF39585-E4D3-461E-8F02-905894E162EE}" type="pres">
      <dgm:prSet presAssocID="{76361593-30A3-4181-B6D6-98E5B711C056}" presName="vert1" presStyleCnt="0"/>
      <dgm:spPr/>
    </dgm:pt>
    <dgm:pt modelId="{F3A2140A-6A44-4DF4-BC7F-4B1CBFD3AF46}" type="pres">
      <dgm:prSet presAssocID="{BE59AF3C-B4BF-40B4-B395-F1A882B1135B}" presName="thickLine" presStyleLbl="alignNode1" presStyleIdx="1" presStyleCnt="6"/>
      <dgm:spPr/>
    </dgm:pt>
    <dgm:pt modelId="{26121832-55EF-4F71-93D3-F5450ABDEFFE}" type="pres">
      <dgm:prSet presAssocID="{BE59AF3C-B4BF-40B4-B395-F1A882B1135B}" presName="horz1" presStyleCnt="0"/>
      <dgm:spPr/>
    </dgm:pt>
    <dgm:pt modelId="{9D324C4F-CAFB-40FD-A004-9579B5D85F4C}" type="pres">
      <dgm:prSet presAssocID="{BE59AF3C-B4BF-40B4-B395-F1A882B1135B}" presName="tx1" presStyleLbl="revTx" presStyleIdx="1" presStyleCnt="6"/>
      <dgm:spPr/>
    </dgm:pt>
    <dgm:pt modelId="{932CD6F2-3169-40FC-8CAC-1AF33C7920F0}" type="pres">
      <dgm:prSet presAssocID="{BE59AF3C-B4BF-40B4-B395-F1A882B1135B}" presName="vert1" presStyleCnt="0"/>
      <dgm:spPr/>
    </dgm:pt>
    <dgm:pt modelId="{80A2582C-F63A-4CA0-ADA8-6C89686ACD93}" type="pres">
      <dgm:prSet presAssocID="{07DEC6F9-FDA5-49E4-B20A-C277FB744D48}" presName="thickLine" presStyleLbl="alignNode1" presStyleIdx="2" presStyleCnt="6"/>
      <dgm:spPr/>
    </dgm:pt>
    <dgm:pt modelId="{A0C15187-4B91-4BBA-8BC2-900082CCF077}" type="pres">
      <dgm:prSet presAssocID="{07DEC6F9-FDA5-49E4-B20A-C277FB744D48}" presName="horz1" presStyleCnt="0"/>
      <dgm:spPr/>
    </dgm:pt>
    <dgm:pt modelId="{CB9FC2BD-9437-4C1B-80CD-50050391C2CC}" type="pres">
      <dgm:prSet presAssocID="{07DEC6F9-FDA5-49E4-B20A-C277FB744D48}" presName="tx1" presStyleLbl="revTx" presStyleIdx="2" presStyleCnt="6"/>
      <dgm:spPr/>
    </dgm:pt>
    <dgm:pt modelId="{1ECBC02B-FF54-43E0-B1C3-F5DACB61A0F1}" type="pres">
      <dgm:prSet presAssocID="{07DEC6F9-FDA5-49E4-B20A-C277FB744D48}" presName="vert1" presStyleCnt="0"/>
      <dgm:spPr/>
    </dgm:pt>
    <dgm:pt modelId="{C2CAD411-0570-48F2-B822-C80447642A06}" type="pres">
      <dgm:prSet presAssocID="{F497D79E-FC8B-4459-82DE-51FA1870D325}" presName="thickLine" presStyleLbl="alignNode1" presStyleIdx="3" presStyleCnt="6"/>
      <dgm:spPr/>
    </dgm:pt>
    <dgm:pt modelId="{A232869C-9067-4FCE-9CC3-9ECC20DB74FD}" type="pres">
      <dgm:prSet presAssocID="{F497D79E-FC8B-4459-82DE-51FA1870D325}" presName="horz1" presStyleCnt="0"/>
      <dgm:spPr/>
    </dgm:pt>
    <dgm:pt modelId="{C496FFAE-3A96-4070-8377-7D6C9572B841}" type="pres">
      <dgm:prSet presAssocID="{F497D79E-FC8B-4459-82DE-51FA1870D325}" presName="tx1" presStyleLbl="revTx" presStyleIdx="3" presStyleCnt="6"/>
      <dgm:spPr/>
    </dgm:pt>
    <dgm:pt modelId="{D661BAB2-E94A-4EC7-9963-881C381EFA8E}" type="pres">
      <dgm:prSet presAssocID="{F497D79E-FC8B-4459-82DE-51FA1870D325}" presName="vert1" presStyleCnt="0"/>
      <dgm:spPr/>
    </dgm:pt>
    <dgm:pt modelId="{8FF240A6-9E5A-4ABE-BE86-82F0670773E7}" type="pres">
      <dgm:prSet presAssocID="{667836B2-54D7-43A8-8E51-87405E9DA9AA}" presName="thickLine" presStyleLbl="alignNode1" presStyleIdx="4" presStyleCnt="6"/>
      <dgm:spPr/>
    </dgm:pt>
    <dgm:pt modelId="{C7F2A527-1C32-4DE6-B0A6-E29EC3DD143B}" type="pres">
      <dgm:prSet presAssocID="{667836B2-54D7-43A8-8E51-87405E9DA9AA}" presName="horz1" presStyleCnt="0"/>
      <dgm:spPr/>
    </dgm:pt>
    <dgm:pt modelId="{BD581AA0-7F50-44CA-90E7-5789CCE7984F}" type="pres">
      <dgm:prSet presAssocID="{667836B2-54D7-43A8-8E51-87405E9DA9AA}" presName="tx1" presStyleLbl="revTx" presStyleIdx="4" presStyleCnt="6"/>
      <dgm:spPr/>
    </dgm:pt>
    <dgm:pt modelId="{060C8F63-0A4C-423F-91E9-A2A0B203730B}" type="pres">
      <dgm:prSet presAssocID="{667836B2-54D7-43A8-8E51-87405E9DA9AA}" presName="vert1" presStyleCnt="0"/>
      <dgm:spPr/>
    </dgm:pt>
    <dgm:pt modelId="{F86020DB-8FEC-4BDA-9C95-65A453BCAF5D}" type="pres">
      <dgm:prSet presAssocID="{B3536A67-EF5C-4991-B077-08A5AE9D41CA}" presName="thickLine" presStyleLbl="alignNode1" presStyleIdx="5" presStyleCnt="6"/>
      <dgm:spPr/>
    </dgm:pt>
    <dgm:pt modelId="{A926AE42-7B49-412D-9401-CB9D5C1082C9}" type="pres">
      <dgm:prSet presAssocID="{B3536A67-EF5C-4991-B077-08A5AE9D41CA}" presName="horz1" presStyleCnt="0"/>
      <dgm:spPr/>
    </dgm:pt>
    <dgm:pt modelId="{A16416D9-8912-4B34-BC25-CBA8E6360E71}" type="pres">
      <dgm:prSet presAssocID="{B3536A67-EF5C-4991-B077-08A5AE9D41CA}" presName="tx1" presStyleLbl="revTx" presStyleIdx="5" presStyleCnt="6"/>
      <dgm:spPr/>
    </dgm:pt>
    <dgm:pt modelId="{BBE09686-1C33-4224-9253-CE848D8F1077}" type="pres">
      <dgm:prSet presAssocID="{B3536A67-EF5C-4991-B077-08A5AE9D41CA}" presName="vert1" presStyleCnt="0"/>
      <dgm:spPr/>
    </dgm:pt>
  </dgm:ptLst>
  <dgm:cxnLst>
    <dgm:cxn modelId="{99EF0B08-B3B6-4316-8191-0198A0B09B8E}" type="presOf" srcId="{667836B2-54D7-43A8-8E51-87405E9DA9AA}" destId="{BD581AA0-7F50-44CA-90E7-5789CCE7984F}" srcOrd="0" destOrd="0" presId="urn:microsoft.com/office/officeart/2008/layout/LinedList"/>
    <dgm:cxn modelId="{6EBADF26-218E-41B8-B549-AB4BEEF29684}" type="presOf" srcId="{07DEC6F9-FDA5-49E4-B20A-C277FB744D48}" destId="{CB9FC2BD-9437-4C1B-80CD-50050391C2CC}" srcOrd="0" destOrd="0" presId="urn:microsoft.com/office/officeart/2008/layout/LinedList"/>
    <dgm:cxn modelId="{FBA56C5E-08EF-4B8D-A035-47FB00EA678D}" srcId="{B2FBF87F-794A-46FF-A232-4FB5B52DFD43}" destId="{76361593-30A3-4181-B6D6-98E5B711C056}" srcOrd="0" destOrd="0" parTransId="{1810E70D-B2B0-4168-9A73-D64B01314404}" sibTransId="{55750761-A8B0-445A-98D4-3058028C476A}"/>
    <dgm:cxn modelId="{18B62461-4BE2-479A-AE40-62CE6668B2E1}" type="presOf" srcId="{76361593-30A3-4181-B6D6-98E5B711C056}" destId="{0DC58F3D-0650-4B6A-A472-26EE5A843519}" srcOrd="0" destOrd="0" presId="urn:microsoft.com/office/officeart/2008/layout/LinedList"/>
    <dgm:cxn modelId="{A538978C-28EF-48FE-BE02-DBB4842FF02F}" type="presOf" srcId="{BE59AF3C-B4BF-40B4-B395-F1A882B1135B}" destId="{9D324C4F-CAFB-40FD-A004-9579B5D85F4C}" srcOrd="0" destOrd="0" presId="urn:microsoft.com/office/officeart/2008/layout/LinedList"/>
    <dgm:cxn modelId="{C2F99A98-05CA-4BC5-9199-08EC50BA4811}" srcId="{B2FBF87F-794A-46FF-A232-4FB5B52DFD43}" destId="{B3536A67-EF5C-4991-B077-08A5AE9D41CA}" srcOrd="5" destOrd="0" parTransId="{AED02338-88F3-46BA-AC0F-DCCB34E0602C}" sibTransId="{A21B5508-A381-4C85-88E7-11E6002DC448}"/>
    <dgm:cxn modelId="{C5E383C4-E75A-4D91-80F9-A9F69655CA56}" srcId="{B2FBF87F-794A-46FF-A232-4FB5B52DFD43}" destId="{07DEC6F9-FDA5-49E4-B20A-C277FB744D48}" srcOrd="2" destOrd="0" parTransId="{AFB2E837-BE03-4DC7-85EA-782D3C0E902D}" sibTransId="{52A7E483-C1D5-40EB-B9E4-75AD5E86D225}"/>
    <dgm:cxn modelId="{23574FD4-7ACE-4898-9EB2-DE86D12DFC0B}" srcId="{B2FBF87F-794A-46FF-A232-4FB5B52DFD43}" destId="{BE59AF3C-B4BF-40B4-B395-F1A882B1135B}" srcOrd="1" destOrd="0" parTransId="{BD174DC5-1952-4D0A-89D2-EA8EF39A7EEC}" sibTransId="{998BB459-898C-4901-8D22-C3A2C3DA05BA}"/>
    <dgm:cxn modelId="{9379F1DF-C356-4CE7-A218-AD69E45E49E2}" srcId="{B2FBF87F-794A-46FF-A232-4FB5B52DFD43}" destId="{F497D79E-FC8B-4459-82DE-51FA1870D325}" srcOrd="3" destOrd="0" parTransId="{F7FC1DBA-6746-4AE5-8DDC-5E8E165035D0}" sibTransId="{3A42B637-6B8F-4CBF-9277-BC93D71AEED6}"/>
    <dgm:cxn modelId="{6C743BE5-8220-41AE-B43D-AEB1C772127A}" type="presOf" srcId="{B3536A67-EF5C-4991-B077-08A5AE9D41CA}" destId="{A16416D9-8912-4B34-BC25-CBA8E6360E71}" srcOrd="0" destOrd="0" presId="urn:microsoft.com/office/officeart/2008/layout/LinedList"/>
    <dgm:cxn modelId="{62E0D3E6-68A8-4A21-9CE8-666240E977AF}" type="presOf" srcId="{B2FBF87F-794A-46FF-A232-4FB5B52DFD43}" destId="{9F66D381-94BA-4CC6-BE09-4270F30827FD}" srcOrd="0" destOrd="0" presId="urn:microsoft.com/office/officeart/2008/layout/LinedList"/>
    <dgm:cxn modelId="{D24B6CF1-B88B-4BE9-A7CC-8267773544DD}" type="presOf" srcId="{F497D79E-FC8B-4459-82DE-51FA1870D325}" destId="{C496FFAE-3A96-4070-8377-7D6C9572B841}" srcOrd="0" destOrd="0" presId="urn:microsoft.com/office/officeart/2008/layout/LinedList"/>
    <dgm:cxn modelId="{978AABFE-D145-45DF-AA78-E4282B9A3F6A}" srcId="{B2FBF87F-794A-46FF-A232-4FB5B52DFD43}" destId="{667836B2-54D7-43A8-8E51-87405E9DA9AA}" srcOrd="4" destOrd="0" parTransId="{36292AE4-E5C4-4BD0-918D-C166C1D18CF8}" sibTransId="{60E4BEF4-DEF9-4AE0-ADC3-E87656E5DFF1}"/>
    <dgm:cxn modelId="{E69E4301-87C1-433C-A13E-760890B5F7A1}" type="presParOf" srcId="{9F66D381-94BA-4CC6-BE09-4270F30827FD}" destId="{67EE73CF-B774-4BD3-91FC-E567FEE3352B}" srcOrd="0" destOrd="0" presId="urn:microsoft.com/office/officeart/2008/layout/LinedList"/>
    <dgm:cxn modelId="{E7798C82-2DD0-4309-81D9-943CAC1262AE}" type="presParOf" srcId="{9F66D381-94BA-4CC6-BE09-4270F30827FD}" destId="{FA093673-B377-480F-8619-C79541817BC1}" srcOrd="1" destOrd="0" presId="urn:microsoft.com/office/officeart/2008/layout/LinedList"/>
    <dgm:cxn modelId="{66D36993-096F-4AEE-8F36-04239161A025}" type="presParOf" srcId="{FA093673-B377-480F-8619-C79541817BC1}" destId="{0DC58F3D-0650-4B6A-A472-26EE5A843519}" srcOrd="0" destOrd="0" presId="urn:microsoft.com/office/officeart/2008/layout/LinedList"/>
    <dgm:cxn modelId="{97721692-3301-44C4-AA65-D867E55695FE}" type="presParOf" srcId="{FA093673-B377-480F-8619-C79541817BC1}" destId="{9AF39585-E4D3-461E-8F02-905894E162EE}" srcOrd="1" destOrd="0" presId="urn:microsoft.com/office/officeart/2008/layout/LinedList"/>
    <dgm:cxn modelId="{20322E18-2441-4B46-8C5A-ED59A65198E7}" type="presParOf" srcId="{9F66D381-94BA-4CC6-BE09-4270F30827FD}" destId="{F3A2140A-6A44-4DF4-BC7F-4B1CBFD3AF46}" srcOrd="2" destOrd="0" presId="urn:microsoft.com/office/officeart/2008/layout/LinedList"/>
    <dgm:cxn modelId="{6E1FA363-9AE1-4A13-A3E8-07213E265F65}" type="presParOf" srcId="{9F66D381-94BA-4CC6-BE09-4270F30827FD}" destId="{26121832-55EF-4F71-93D3-F5450ABDEFFE}" srcOrd="3" destOrd="0" presId="urn:microsoft.com/office/officeart/2008/layout/LinedList"/>
    <dgm:cxn modelId="{C32163EC-450D-496E-B52B-D3BDF5E73A31}" type="presParOf" srcId="{26121832-55EF-4F71-93D3-F5450ABDEFFE}" destId="{9D324C4F-CAFB-40FD-A004-9579B5D85F4C}" srcOrd="0" destOrd="0" presId="urn:microsoft.com/office/officeart/2008/layout/LinedList"/>
    <dgm:cxn modelId="{C15C4BB6-72C3-46B8-A508-C8B71F527AF6}" type="presParOf" srcId="{26121832-55EF-4F71-93D3-F5450ABDEFFE}" destId="{932CD6F2-3169-40FC-8CAC-1AF33C7920F0}" srcOrd="1" destOrd="0" presId="urn:microsoft.com/office/officeart/2008/layout/LinedList"/>
    <dgm:cxn modelId="{F8328600-3473-47F1-B113-DEC24C967878}" type="presParOf" srcId="{9F66D381-94BA-4CC6-BE09-4270F30827FD}" destId="{80A2582C-F63A-4CA0-ADA8-6C89686ACD93}" srcOrd="4" destOrd="0" presId="urn:microsoft.com/office/officeart/2008/layout/LinedList"/>
    <dgm:cxn modelId="{AF171D9B-F173-4EAB-B054-9114906C367C}" type="presParOf" srcId="{9F66D381-94BA-4CC6-BE09-4270F30827FD}" destId="{A0C15187-4B91-4BBA-8BC2-900082CCF077}" srcOrd="5" destOrd="0" presId="urn:microsoft.com/office/officeart/2008/layout/LinedList"/>
    <dgm:cxn modelId="{95E7F6B6-4842-48C2-8C65-72FE3CA8A01D}" type="presParOf" srcId="{A0C15187-4B91-4BBA-8BC2-900082CCF077}" destId="{CB9FC2BD-9437-4C1B-80CD-50050391C2CC}" srcOrd="0" destOrd="0" presId="urn:microsoft.com/office/officeart/2008/layout/LinedList"/>
    <dgm:cxn modelId="{CAD9155B-B8E7-4E62-A6FF-6E6B3D534E65}" type="presParOf" srcId="{A0C15187-4B91-4BBA-8BC2-900082CCF077}" destId="{1ECBC02B-FF54-43E0-B1C3-F5DACB61A0F1}" srcOrd="1" destOrd="0" presId="urn:microsoft.com/office/officeart/2008/layout/LinedList"/>
    <dgm:cxn modelId="{DBB467B6-1F59-44F5-BCAE-7E2E9C16E423}" type="presParOf" srcId="{9F66D381-94BA-4CC6-BE09-4270F30827FD}" destId="{C2CAD411-0570-48F2-B822-C80447642A06}" srcOrd="6" destOrd="0" presId="urn:microsoft.com/office/officeart/2008/layout/LinedList"/>
    <dgm:cxn modelId="{A5BF4662-96EF-4B53-937B-8AB98D62AFB1}" type="presParOf" srcId="{9F66D381-94BA-4CC6-BE09-4270F30827FD}" destId="{A232869C-9067-4FCE-9CC3-9ECC20DB74FD}" srcOrd="7" destOrd="0" presId="urn:microsoft.com/office/officeart/2008/layout/LinedList"/>
    <dgm:cxn modelId="{641A0922-B438-4DA5-90DE-8230504B3DD4}" type="presParOf" srcId="{A232869C-9067-4FCE-9CC3-9ECC20DB74FD}" destId="{C496FFAE-3A96-4070-8377-7D6C9572B841}" srcOrd="0" destOrd="0" presId="urn:microsoft.com/office/officeart/2008/layout/LinedList"/>
    <dgm:cxn modelId="{589E82E2-BD94-488B-A8AE-A622B72061E1}" type="presParOf" srcId="{A232869C-9067-4FCE-9CC3-9ECC20DB74FD}" destId="{D661BAB2-E94A-4EC7-9963-881C381EFA8E}" srcOrd="1" destOrd="0" presId="urn:microsoft.com/office/officeart/2008/layout/LinedList"/>
    <dgm:cxn modelId="{EE73697F-6C47-4862-A079-5FC2E0ACE4D9}" type="presParOf" srcId="{9F66D381-94BA-4CC6-BE09-4270F30827FD}" destId="{8FF240A6-9E5A-4ABE-BE86-82F0670773E7}" srcOrd="8" destOrd="0" presId="urn:microsoft.com/office/officeart/2008/layout/LinedList"/>
    <dgm:cxn modelId="{E140C820-B164-4916-A244-A9F101F2B741}" type="presParOf" srcId="{9F66D381-94BA-4CC6-BE09-4270F30827FD}" destId="{C7F2A527-1C32-4DE6-B0A6-E29EC3DD143B}" srcOrd="9" destOrd="0" presId="urn:microsoft.com/office/officeart/2008/layout/LinedList"/>
    <dgm:cxn modelId="{EBA19B52-1C67-4EBF-8C18-9A496CDE356F}" type="presParOf" srcId="{C7F2A527-1C32-4DE6-B0A6-E29EC3DD143B}" destId="{BD581AA0-7F50-44CA-90E7-5789CCE7984F}" srcOrd="0" destOrd="0" presId="urn:microsoft.com/office/officeart/2008/layout/LinedList"/>
    <dgm:cxn modelId="{3DC0F42F-2771-42BC-8C08-58EEDCBC0D6C}" type="presParOf" srcId="{C7F2A527-1C32-4DE6-B0A6-E29EC3DD143B}" destId="{060C8F63-0A4C-423F-91E9-A2A0B203730B}" srcOrd="1" destOrd="0" presId="urn:microsoft.com/office/officeart/2008/layout/LinedList"/>
    <dgm:cxn modelId="{0C18FE4E-2472-49B4-A131-69827C4C828D}" type="presParOf" srcId="{9F66D381-94BA-4CC6-BE09-4270F30827FD}" destId="{F86020DB-8FEC-4BDA-9C95-65A453BCAF5D}" srcOrd="10" destOrd="0" presId="urn:microsoft.com/office/officeart/2008/layout/LinedList"/>
    <dgm:cxn modelId="{CFBB5C55-3FC1-4E11-B93E-EF6DF2D8EB86}" type="presParOf" srcId="{9F66D381-94BA-4CC6-BE09-4270F30827FD}" destId="{A926AE42-7B49-412D-9401-CB9D5C1082C9}" srcOrd="11" destOrd="0" presId="urn:microsoft.com/office/officeart/2008/layout/LinedList"/>
    <dgm:cxn modelId="{817BE326-88EB-4AA4-B30B-CC8D8C8AC231}" type="presParOf" srcId="{A926AE42-7B49-412D-9401-CB9D5C1082C9}" destId="{A16416D9-8912-4B34-BC25-CBA8E6360E71}" srcOrd="0" destOrd="0" presId="urn:microsoft.com/office/officeart/2008/layout/LinedList"/>
    <dgm:cxn modelId="{AAFD8135-092A-43B4-ABCC-A97B22A04D3B}" type="presParOf" srcId="{A926AE42-7B49-412D-9401-CB9D5C1082C9}" destId="{BBE09686-1C33-4224-9253-CE848D8F10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E73CF-B774-4BD3-91FC-E567FEE3352B}">
      <dsp:nvSpPr>
        <dsp:cNvPr id="0" name=""/>
        <dsp:cNvSpPr/>
      </dsp:nvSpPr>
      <dsp:spPr>
        <a:xfrm>
          <a:off x="0" y="1668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58F3D-0650-4B6A-A472-26EE5A843519}">
      <dsp:nvSpPr>
        <dsp:cNvPr id="0" name=""/>
        <dsp:cNvSpPr/>
      </dsp:nvSpPr>
      <dsp:spPr>
        <a:xfrm>
          <a:off x="0" y="1668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[1] AE: 		</a:t>
          </a:r>
          <a:r>
            <a:rPr lang="en-US" sz="2100" kern="1200">
              <a:hlinkClick xmlns:r="http://schemas.openxmlformats.org/officeDocument/2006/relationships" r:id="rId1"/>
            </a:rPr>
            <a:t>Robust Anomaly Detection in Images using Adversarial Autoencoders</a:t>
          </a:r>
          <a:endParaRPr lang="en-US" sz="2100" kern="1200"/>
        </a:p>
      </dsp:txBody>
      <dsp:txXfrm>
        <a:off x="0" y="1668"/>
        <a:ext cx="9857509" cy="568830"/>
      </dsp:txXfrm>
    </dsp:sp>
    <dsp:sp modelId="{F3A2140A-6A44-4DF4-BC7F-4B1CBFD3AF46}">
      <dsp:nvSpPr>
        <dsp:cNvPr id="0" name=""/>
        <dsp:cNvSpPr/>
      </dsp:nvSpPr>
      <dsp:spPr>
        <a:xfrm>
          <a:off x="0" y="570498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24C4F-CAFB-40FD-A004-9579B5D85F4C}">
      <dsp:nvSpPr>
        <dsp:cNvPr id="0" name=""/>
        <dsp:cNvSpPr/>
      </dsp:nvSpPr>
      <dsp:spPr>
        <a:xfrm>
          <a:off x="0" y="570498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[2] VAE: 		</a:t>
          </a:r>
          <a:r>
            <a:rPr lang="en-US" sz="2100" kern="1200">
              <a:hlinkClick xmlns:r="http://schemas.openxmlformats.org/officeDocument/2006/relationships" r:id="rId2"/>
            </a:rPr>
            <a:t>Auto-Encoding Variational Bayes</a:t>
          </a:r>
          <a:endParaRPr lang="en-US" sz="2100" kern="1200"/>
        </a:p>
      </dsp:txBody>
      <dsp:txXfrm>
        <a:off x="0" y="570498"/>
        <a:ext cx="9857509" cy="568830"/>
      </dsp:txXfrm>
    </dsp:sp>
    <dsp:sp modelId="{80A2582C-F63A-4CA0-ADA8-6C89686ACD93}">
      <dsp:nvSpPr>
        <dsp:cNvPr id="0" name=""/>
        <dsp:cNvSpPr/>
      </dsp:nvSpPr>
      <dsp:spPr>
        <a:xfrm>
          <a:off x="0" y="1139329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FC2BD-9437-4C1B-80CD-50050391C2CC}">
      <dsp:nvSpPr>
        <dsp:cNvPr id="0" name=""/>
        <dsp:cNvSpPr/>
      </dsp:nvSpPr>
      <dsp:spPr>
        <a:xfrm>
          <a:off x="0" y="1139329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[3] GAN: 	</a:t>
          </a:r>
          <a:r>
            <a:rPr lang="en-US" sz="2100" kern="1200" dirty="0">
              <a:hlinkClick xmlns:r="http://schemas.openxmlformats.org/officeDocument/2006/relationships" r:id="rId3"/>
            </a:rPr>
            <a:t>Gan Based Anomaly Detection in Imbalance Problems</a:t>
          </a:r>
          <a:endParaRPr lang="en-US" sz="2100" kern="1200" dirty="0"/>
        </a:p>
      </dsp:txBody>
      <dsp:txXfrm>
        <a:off x="0" y="1139329"/>
        <a:ext cx="9857509" cy="568830"/>
      </dsp:txXfrm>
    </dsp:sp>
    <dsp:sp modelId="{C2CAD411-0570-48F2-B822-C80447642A06}">
      <dsp:nvSpPr>
        <dsp:cNvPr id="0" name=""/>
        <dsp:cNvSpPr/>
      </dsp:nvSpPr>
      <dsp:spPr>
        <a:xfrm>
          <a:off x="0" y="1708160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FFAE-3A96-4070-8377-7D6C9572B841}">
      <dsp:nvSpPr>
        <dsp:cNvPr id="0" name=""/>
        <dsp:cNvSpPr/>
      </dsp:nvSpPr>
      <dsp:spPr>
        <a:xfrm>
          <a:off x="0" y="1708160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Colab:  		</a:t>
          </a:r>
          <a:r>
            <a:rPr lang="it-IT" sz="2100" kern="1200">
              <a:hlinkClick xmlns:r="http://schemas.openxmlformats.org/officeDocument/2006/relationships" r:id="rId4"/>
            </a:rPr>
            <a:t>code</a:t>
          </a:r>
          <a:endParaRPr lang="en-US" sz="2100" kern="1200"/>
        </a:p>
      </dsp:txBody>
      <dsp:txXfrm>
        <a:off x="0" y="1708160"/>
        <a:ext cx="9857509" cy="568830"/>
      </dsp:txXfrm>
    </dsp:sp>
    <dsp:sp modelId="{8FF240A6-9E5A-4ABE-BE86-82F0670773E7}">
      <dsp:nvSpPr>
        <dsp:cNvPr id="0" name=""/>
        <dsp:cNvSpPr/>
      </dsp:nvSpPr>
      <dsp:spPr>
        <a:xfrm>
          <a:off x="0" y="2276990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1AA0-7F50-44CA-90E7-5789CCE7984F}">
      <dsp:nvSpPr>
        <dsp:cNvPr id="0" name=""/>
        <dsp:cNvSpPr/>
      </dsp:nvSpPr>
      <dsp:spPr>
        <a:xfrm>
          <a:off x="0" y="2276990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GitHub: 		</a:t>
          </a:r>
          <a:r>
            <a:rPr lang="it-IT" sz="2100" kern="1200">
              <a:hlinkClick xmlns:r="http://schemas.openxmlformats.org/officeDocument/2006/relationships" r:id="rId5"/>
            </a:rPr>
            <a:t>repo</a:t>
          </a:r>
          <a:endParaRPr lang="en-US" sz="2100" kern="1200"/>
        </a:p>
      </dsp:txBody>
      <dsp:txXfrm>
        <a:off x="0" y="2276990"/>
        <a:ext cx="9857509" cy="568830"/>
      </dsp:txXfrm>
    </dsp:sp>
    <dsp:sp modelId="{F86020DB-8FEC-4BDA-9C95-65A453BCAF5D}">
      <dsp:nvSpPr>
        <dsp:cNvPr id="0" name=""/>
        <dsp:cNvSpPr/>
      </dsp:nvSpPr>
      <dsp:spPr>
        <a:xfrm>
          <a:off x="0" y="2845821"/>
          <a:ext cx="9857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416D9-8912-4B34-BC25-CBA8E6360E71}">
      <dsp:nvSpPr>
        <dsp:cNvPr id="0" name=""/>
        <dsp:cNvSpPr/>
      </dsp:nvSpPr>
      <dsp:spPr>
        <a:xfrm>
          <a:off x="0" y="2845821"/>
          <a:ext cx="9857509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LaTex: 		</a:t>
          </a:r>
          <a:r>
            <a:rPr lang="it-IT" sz="2100" kern="1200">
              <a:hlinkClick xmlns:r="http://schemas.openxmlformats.org/officeDocument/2006/relationships" r:id="rId6"/>
            </a:rPr>
            <a:t>paper</a:t>
          </a:r>
          <a:r>
            <a:rPr lang="it-IT" sz="2100" kern="1200"/>
            <a:t> </a:t>
          </a:r>
          <a:endParaRPr lang="en-US" sz="2100" kern="1200"/>
        </a:p>
      </dsp:txBody>
      <dsp:txXfrm>
        <a:off x="0" y="2845821"/>
        <a:ext cx="9857509" cy="56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A067F-B54A-36CE-6C6E-9D2C625F7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C0562A-8C3A-28F9-348F-4F7975B4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9B5D6-DFD1-E3FE-E92A-4FCBDCE5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5371F-8FF6-7B97-AE7D-6927DB1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487C9-A3BD-6247-C81F-E146FF7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66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64331B-E81B-5280-B220-52968E4D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637133-07CE-1B49-40F5-500C39B0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785AFF-2E70-8F7A-A9F0-BAA06A4D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C3AE6-2BA8-9331-457A-894BFA3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490B6C-ECC0-0443-76EF-1C14D232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8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273265-1315-DD3F-7AD6-413ECA25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229366-2DD0-0A6E-5D9D-480AC720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10A7C7-0CEF-690F-CE53-A32697BD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88397-33E5-C990-F7C3-E626E1D3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76DBE-3D04-32C6-D6CE-D2A823C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6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1C340-3A93-D082-9503-10BB954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DA95F-17D1-4CD3-E1AD-31440AB7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DFAA2-E21C-46EC-6FC7-7F8FC339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868A6-3DF7-1B29-7D34-B12B50B2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206D0-481B-D9D4-F110-4C4B539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7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6B0B0C-E876-370A-0E7D-1CE501B5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022E7F-F374-B259-D9FE-1DF69FD0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1D05A-E885-B432-C2A4-2D8623E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AC511-61DC-095C-B741-B099C30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949850-120D-025C-CE45-C48F5C12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3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3DD65-DF15-1163-8598-566599AD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B6A3C-5344-76EF-AC51-D5CCB2539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44B794-845F-1C01-5788-ABC30AFA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3B68B9-5616-0890-EB8A-07BB2ACE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26510-EE86-6DC4-5EBB-0F026F9D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77BA0F-A864-AB49-8B2B-48D8DFB4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1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7DD15-931E-EE6C-7F6C-BD24B6D2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C8968-B881-7523-FDAC-7236EC30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C4B2A-508B-AABC-631F-B32EC72A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E0D41F-0564-24B6-3ABC-142D7EC22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703B75-6241-0FA5-2946-8B50F8A8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545287-8AAF-02B2-5A11-A33AB522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12D364-53FB-7595-5CBD-DAFB3757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F6303C-726C-528C-A6A3-ABC2D43F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29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3C3D-697D-02D8-C286-2843D124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F85A82-33EC-F02A-5B0D-C4CE141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9C305A-1BFA-4CF0-8727-AE89B22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B07B80-E3B1-3BEB-E24E-9430E5E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92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FF272-52AF-DE9F-9D24-19318B0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117ECF-2B99-40FC-31B5-3A06827D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CFA2FA-A8F2-C0C2-5EC7-D29B3484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5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B27C6-EECE-9476-0B6D-17C915FD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8CE5C-D3B5-24B2-177E-FC6CF559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466B47-39D2-D9D9-D6DB-DB39913CC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D523B-3A11-A8A5-CB7C-B897707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1D9CAB-D367-32D8-DCAD-0EEE349E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117D2-3663-519C-F860-E1B21D62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7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1B78E-3D8F-AF46-0B1D-398D9E7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B13156-EE32-8BE7-ABCD-F7739FC33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CFC3C-F6DF-A95B-B236-4B6FCB0D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FC02F3-33DA-9D8A-8DB4-D76F6B22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6B45BA-C9F4-E95B-87D5-69F1353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D70473-19EE-588F-C3F1-F0D11F63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6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B938A1-280C-61F9-3DF7-C95C6ED7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C2A558-E381-5EAB-2D0E-D9EBF692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F7E4B-2774-EBDE-39F2-A46D45D4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0C-2D96-4447-90C9-606EE8E391C7}" type="datetimeFigureOut">
              <a:rPr lang="it-IT" smtClean="0"/>
              <a:t>25/08/2023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8C37C-FAD8-F210-0A3D-83E68F8F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108F9-B467-FB89-8215-1EB0FC86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A2D-D016-4F57-9B84-64849E7C59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0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7994AB-D2C8-4EF8-2F8B-A0BE228B0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" t="19181" r="547" b="51036"/>
          <a:stretch/>
        </p:blipFill>
        <p:spPr bwMode="auto">
          <a:xfrm>
            <a:off x="-66676" y="5229225"/>
            <a:ext cx="122586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A25CAE-99F3-645D-AF0F-E4577286BAAB}"/>
              </a:ext>
            </a:extLst>
          </p:cNvPr>
          <p:cNvSpPr txBox="1"/>
          <p:nvPr/>
        </p:nvSpPr>
        <p:spPr>
          <a:xfrm>
            <a:off x="8565715" y="5628113"/>
            <a:ext cx="2841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Alessia Pontiggia</a:t>
            </a:r>
          </a:p>
          <a:p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1892079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FAAAD-4D41-8544-E8DF-65DDB0526BEE}"/>
              </a:ext>
            </a:extLst>
          </p:cNvPr>
          <p:cNvSpPr txBox="1"/>
          <p:nvPr/>
        </p:nvSpPr>
        <p:spPr>
          <a:xfrm>
            <a:off x="3229912" y="2259295"/>
            <a:ext cx="5732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Anomaly Detection </a:t>
            </a:r>
          </a:p>
          <a:p>
            <a:pPr algn="ctr"/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FashionMNIST Dataset</a:t>
            </a:r>
          </a:p>
        </p:txBody>
      </p:sp>
    </p:spTree>
    <p:extLst>
      <p:ext uri="{BB962C8B-B14F-4D97-AF65-F5344CB8AC3E}">
        <p14:creationId xmlns:p14="http://schemas.microsoft.com/office/powerpoint/2010/main" val="1785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AB3AA-87AE-E205-F052-0F4E7073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A981A26-CF19-14E8-E045-62918F501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5275"/>
              </p:ext>
            </p:extLst>
          </p:nvPr>
        </p:nvGraphicFramePr>
        <p:xfrm>
          <a:off x="2032000" y="25002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7D4E8DE-E77E-F417-4620-B8B2F887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17436"/>
              </p:ext>
            </p:extLst>
          </p:nvPr>
        </p:nvGraphicFramePr>
        <p:xfrm>
          <a:off x="3048000" y="441449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745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Regularization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Early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stopping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B1D106-2737-340D-D5DA-0A66355FD53B}"/>
              </a:ext>
            </a:extLst>
          </p:cNvPr>
          <p:cNvSpPr txBox="1"/>
          <p:nvPr/>
        </p:nvSpPr>
        <p:spPr>
          <a:xfrm>
            <a:off x="838200" y="1701826"/>
            <a:ext cx="95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baseline,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label n.5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82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573" y="5844416"/>
            <a:ext cx="1561910" cy="380711"/>
          </a:xfrm>
        </p:spPr>
        <p:txBody>
          <a:bodyPr>
            <a:norm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 test images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7137780" y="5847842"/>
            <a:ext cx="2347003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 test images</a:t>
            </a:r>
          </a:p>
        </p:txBody>
      </p:sp>
      <p:pic>
        <p:nvPicPr>
          <p:cNvPr id="13" name="Segnaposto contenuto 12" descr="Immagine che contiene bianco e nero, arte, nero, monocromatico&#10;&#10;Descrizione generata automaticamente">
            <a:extLst>
              <a:ext uri="{FF2B5EF4-FFF2-40B4-BE49-F238E27FC236}">
                <a16:creationId xmlns:a16="http://schemas.microsoft.com/office/drawing/2014/main" id="{BD5530A5-4DBC-68B4-E4C9-8FE02C733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54" y="2505074"/>
            <a:ext cx="3393321" cy="3358651"/>
          </a:xfrm>
        </p:spPr>
      </p:pic>
      <p:pic>
        <p:nvPicPr>
          <p:cNvPr id="15" name="Segnaposto contenuto 14" descr="Immagine che contiene modello, nero, bianco e nero, monocromatico&#10;&#10;Descrizione generata automaticamente">
            <a:extLst>
              <a:ext uri="{FF2B5EF4-FFF2-40B4-BE49-F238E27FC236}">
                <a16:creationId xmlns:a16="http://schemas.microsoft.com/office/drawing/2014/main" id="{CA9CB0D8-DE84-52F2-5564-94641D3BEB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89" y="2524384"/>
            <a:ext cx="3391383" cy="3339341"/>
          </a:xfrm>
        </p:spPr>
      </p:pic>
    </p:spTree>
    <p:extLst>
      <p:ext uri="{BB962C8B-B14F-4D97-AF65-F5344CB8AC3E}">
        <p14:creationId xmlns:p14="http://schemas.microsoft.com/office/powerpoint/2010/main" val="1444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2444E-AE5F-70DA-446C-E0390FE2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9D7EF-A938-D3E0-8064-FD59D0E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cross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one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</p:txBody>
      </p:sp>
      <p:pic>
        <p:nvPicPr>
          <p:cNvPr id="5" name="Immagine 4" descr="Immagine che contiene testo, schermata, Carattere, tipografia&#10;&#10;Descrizione generata automaticamente">
            <a:extLst>
              <a:ext uri="{FF2B5EF4-FFF2-40B4-BE49-F238E27FC236}">
                <a16:creationId xmlns:a16="http://schemas.microsoft.com/office/drawing/2014/main" id="{F2988247-A8CF-DDA6-1BED-DE5C2B4B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24" y="2874340"/>
            <a:ext cx="8008152" cy="1109319"/>
          </a:xfrm>
          <a:prstGeom prst="rect">
            <a:avLst/>
          </a:prstGeom>
        </p:spPr>
      </p:pic>
      <p:pic>
        <p:nvPicPr>
          <p:cNvPr id="7" name="Immagine 6" descr="Immagine che contiene schermata, nero, Carattere, tipografia&#10;&#10;Descrizione generata automaticamente">
            <a:extLst>
              <a:ext uri="{FF2B5EF4-FFF2-40B4-BE49-F238E27FC236}">
                <a16:creationId xmlns:a16="http://schemas.microsoft.com/office/drawing/2014/main" id="{525DAEFE-FF2D-0250-5028-F86E626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23" y="4422488"/>
            <a:ext cx="8008153" cy="10519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6D6C67-5C97-C1CB-B957-4141A48EB935}"/>
              </a:ext>
            </a:extLst>
          </p:cNvPr>
          <p:cNvSpPr txBox="1"/>
          <p:nvPr/>
        </p:nvSpPr>
        <p:spPr>
          <a:xfrm>
            <a:off x="3011054" y="5807631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? A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785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9BC53E1-2E4C-CF54-51DC-E3613AE60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5" y="2012470"/>
            <a:ext cx="4709169" cy="3977648"/>
          </a:xfrm>
        </p:spPr>
      </p:pic>
      <p:pic>
        <p:nvPicPr>
          <p:cNvPr id="12" name="Segnaposto contenuto 1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648D66D-B3CB-8048-F7A0-F2CF34F13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7351"/>
            <a:ext cx="5181600" cy="3947886"/>
          </a:xfrm>
        </p:spPr>
      </p:pic>
    </p:spTree>
    <p:extLst>
      <p:ext uri="{BB962C8B-B14F-4D97-AF65-F5344CB8AC3E}">
        <p14:creationId xmlns:p14="http://schemas.microsoft.com/office/powerpoint/2010/main" val="2489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CFD94-4B42-57FB-71FD-51FC1211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0581ECDD-AF65-92C3-76FB-2D25DAD4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04" y="1690688"/>
            <a:ext cx="7846591" cy="4237998"/>
          </a:xfrm>
        </p:spPr>
      </p:pic>
    </p:spTree>
    <p:extLst>
      <p:ext uri="{BB962C8B-B14F-4D97-AF65-F5344CB8AC3E}">
        <p14:creationId xmlns:p14="http://schemas.microsoft.com/office/powerpoint/2010/main" val="12324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2B065-0182-8065-4BFD-20EF6298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03F579D-FB0A-F124-4DD1-F4A0F96E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11277"/>
              </p:ext>
            </p:extLst>
          </p:nvPr>
        </p:nvGraphicFramePr>
        <p:xfrm>
          <a:off x="2032000" y="24385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4800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1200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4800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1200 *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4E8F3D9-2B00-2B3C-F440-C81BE2DA0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74348"/>
              </p:ext>
            </p:extLst>
          </p:nvPr>
        </p:nvGraphicFramePr>
        <p:xfrm>
          <a:off x="3048000" y="44722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1913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L.R. weight </a:t>
                      </a:r>
                      <a:r>
                        <a:rPr lang="it-IT" dirty="0" err="1"/>
                        <a:t>decay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5D5BB-7F46-1775-9813-AA72B19CC7B4}"/>
              </a:ext>
            </a:extLst>
          </p:cNvPr>
          <p:cNvSpPr txBox="1"/>
          <p:nvPr/>
        </p:nvSpPr>
        <p:spPr>
          <a:xfrm>
            <a:off x="838200" y="1644058"/>
            <a:ext cx="954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the SOTA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label n.0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8560C7-7773-E3F0-8937-7FF7AD199E16}"/>
              </a:ext>
            </a:extLst>
          </p:cNvPr>
          <p:cNvSpPr txBox="1"/>
          <p:nvPr/>
        </p:nvSpPr>
        <p:spPr>
          <a:xfrm>
            <a:off x="838200" y="5830488"/>
            <a:ext cx="101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normal</a:t>
            </a:r>
            <a:r>
              <a:rPr lang="it-IT" dirty="0"/>
              <a:t>  and </a:t>
            </a:r>
            <a:r>
              <a:rPr lang="it-IT" dirty="0" err="1"/>
              <a:t>anomal</a:t>
            </a:r>
            <a:r>
              <a:rPr lang="it-IT" dirty="0"/>
              <a:t> samples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random </a:t>
            </a:r>
            <a:r>
              <a:rPr lang="it-IT" dirty="0" err="1"/>
              <a:t>splits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5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782" y="6014348"/>
            <a:ext cx="1320800" cy="380711"/>
          </a:xfrm>
        </p:spPr>
        <p:txBody>
          <a:bodyPr>
            <a:normAutofit lnSpcReduction="10000"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 lnSpcReduction="10000"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) the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) data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to the generator.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6142181" y="6014348"/>
            <a:ext cx="1836021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endParaRPr lang="it-IT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schermata, testo, nero, bianco e nero&#10;&#10;Descrizione generata automaticamente">
            <a:extLst>
              <a:ext uri="{FF2B5EF4-FFF2-40B4-BE49-F238E27FC236}">
                <a16:creationId xmlns:a16="http://schemas.microsoft.com/office/drawing/2014/main" id="{2F844739-63D4-443E-D21B-9129E8B2A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627"/>
          <a:stretch/>
        </p:blipFill>
        <p:spPr>
          <a:xfrm>
            <a:off x="4069749" y="2682119"/>
            <a:ext cx="3577957" cy="1493762"/>
          </a:xfrm>
        </p:spPr>
      </p:pic>
      <p:pic>
        <p:nvPicPr>
          <p:cNvPr id="14" name="Segnaposto contenuto 13" descr="Immagine che contiene pixel, schermata, diagramma&#10;&#10;Descrizione generata automaticamente">
            <a:extLst>
              <a:ext uri="{FF2B5EF4-FFF2-40B4-BE49-F238E27FC236}">
                <a16:creationId xmlns:a16="http://schemas.microsoft.com/office/drawing/2014/main" id="{B86F1C58-79B2-4F9A-BFF6-0570097448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627"/>
          <a:stretch/>
        </p:blipFill>
        <p:spPr>
          <a:xfrm>
            <a:off x="4069750" y="4402821"/>
            <a:ext cx="3577957" cy="1493762"/>
          </a:xfrm>
        </p:spPr>
      </p:pic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13C3E0E3-8DB8-5AC2-BD73-F424A7AACF33}"/>
              </a:ext>
            </a:extLst>
          </p:cNvPr>
          <p:cNvSpPr txBox="1">
            <a:spLocks/>
          </p:cNvSpPr>
          <p:nvPr/>
        </p:nvSpPr>
        <p:spPr>
          <a:xfrm>
            <a:off x="3255819" y="3220499"/>
            <a:ext cx="1320800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D6BEF77-216D-B8F3-4C6E-1A7881ED5B90}"/>
              </a:ext>
            </a:extLst>
          </p:cNvPr>
          <p:cNvSpPr txBox="1">
            <a:spLocks/>
          </p:cNvSpPr>
          <p:nvPr/>
        </p:nvSpPr>
        <p:spPr>
          <a:xfrm>
            <a:off x="3255819" y="4941200"/>
            <a:ext cx="1320800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441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2444E-AE5F-70DA-446C-E0390FE2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9D7EF-A938-D3E0-8064-FD59D0E8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(MSE)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images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images.</a:t>
            </a:r>
          </a:p>
          <a:p>
            <a:pPr marL="0" indent="0">
              <a:buNone/>
            </a:pP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set to 0.5.</a:t>
            </a:r>
          </a:p>
        </p:txBody>
      </p:sp>
      <p:pic>
        <p:nvPicPr>
          <p:cNvPr id="6" name="Immagine 5" descr="Immagine che contiene diagramma, schermata, testo, pixel&#10;&#10;Descrizione generata automaticamente">
            <a:extLst>
              <a:ext uri="{FF2B5EF4-FFF2-40B4-BE49-F238E27FC236}">
                <a16:creationId xmlns:a16="http://schemas.microsoft.com/office/drawing/2014/main" id="{26337027-1B9D-E05B-8040-3AFC404C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05" y="3429000"/>
            <a:ext cx="4471425" cy="2459741"/>
          </a:xfrm>
          <a:prstGeom prst="rect">
            <a:avLst/>
          </a:prstGeom>
        </p:spPr>
      </p:pic>
      <p:pic>
        <p:nvPicPr>
          <p:cNvPr id="10" name="Immagine 9" descr="Immagine che contiene schermata, bianco e nero, modello, pixel&#10;&#10;Descrizione generata automaticamente">
            <a:extLst>
              <a:ext uri="{FF2B5EF4-FFF2-40B4-BE49-F238E27FC236}">
                <a16:creationId xmlns:a16="http://schemas.microsoft.com/office/drawing/2014/main" id="{DBBEB5B1-B73B-FA15-8A79-E356ABD2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70" y="3371850"/>
            <a:ext cx="4471425" cy="2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SOTA: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egnaposto contenuto 7" descr="Immagine che contiene schermata, Rettangolo, Policromia, testo&#10;&#10;Descrizione generata automaticamente">
            <a:extLst>
              <a:ext uri="{FF2B5EF4-FFF2-40B4-BE49-F238E27FC236}">
                <a16:creationId xmlns:a16="http://schemas.microsoft.com/office/drawing/2014/main" id="{AA309A86-9C94-D5F0-BD47-3759FC0DED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1" y="2026186"/>
            <a:ext cx="4636017" cy="3950216"/>
          </a:xfrm>
        </p:spPr>
      </p:pic>
      <p:pic>
        <p:nvPicPr>
          <p:cNvPr id="11" name="Segnaposto contenuto 10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46CF9C1-CFF3-9212-917D-3F66DCF44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7351"/>
            <a:ext cx="5181600" cy="3947886"/>
          </a:xfrm>
        </p:spPr>
      </p:pic>
    </p:spTree>
    <p:extLst>
      <p:ext uri="{BB962C8B-B14F-4D97-AF65-F5344CB8AC3E}">
        <p14:creationId xmlns:p14="http://schemas.microsoft.com/office/powerpoint/2010/main" val="425847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6421-F8CB-6BB9-92AA-ECE5FA7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References and Project utils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asellaDiTesto 2">
            <a:extLst>
              <a:ext uri="{FF2B5EF4-FFF2-40B4-BE49-F238E27FC236}">
                <a16:creationId xmlns:a16="http://schemas.microsoft.com/office/drawing/2014/main" id="{F51D83C8-60E9-C2E0-8C88-D305F48BA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746703"/>
              </p:ext>
            </p:extLst>
          </p:nvPr>
        </p:nvGraphicFramePr>
        <p:xfrm>
          <a:off x="838200" y="1782618"/>
          <a:ext cx="9857509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7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FCF23-0678-369B-10F8-B05335D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31455"/>
            <a:ext cx="3932237" cy="771236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immagine 5" descr="Immagine che contiene testo, schermata, bianco e nero, monocromatico&#10;&#10;Descrizione generata automaticamente">
            <a:extLst>
              <a:ext uri="{FF2B5EF4-FFF2-40B4-BE49-F238E27FC236}">
                <a16:creationId xmlns:a16="http://schemas.microsoft.com/office/drawing/2014/main" id="{F68E1D6F-7B52-1F86-D619-F53A3915A3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0"/>
          <a:stretch>
            <a:fillRect/>
          </a:stretch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D04A78-4C77-CBCC-AF67-1B07885C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158855"/>
            <a:ext cx="3932237" cy="3567690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fashionMNIST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60.000 28x28 images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grayscale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0 to 9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class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test set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10.000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rare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labels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tasks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easy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techniques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837DD-39D4-A60A-8A92-02BBD23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Solutions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C9B640-3C7D-C275-4F89-FDA00ACDFED9}"/>
              </a:ext>
            </a:extLst>
          </p:cNvPr>
          <p:cNvSpPr txBox="1"/>
          <p:nvPr/>
        </p:nvSpPr>
        <p:spPr>
          <a:xfrm>
            <a:off x="923636" y="1773382"/>
            <a:ext cx="77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 consists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identifying observations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dataset that significantly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deviate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remaining observation.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its simplest form AD is about classifying data as normal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binary classification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oscurità, schermata, cerchio, luce&#10;&#10;Descrizione generata automaticamente">
            <a:extLst>
              <a:ext uri="{FF2B5EF4-FFF2-40B4-BE49-F238E27FC236}">
                <a16:creationId xmlns:a16="http://schemas.microsoft.com/office/drawing/2014/main" id="{DA1C00B7-1DB9-C858-04C4-B254D81D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56" y="2031264"/>
            <a:ext cx="1408777" cy="13619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DFFA3F-BAD7-C823-E82E-4A1ECE6C05CD}"/>
              </a:ext>
            </a:extLst>
          </p:cNvPr>
          <p:cNvSpPr txBox="1"/>
          <p:nvPr/>
        </p:nvSpPr>
        <p:spPr>
          <a:xfrm>
            <a:off x="923636" y="3733800"/>
            <a:ext cx="103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13D702B-E3C5-3DCF-911A-6219722EB434}"/>
              </a:ext>
            </a:extLst>
          </p:cNvPr>
          <p:cNvSpPr txBox="1"/>
          <p:nvPr/>
        </p:nvSpPr>
        <p:spPr>
          <a:xfrm>
            <a:off x="2225964" y="5873306"/>
            <a:ext cx="66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AE [1]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ABD535-0AFB-2232-DE29-DFF1C5A8C6FD}"/>
              </a:ext>
            </a:extLst>
          </p:cNvPr>
          <p:cNvSpPr txBox="1"/>
          <p:nvPr/>
        </p:nvSpPr>
        <p:spPr>
          <a:xfrm>
            <a:off x="5811981" y="5873306"/>
            <a:ext cx="102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VAE [2]</a:t>
            </a:r>
          </a:p>
        </p:txBody>
      </p:sp>
      <p:pic>
        <p:nvPicPr>
          <p:cNvPr id="16" name="Immagine 15" descr="Immagine che contiene diagramma, Rettangolo, Piano, quadrato&#10;&#10;Descrizione generata automaticamente">
            <a:extLst>
              <a:ext uri="{FF2B5EF4-FFF2-40B4-BE49-F238E27FC236}">
                <a16:creationId xmlns:a16="http://schemas.microsoft.com/office/drawing/2014/main" id="{9FBE8860-47E3-8719-3755-0BACED7C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05" y="4197261"/>
            <a:ext cx="3003840" cy="145373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758D0DA-6B98-84DE-2E01-CD010CAD2436}"/>
              </a:ext>
            </a:extLst>
          </p:cNvPr>
          <p:cNvSpPr txBox="1"/>
          <p:nvPr/>
        </p:nvSpPr>
        <p:spPr>
          <a:xfrm>
            <a:off x="9298708" y="5855854"/>
            <a:ext cx="916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GAN [3]</a:t>
            </a:r>
          </a:p>
        </p:txBody>
      </p:sp>
      <p:pic>
        <p:nvPicPr>
          <p:cNvPr id="19" name="Immagine 18" descr="Immagine che contiene diagramma, Rettangolo, quadrato, Piano&#10;&#10;Descrizione generata automaticamente">
            <a:extLst>
              <a:ext uri="{FF2B5EF4-FFF2-40B4-BE49-F238E27FC236}">
                <a16:creationId xmlns:a16="http://schemas.microsoft.com/office/drawing/2014/main" id="{884440B3-A53A-12C7-0657-D3AB892E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4" y="4330441"/>
            <a:ext cx="3003840" cy="1380886"/>
          </a:xfrm>
          <a:prstGeom prst="rect">
            <a:avLst/>
          </a:prstGeom>
        </p:spPr>
      </p:pic>
      <p:pic>
        <p:nvPicPr>
          <p:cNvPr id="21" name="Immagine 20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DCE7554-7199-783F-7112-AF1734719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23" y="4325437"/>
            <a:ext cx="31613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1DA41-A4EF-D732-F7CF-82138FD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96A81-8661-E950-5CED-91BF9163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681163"/>
            <a:ext cx="4168775" cy="823912"/>
          </a:xfrm>
        </p:spPr>
        <p:txBody>
          <a:bodyPr>
            <a:normAutofit/>
          </a:bodyPr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  <p:pic>
        <p:nvPicPr>
          <p:cNvPr id="8" name="Segnaposto contenuto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4005BC93-C971-4AC6-16A0-BFB98E16F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88764"/>
            <a:ext cx="5157787" cy="193175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5F94E5-0BE5-F719-AC80-F24C1176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6612" y="1681163"/>
            <a:ext cx="4168775" cy="823912"/>
          </a:xfrm>
        </p:spPr>
        <p:txBody>
          <a:bodyPr/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Segnaposto contenuto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84E8665-59E7-66E4-6ECD-F0322F6675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8763"/>
            <a:ext cx="5183188" cy="193175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132D89-2104-45FC-16DB-82F6F0CC4CDA}"/>
              </a:ext>
            </a:extLst>
          </p:cNvPr>
          <p:cNvSpPr txBox="1"/>
          <p:nvPr/>
        </p:nvSpPr>
        <p:spPr>
          <a:xfrm>
            <a:off x="839789" y="4987636"/>
            <a:ext cx="5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encoder computes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learnable function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fϕ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which maps the input into the embedding vector z. 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8B3ED-3D11-0B2C-E95B-81DAC08F1C68}"/>
              </a:ext>
            </a:extLst>
          </p:cNvPr>
          <p:cNvSpPr txBox="1"/>
          <p:nvPr/>
        </p:nvSpPr>
        <p:spPr>
          <a:xfrm>
            <a:off x="6243781" y="4987635"/>
            <a:ext cx="533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decoder tries to reconstruct the input using z computing a learnable function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FF2E73-8661-47C9-998F-0420FDE0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63" y="466725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Learning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D7A5C31-5DDD-229B-E49D-9DF9A16F0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51807"/>
              </p:ext>
            </p:extLst>
          </p:nvPr>
        </p:nvGraphicFramePr>
        <p:xfrm>
          <a:off x="2032000" y="238300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7515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600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9628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1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Training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Validation</a:t>
                      </a:r>
                      <a:r>
                        <a:rPr lang="it-IT" b="1" dirty="0"/>
                        <a:t>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Test set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960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Normal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10.000     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0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Anomal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samples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&lt;&lt;&lt; 10.000 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7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6047"/>
                  </a:ext>
                </a:extLst>
              </a:tr>
            </a:tbl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E1290D6-A46E-61D3-5ABC-849DA830A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59411"/>
              </p:ext>
            </p:extLst>
          </p:nvPr>
        </p:nvGraphicFramePr>
        <p:xfrm>
          <a:off x="2032000" y="44726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42425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1913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4937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745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Learning rate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L.R. weight </a:t>
                      </a:r>
                      <a:r>
                        <a:rPr lang="it-IT" dirty="0" err="1"/>
                        <a:t>decay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 </a:t>
                      </a:r>
                      <a:r>
                        <a:rPr lang="it-IT" dirty="0" err="1"/>
                        <a:t>Epochs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Regularization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8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Early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stopping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5402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35DC4-9C1A-6BC8-E4FC-A87C23329F89}"/>
              </a:ext>
            </a:extLst>
          </p:cNvPr>
          <p:cNvSpPr txBox="1"/>
          <p:nvPr/>
        </p:nvSpPr>
        <p:spPr>
          <a:xfrm>
            <a:off x="625762" y="1701826"/>
            <a:ext cx="97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baseline,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label n.5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7981C3-0290-D6E6-4404-1912A60A62AD}"/>
              </a:ext>
            </a:extLst>
          </p:cNvPr>
          <p:cNvSpPr txBox="1"/>
          <p:nvPr/>
        </p:nvSpPr>
        <p:spPr>
          <a:xfrm>
            <a:off x="625762" y="5949604"/>
            <a:ext cx="1109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normal</a:t>
            </a:r>
            <a:r>
              <a:rPr lang="it-IT" dirty="0"/>
              <a:t> and </a:t>
            </a:r>
            <a:r>
              <a:rPr lang="it-IT" dirty="0" err="1"/>
              <a:t>anomal</a:t>
            </a:r>
            <a:r>
              <a:rPr lang="it-IT" dirty="0"/>
              <a:t> samples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the random   </a:t>
            </a:r>
          </a:p>
          <a:p>
            <a:r>
              <a:rPr lang="it-IT" dirty="0"/>
              <a:t>split </a:t>
            </a:r>
            <a:r>
              <a:rPr lang="it-IT" dirty="0" err="1"/>
              <a:t>between</a:t>
            </a:r>
            <a:r>
              <a:rPr lang="it-IT" dirty="0"/>
              <a:t> the training and the </a:t>
            </a:r>
            <a:r>
              <a:rPr lang="it-IT" dirty="0" err="1"/>
              <a:t>validation</a:t>
            </a:r>
            <a:r>
              <a:rPr lang="it-IT" dirty="0"/>
              <a:t> set </a:t>
            </a:r>
          </a:p>
        </p:txBody>
      </p:sp>
    </p:spTree>
    <p:extLst>
      <p:ext uri="{BB962C8B-B14F-4D97-AF65-F5344CB8AC3E}">
        <p14:creationId xmlns:p14="http://schemas.microsoft.com/office/powerpoint/2010/main" val="40811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2139-9A2A-594D-44B4-16E691DC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21929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965739-EC14-BC78-F22D-0BFB25C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7573" y="5844416"/>
            <a:ext cx="1561910" cy="380711"/>
          </a:xfrm>
        </p:spPr>
        <p:txBody>
          <a:bodyPr>
            <a:norm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input test images</a:t>
            </a:r>
          </a:p>
        </p:txBody>
      </p:sp>
      <p:pic>
        <p:nvPicPr>
          <p:cNvPr id="8" name="Segnaposto contenuto 7" descr="Immagine che contiene bianco e nero, nero, monocromatico, arte&#10;&#10;Descrizione generata automaticamente">
            <a:extLst>
              <a:ext uri="{FF2B5EF4-FFF2-40B4-BE49-F238E27FC236}">
                <a16:creationId xmlns:a16="http://schemas.microsoft.com/office/drawing/2014/main" id="{007E8C4E-0829-A312-A3F4-173B1FAB9B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611535"/>
            <a:ext cx="3123821" cy="3105581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5EEB2F-D799-07A7-FA78-9B2F6A5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320800"/>
            <a:ext cx="10518776" cy="1121929"/>
          </a:xfrm>
        </p:spPr>
        <p:txBody>
          <a:bodyPr>
            <a:normAutofit/>
          </a:bodyPr>
          <a:lstStyle/>
          <a:p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The goal of the learning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the input image and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</a:p>
          <a:p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8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Segnaposto contenuto 9" descr="Immagine che contiene bottiglia, bianco e nero, nero, monocromatico&#10;&#10;Descrizione generata automaticamente">
            <a:extLst>
              <a:ext uri="{FF2B5EF4-FFF2-40B4-BE49-F238E27FC236}">
                <a16:creationId xmlns:a16="http://schemas.microsoft.com/office/drawing/2014/main" id="{13C32DAA-7B01-FC3B-87D6-F7A696AEF4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54" y="2611535"/>
            <a:ext cx="3123821" cy="3114701"/>
          </a:xfrm>
        </p:spPr>
      </p:pic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5478348-A506-3F52-27AC-B94B664A6E50}"/>
              </a:ext>
            </a:extLst>
          </p:cNvPr>
          <p:cNvSpPr txBox="1">
            <a:spLocks/>
          </p:cNvSpPr>
          <p:nvPr/>
        </p:nvSpPr>
        <p:spPr>
          <a:xfrm>
            <a:off x="7137780" y="5847842"/>
            <a:ext cx="2347003" cy="3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 test images</a:t>
            </a:r>
          </a:p>
        </p:txBody>
      </p:sp>
    </p:spTree>
    <p:extLst>
      <p:ext uri="{BB962C8B-B14F-4D97-AF65-F5344CB8AC3E}">
        <p14:creationId xmlns:p14="http://schemas.microsoft.com/office/powerpoint/2010/main" val="28602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A163E-5366-A803-24A2-1F2CFBF6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6D5DCF-3B9F-0C04-4ECF-5C318E5D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6135"/>
          </a:xfrm>
        </p:spPr>
        <p:txBody>
          <a:bodyPr>
            <a:normAutofit/>
          </a:bodyPr>
          <a:lstStyle/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2000" dirty="0"/>
              <a:t>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6AD823-776E-DB61-8D41-9220AC91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7298"/>
            <a:ext cx="5157787" cy="3992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samples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samples 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2C9A0E-F895-319B-6ECA-710F0A51D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6135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egnaposto contenuto 7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601C4CB0-F932-3243-7A4F-CC8CAF35E8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83" y="3406925"/>
            <a:ext cx="3161757" cy="2290887"/>
          </a:xfrm>
        </p:spPr>
      </p:pic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DA9BDA49-7E54-C71A-6CC9-F58764F2D513}"/>
              </a:ext>
            </a:extLst>
          </p:cNvPr>
          <p:cNvSpPr txBox="1">
            <a:spLocks/>
          </p:cNvSpPr>
          <p:nvPr/>
        </p:nvSpPr>
        <p:spPr>
          <a:xfrm>
            <a:off x="6194426" y="2197298"/>
            <a:ext cx="5083173" cy="399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KDE of normal samples should be very close within them, instead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anomal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samples should have a KDE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that ”normal space distribution”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74885F3-40D7-0E2B-4385-B2CF7338B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46" y="3429000"/>
            <a:ext cx="3122586" cy="224673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7BB74F-754A-AC84-EA57-802BD66219A0}"/>
              </a:ext>
            </a:extLst>
          </p:cNvPr>
          <p:cNvSpPr txBox="1"/>
          <p:nvPr/>
        </p:nvSpPr>
        <p:spPr>
          <a:xfrm>
            <a:off x="2112041" y="3108109"/>
            <a:ext cx="267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F74B79-439E-5601-C510-598BF0E61CE0}"/>
              </a:ext>
            </a:extLst>
          </p:cNvPr>
          <p:cNvSpPr txBox="1"/>
          <p:nvPr/>
        </p:nvSpPr>
        <p:spPr>
          <a:xfrm>
            <a:off x="7157488" y="3127881"/>
            <a:ext cx="312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52A699-308D-E33E-2AE2-620381583FC0}"/>
              </a:ext>
            </a:extLst>
          </p:cNvPr>
          <p:cNvSpPr txBox="1"/>
          <p:nvPr/>
        </p:nvSpPr>
        <p:spPr>
          <a:xfrm>
            <a:off x="1828800" y="6077527"/>
            <a:ext cx="82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How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? A </a:t>
            </a:r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898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84E7C-434F-B781-3613-D40DFB2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1: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973DD9F5-0B1B-9569-9A4A-AEB7B4D35D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2" y="2009093"/>
            <a:ext cx="4709169" cy="3941763"/>
          </a:xfrm>
        </p:spPr>
      </p:pic>
      <p:pic>
        <p:nvPicPr>
          <p:cNvPr id="8" name="Segnaposto contenuto 7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8219E49E-9F0D-29A5-930A-A03D691D4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009093"/>
            <a:ext cx="4876800" cy="3715657"/>
          </a:xfrm>
        </p:spPr>
      </p:pic>
    </p:spTree>
    <p:extLst>
      <p:ext uri="{BB962C8B-B14F-4D97-AF65-F5344CB8AC3E}">
        <p14:creationId xmlns:p14="http://schemas.microsoft.com/office/powerpoint/2010/main" val="1673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22FD8-F6E7-D48A-72C4-02B86B2F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Baseline 2: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A95EB-BA12-2D80-B956-8BDDF7AC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259" y="1681162"/>
            <a:ext cx="2706255" cy="397019"/>
          </a:xfrm>
        </p:spPr>
        <p:txBody>
          <a:bodyPr>
            <a:normAutofit/>
          </a:bodyPr>
          <a:lstStyle/>
          <a:p>
            <a:r>
              <a:rPr lang="it-IT" sz="2000" dirty="0" err="1"/>
              <a:t>Probabilistic</a:t>
            </a:r>
            <a:r>
              <a:rPr lang="it-IT" sz="2000" dirty="0"/>
              <a:t> Encoder</a:t>
            </a:r>
          </a:p>
        </p:txBody>
      </p:sp>
      <p:pic>
        <p:nvPicPr>
          <p:cNvPr id="8" name="Segnaposto contenuto 7" descr="Immagine che contiene diagramma, testo, mappa, Piano&#10;&#10;Descrizione generata automaticamente">
            <a:extLst>
              <a:ext uri="{FF2B5EF4-FFF2-40B4-BE49-F238E27FC236}">
                <a16:creationId xmlns:a16="http://schemas.microsoft.com/office/drawing/2014/main" id="{E404B0FF-0FDB-0B6B-1705-FC7B91FF2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176303"/>
            <a:ext cx="5286375" cy="2771950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93D914-DB2C-5127-815E-E8938865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5797" y="1690688"/>
            <a:ext cx="2706255" cy="397019"/>
          </a:xfrm>
        </p:spPr>
        <p:txBody>
          <a:bodyPr>
            <a:normAutofit/>
          </a:bodyPr>
          <a:lstStyle/>
          <a:p>
            <a:r>
              <a:rPr lang="it-IT" sz="2000" dirty="0" err="1"/>
              <a:t>Probabilistic</a:t>
            </a:r>
            <a:r>
              <a:rPr lang="it-IT" sz="2000" dirty="0"/>
              <a:t> Decoder</a:t>
            </a:r>
          </a:p>
        </p:txBody>
      </p:sp>
      <p:pic>
        <p:nvPicPr>
          <p:cNvPr id="10" name="Segnaposto contenuto 9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C47C98C0-D429-C034-31AE-C4697DD49D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176303"/>
            <a:ext cx="5369500" cy="277195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FFE0F-EF17-CFB0-02CF-507FDBDD9722}"/>
              </a:ext>
            </a:extLst>
          </p:cNvPr>
          <p:cNvSpPr txBox="1"/>
          <p:nvPr/>
        </p:nvSpPr>
        <p:spPr>
          <a:xfrm>
            <a:off x="1015280" y="4987636"/>
            <a:ext cx="50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Probabilistic Encoder maps the input x into two vectors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describing the approximated distribution q of 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A86B8F-EAD8-E77A-D5A1-F7100CE49C2A}"/>
              </a:ext>
            </a:extLst>
          </p:cNvPr>
          <p:cNvSpPr txBox="1"/>
          <p:nvPr/>
        </p:nvSpPr>
        <p:spPr>
          <a:xfrm>
            <a:off x="6650182" y="4987636"/>
            <a:ext cx="48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Probabilistic Decoder model will proceed to develop a reconstruction of the original input by learning 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9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358</TotalTime>
  <Words>798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Presentazione standard di PowerPoint</vt:lpstr>
      <vt:lpstr>Dataset</vt:lpstr>
      <vt:lpstr>Problem and Solutions</vt:lpstr>
      <vt:lpstr>Baseline 1: AutoEncoder</vt:lpstr>
      <vt:lpstr>Baseline 1: Learning Process</vt:lpstr>
      <vt:lpstr>Baseline 1: Reconstruction results</vt:lpstr>
      <vt:lpstr>Baseline 1: Anomaly scores</vt:lpstr>
      <vt:lpstr>Baseline 1: Metrics</vt:lpstr>
      <vt:lpstr>Baseline 2: Variational Autoencoder</vt:lpstr>
      <vt:lpstr>Baseline 2: Learning Process</vt:lpstr>
      <vt:lpstr>Baseline 2: Reconstruction results</vt:lpstr>
      <vt:lpstr>Baseline 2: Anomaly scores</vt:lpstr>
      <vt:lpstr>Baseline 2: Metrics</vt:lpstr>
      <vt:lpstr>SOTA: Gan </vt:lpstr>
      <vt:lpstr>SOTA: learning process</vt:lpstr>
      <vt:lpstr>SOTA: Reconstruction results</vt:lpstr>
      <vt:lpstr>SOTA: Anomaly scores</vt:lpstr>
      <vt:lpstr>SOTA: Metrics</vt:lpstr>
      <vt:lpstr>References and Project utils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alessia.pontiggia01@gmail.com</dc:creator>
  <cp:lastModifiedBy>alessia.pontiggia01@gmail.com</cp:lastModifiedBy>
  <cp:revision>1</cp:revision>
  <dcterms:created xsi:type="dcterms:W3CDTF">2023-08-23T16:28:39Z</dcterms:created>
  <dcterms:modified xsi:type="dcterms:W3CDTF">2023-08-25T08:45:56Z</dcterms:modified>
</cp:coreProperties>
</file>