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</p:sldIdLst>
  <p:sldSz cy="5143500" cx="9144000"/>
  <p:notesSz cx="9144000" cy="5143500"/>
  <p:embeddedFontLst>
    <p:embeddedFont>
      <p:font typeface="Tahoma"/>
      <p:regular r:id="rId111"/>
      <p:bold r:id="rId1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13" roundtripDataSignature="AMtx7mg6xvoWqTHfHnU6WKGOkc1IEbLn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76884C-FF17-48B1-AE1D-8D2DA4BFA6CF}">
  <a:tblStyle styleId="{A576884C-FF17-48B1-AE1D-8D2DA4BFA6C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8E8"/>
          </a:solidFill>
        </a:fill>
      </a:tcStyle>
    </a:wholeTbl>
    <a:band1H>
      <a:tcTxStyle/>
      <a:tcStyle>
        <a:fill>
          <a:solidFill>
            <a:srgbClr val="E8CFCF"/>
          </a:solidFill>
        </a:fill>
      </a:tcStyle>
    </a:band1H>
    <a:band2H>
      <a:tcTxStyle/>
    </a:band2H>
    <a:band1V>
      <a:tcTxStyle/>
      <a:tcStyle>
        <a:fill>
          <a:solidFill>
            <a:srgbClr val="E8CFC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3" Type="http://customschemas.google.com/relationships/presentationmetadata" Target="metadata"/><Relationship Id="rId112" Type="http://schemas.openxmlformats.org/officeDocument/2006/relationships/font" Target="fonts/Tahoma-bold.fntdata"/><Relationship Id="rId111" Type="http://schemas.openxmlformats.org/officeDocument/2006/relationships/font" Target="fonts/Tahoma-regular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4d3708c7b_0_8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04d3708c7b_0_8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35f77158f71_0_179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8" name="Google Shape;3178;g35f77158f71_0_179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4" name="Shape 3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" name="Google Shape;3215;g35f77158f71_0_183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6" name="Google Shape;3216;g35f77158f71_0_183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3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g35f77158f71_0_186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5" name="Google Shape;3255;g35f77158f71_0_186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2" name="Google Shape;3262;p3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3" name="Google Shape;3263;p3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9" name="Shape 3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0" name="Google Shape;3270;p3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1" name="Google Shape;3271;p3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4d3708c7b_0_11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04d3708c7b_0_11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4d3708c7b_0_14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04d3708c7b_0_14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4d3708c7b_0_17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304d3708c7b_0_17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4d3708c7b_0_20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04d3708c7b_0_20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04d3708c7b_0_23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04d3708c7b_0_23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04d3708c7b_0_27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04d3708c7b_0_27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04d3708c7b_0_30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304d3708c7b_0_30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04d3708c7b_0_34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304d3708c7b_0_34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04d3708c7b_0_38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304d3708c7b_0_38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04d3708c7b_0_41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304d3708c7b_0_41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04d3708c7b_0_45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g304d3708c7b_0_45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04d3708c7b_0_48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304d3708c7b_0_48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04d3708c7b_0_52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304d3708c7b_0_52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04d3708c7b_0_56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g304d3708c7b_0_56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04d3708c7b_0_59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304d3708c7b_0_59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304d3708c7b_0_63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g304d3708c7b_0_63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304d3708c7b_0_67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g304d3708c7b_0_67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4d3708c7b_0_71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g304d3708c7b_0_71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2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3436152d66a_1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g3436152d66a_1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304d3708c7b_0_97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g304d3708c7b_0_97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304d3708c7b_0_101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g304d3708c7b_0_101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304d3708c7b_0_104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g304d3708c7b_0_104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304d3708c7b_0_108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g304d3708c7b_0_108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304d3708c7b_0_115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g304d3708c7b_0_115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304d3708c7b_0_119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g304d3708c7b_0_119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304d3708c7b_0_123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g304d3708c7b_0_123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304d3708c7b_0_126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g304d3708c7b_0_126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304d3708c7b_0_134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g304d3708c7b_0_134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304d3708c7b_0_137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g304d3708c7b_0_137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304d3708c7b_0_141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g304d3708c7b_0_141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304d3708c7b_0_145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g304d3708c7b_0_145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304d3708c7b_0_148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g304d3708c7b_0_148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304d3708c7b_0_152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g304d3708c7b_0_152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304d3708c7b_0_156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g304d3708c7b_0_156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3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3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35f5efe8c29_0_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g35f5efe8c29_0_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35f5efe8c29_0_2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g35f5efe8c29_0_2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35f5efe8c29_0_4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g35f5efe8c29_0_4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35f5efe8c29_0_5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g35f5efe8c29_0_5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35f5efe8c29_0_6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g35f5efe8c29_0_6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35f5efe8c29_0_6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g35f5efe8c29_0_6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35f77158f71_0_3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g35f77158f71_0_3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35f5efe8c29_0_7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g35f5efe8c29_0_7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35f77158f71_0_14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g35f77158f71_0_14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35f5efe8c29_0_8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g35f5efe8c29_0_8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35f77158f71_0_21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g35f77158f71_0_21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4d3708c7b_0_1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04d3708c7b_0_1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35f77158f71_0_42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g35f77158f71_0_42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35f5efe8c29_0_8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g35f5efe8c29_0_8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35f77158f71_0_35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g35f77158f71_0_35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35f77158f71_0_38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g35f77158f71_0_38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35f77158f71_0_46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g35f77158f71_0_46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35f77158f71_0_50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g35f77158f71_0_50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35f5efe8c29_0_9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g35f5efe8c29_0_9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35f77158f71_0_57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g35f77158f71_0_57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35f77158f71_0_60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g35f77158f71_0_60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35f77158f71_0_64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g35f77158f71_0_64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4d3708c7b_0_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04d3708c7b_0_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35f77158f71_0_68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g35f77158f71_0_68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35f77158f71_0_72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g35f77158f71_0_72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35f5efe8c29_0_10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g35f5efe8c29_0_10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35f77158f71_0_79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g35f77158f71_0_79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g35f77158f71_0_82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g35f77158f71_0_82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35f77158f71_0_86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g35f77158f71_0_86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35f77158f71_0_90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g35f77158f71_0_90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g35f77158f71_0_94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g35f77158f71_0_94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35f77158f71_0_97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6" name="Google Shape;2456;g35f77158f71_0_97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35f77158f71_0_101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g35f77158f71_0_101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g35f77158f71_0_105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g35f77158f71_0_105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g35f5efe8c29_0_10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g35f5efe8c29_0_10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g35f77158f71_0_112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g35f77158f71_0_112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35f77158f71_0_116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g35f77158f71_0_116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g35f77158f71_0_120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g35f77158f71_0_120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g35f77158f71_0_123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g35f77158f71_0_123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35f5efe8c29_0_11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g35f5efe8c29_0_11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35f77158f71_0_130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g35f77158f71_0_130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g35f77158f71_0_134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1" name="Google Shape;2751;g35f77158f71_0_134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7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g35f77158f71_0_138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g35f77158f71_0_138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4d3708c7b_0_5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04d3708c7b_0_5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g35f77158f71_0_142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7" name="Google Shape;2827;g35f77158f71_0_142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35f77158f71_0_145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5" name="Google Shape;2865;g35f77158f71_0_145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g35f77158f71_0_149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g35f77158f71_0_149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35f77158f71_0_153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2" name="Google Shape;2942;g35f77158f71_0_153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8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g35f5efe8c29_0_11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Google Shape;2950;g35f5efe8c29_0_11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g35f77158f71_0_160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8" name="Google Shape;2988;g35f77158f71_0_160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g35f77158f71_0_164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6" name="Google Shape;3026;g35f77158f71_0_164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2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Google Shape;3063;g35f77158f71_0_167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4" name="Google Shape;3064;g35f77158f71_0_167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0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g35f77158f71_0_171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2" name="Google Shape;3102;g35f77158f71_0_171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8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g35f77158f71_0_175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0" name="Google Shape;3140;g35f77158f71_0_175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 txBox="1"/>
          <p:nvPr>
            <p:ph type="title"/>
          </p:nvPr>
        </p:nvSpPr>
        <p:spPr>
          <a:xfrm>
            <a:off x="800675" y="921617"/>
            <a:ext cx="398208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" type="body"/>
          </p:nvPr>
        </p:nvSpPr>
        <p:spPr>
          <a:xfrm>
            <a:off x="791904" y="1657966"/>
            <a:ext cx="756019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1487824" y="4874378"/>
            <a:ext cx="16827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2" type="sldNum"/>
          </p:nvPr>
        </p:nvSpPr>
        <p:spPr>
          <a:xfrm>
            <a:off x="8900368" y="4882477"/>
            <a:ext cx="14998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/>
          <p:nvPr>
            <p:ph type="title"/>
          </p:nvPr>
        </p:nvSpPr>
        <p:spPr>
          <a:xfrm>
            <a:off x="800675" y="921617"/>
            <a:ext cx="398208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1" type="ftr"/>
          </p:nvPr>
        </p:nvSpPr>
        <p:spPr>
          <a:xfrm>
            <a:off x="1487824" y="4874378"/>
            <a:ext cx="16827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8900368" y="4882477"/>
            <a:ext cx="14998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1" type="ftr"/>
          </p:nvPr>
        </p:nvSpPr>
        <p:spPr>
          <a:xfrm>
            <a:off x="1487824" y="4874378"/>
            <a:ext cx="16827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8900368" y="4882477"/>
            <a:ext cx="14998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800675" y="921617"/>
            <a:ext cx="398208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1" type="ftr"/>
          </p:nvPr>
        </p:nvSpPr>
        <p:spPr>
          <a:xfrm>
            <a:off x="1487824" y="4874378"/>
            <a:ext cx="16827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8900368" y="4882477"/>
            <a:ext cx="14998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1487824" y="4874378"/>
            <a:ext cx="16827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2" type="sldNum"/>
          </p:nvPr>
        </p:nvSpPr>
        <p:spPr>
          <a:xfrm>
            <a:off x="8900368" y="4882477"/>
            <a:ext cx="14998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/>
          <p:nvPr/>
        </p:nvSpPr>
        <p:spPr>
          <a:xfrm>
            <a:off x="0" y="0"/>
            <a:ext cx="9144000" cy="488315"/>
          </a:xfrm>
          <a:custGeom>
            <a:rect b="b" l="l" r="r" t="t"/>
            <a:pathLst>
              <a:path extrusionOk="0" h="488315" w="9144000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33"/>
          <p:cNvSpPr/>
          <p:nvPr/>
        </p:nvSpPr>
        <p:spPr>
          <a:xfrm>
            <a:off x="0" y="4129749"/>
            <a:ext cx="1327785" cy="1014094"/>
          </a:xfrm>
          <a:custGeom>
            <a:rect b="b" l="l" r="r" t="t"/>
            <a:pathLst>
              <a:path extrusionOk="0" h="1014095" w="1327785">
                <a:moveTo>
                  <a:pt x="1327199" y="1013699"/>
                </a:moveTo>
                <a:lnTo>
                  <a:pt x="0" y="1013699"/>
                </a:lnTo>
                <a:lnTo>
                  <a:pt x="0" y="0"/>
                </a:lnTo>
                <a:lnTo>
                  <a:pt x="1327199" y="1013699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" name="Google Shape;8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50" y="4626399"/>
            <a:ext cx="505675" cy="487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3"/>
          <p:cNvSpPr/>
          <p:nvPr/>
        </p:nvSpPr>
        <p:spPr>
          <a:xfrm>
            <a:off x="828587" y="734362"/>
            <a:ext cx="373380" cy="46355"/>
          </a:xfrm>
          <a:custGeom>
            <a:rect b="b" l="l" r="r" t="t"/>
            <a:pathLst>
              <a:path extrusionOk="0" h="46354" w="373380">
                <a:moveTo>
                  <a:pt x="372899" y="45899"/>
                </a:moveTo>
                <a:lnTo>
                  <a:pt x="0" y="45899"/>
                </a:lnTo>
                <a:lnTo>
                  <a:pt x="0" y="0"/>
                </a:lnTo>
                <a:lnTo>
                  <a:pt x="372899" y="0"/>
                </a:lnTo>
                <a:lnTo>
                  <a:pt x="372899" y="45899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33"/>
          <p:cNvSpPr/>
          <p:nvPr/>
        </p:nvSpPr>
        <p:spPr>
          <a:xfrm>
            <a:off x="1201462" y="734362"/>
            <a:ext cx="373380" cy="46355"/>
          </a:xfrm>
          <a:custGeom>
            <a:rect b="b" l="l" r="r" t="t"/>
            <a:pathLst>
              <a:path extrusionOk="0" h="46354" w="373380">
                <a:moveTo>
                  <a:pt x="372899" y="45899"/>
                </a:moveTo>
                <a:lnTo>
                  <a:pt x="0" y="45899"/>
                </a:lnTo>
                <a:lnTo>
                  <a:pt x="0" y="0"/>
                </a:lnTo>
                <a:lnTo>
                  <a:pt x="372899" y="0"/>
                </a:lnTo>
                <a:lnTo>
                  <a:pt x="372899" y="45899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33"/>
          <p:cNvSpPr txBox="1"/>
          <p:nvPr>
            <p:ph type="title"/>
          </p:nvPr>
        </p:nvSpPr>
        <p:spPr>
          <a:xfrm>
            <a:off x="800675" y="921617"/>
            <a:ext cx="398208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3"/>
          <p:cNvSpPr txBox="1"/>
          <p:nvPr>
            <p:ph idx="1" type="body"/>
          </p:nvPr>
        </p:nvSpPr>
        <p:spPr>
          <a:xfrm>
            <a:off x="791904" y="1657966"/>
            <a:ext cx="756019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1487824" y="4874378"/>
            <a:ext cx="16827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3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33"/>
          <p:cNvSpPr txBox="1"/>
          <p:nvPr>
            <p:ph idx="12" type="sldNum"/>
          </p:nvPr>
        </p:nvSpPr>
        <p:spPr>
          <a:xfrm>
            <a:off x="8900368" y="4882477"/>
            <a:ext cx="14998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>
              <a:lnSpc>
                <a:spcPct val="1065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20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46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6.png"/><Relationship Id="rId4" Type="http://schemas.openxmlformats.org/officeDocument/2006/relationships/image" Target="../media/image20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28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49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hyperlink" Target="mailto:pontiggia.1892079@studenti.uniroma1.it" TargetMode="External"/><Relationship Id="rId4" Type="http://schemas.openxmlformats.org/officeDocument/2006/relationships/hyperlink" Target="mailto:paladino.123456@studenti.uniroma1.it" TargetMode="External"/><Relationship Id="rId5" Type="http://schemas.openxmlformats.org/officeDocument/2006/relationships/hyperlink" Target="mailto:paladino.123456@studenti.uniroma1.it" TargetMode="External"/><Relationship Id="rId6" Type="http://schemas.openxmlformats.org/officeDocument/2006/relationships/hyperlink" Target="mailto:paladino.123456@studenti.uniroma1.it" TargetMode="Externa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5" Type="http://schemas.openxmlformats.org/officeDocument/2006/relationships/image" Target="../media/image22.png"/><Relationship Id="rId6" Type="http://schemas.openxmlformats.org/officeDocument/2006/relationships/image" Target="../media/image3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3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png"/><Relationship Id="rId4" Type="http://schemas.openxmlformats.org/officeDocument/2006/relationships/image" Target="../media/image20.png"/><Relationship Id="rId9" Type="http://schemas.openxmlformats.org/officeDocument/2006/relationships/image" Target="../media/image28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3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28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3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3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28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1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1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1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1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1.png"/><Relationship Id="rId4" Type="http://schemas.openxmlformats.org/officeDocument/2006/relationships/image" Target="../media/image20.png"/><Relationship Id="rId9" Type="http://schemas.openxmlformats.org/officeDocument/2006/relationships/image" Target="../media/image28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8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8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8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8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8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8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8.png"/><Relationship Id="rId4" Type="http://schemas.openxmlformats.org/officeDocument/2006/relationships/image" Target="../media/image20.png"/><Relationship Id="rId9" Type="http://schemas.openxmlformats.org/officeDocument/2006/relationships/image" Target="../media/image28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8.png"/><Relationship Id="rId4" Type="http://schemas.openxmlformats.org/officeDocument/2006/relationships/image" Target="../media/image4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20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2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2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2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2.png"/><Relationship Id="rId4" Type="http://schemas.openxmlformats.org/officeDocument/2006/relationships/image" Target="../media/image20.png"/><Relationship Id="rId9" Type="http://schemas.openxmlformats.org/officeDocument/2006/relationships/image" Target="../media/image28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4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20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44.png"/><Relationship Id="rId4" Type="http://schemas.openxmlformats.org/officeDocument/2006/relationships/image" Target="../media/image20.png"/><Relationship Id="rId9" Type="http://schemas.openxmlformats.org/officeDocument/2006/relationships/image" Target="../media/image28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5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6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46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46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46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46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46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"/>
          <p:cNvGrpSpPr/>
          <p:nvPr/>
        </p:nvGrpSpPr>
        <p:grpSpPr>
          <a:xfrm>
            <a:off x="0" y="0"/>
            <a:ext cx="9144000" cy="5143620"/>
            <a:chOff x="0" y="0"/>
            <a:chExt cx="9144000" cy="5143620"/>
          </a:xfrm>
        </p:grpSpPr>
        <p:sp>
          <p:nvSpPr>
            <p:cNvPr id="49" name="Google Shape;49;p1"/>
            <p:cNvSpPr/>
            <p:nvPr/>
          </p:nvSpPr>
          <p:spPr>
            <a:xfrm>
              <a:off x="0" y="487800"/>
              <a:ext cx="9144000" cy="4655820"/>
            </a:xfrm>
            <a:custGeom>
              <a:rect b="b" l="l" r="r" t="t"/>
              <a:pathLst>
                <a:path extrusionOk="0" h="4655820" w="9144000">
                  <a:moveTo>
                    <a:pt x="0" y="4655699"/>
                  </a:moveTo>
                  <a:lnTo>
                    <a:pt x="9143999" y="46556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655699"/>
                  </a:lnTo>
                  <a:close/>
                </a:path>
              </a:pathLst>
            </a:custGeom>
            <a:solidFill>
              <a:srgbClr val="E9ED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0" y="0"/>
              <a:ext cx="9144000" cy="488315"/>
            </a:xfrm>
            <a:custGeom>
              <a:rect b="b" l="l" r="r" t="t"/>
              <a:pathLst>
                <a:path extrusionOk="0" h="488315" w="9144000">
                  <a:moveTo>
                    <a:pt x="9143999" y="487799"/>
                  </a:moveTo>
                  <a:lnTo>
                    <a:pt x="0" y="487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87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1" name="Google Shape;51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59425" y="2453225"/>
              <a:ext cx="2884574" cy="2690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1"/>
            <p:cNvSpPr/>
            <p:nvPr/>
          </p:nvSpPr>
          <p:spPr>
            <a:xfrm>
              <a:off x="830399" y="1170062"/>
              <a:ext cx="549275" cy="88265"/>
            </a:xfrm>
            <a:custGeom>
              <a:rect b="b" l="l" r="r" t="t"/>
              <a:pathLst>
                <a:path extrusionOk="0" h="88265" w="549275">
                  <a:moveTo>
                    <a:pt x="548699" y="88199"/>
                  </a:moveTo>
                  <a:lnTo>
                    <a:pt x="0" y="88199"/>
                  </a:lnTo>
                  <a:lnTo>
                    <a:pt x="0" y="0"/>
                  </a:lnTo>
                  <a:lnTo>
                    <a:pt x="548699" y="0"/>
                  </a:lnTo>
                  <a:lnTo>
                    <a:pt x="548699" y="88199"/>
                  </a:lnTo>
                  <a:close/>
                </a:path>
              </a:pathLst>
            </a:custGeom>
            <a:solidFill>
              <a:srgbClr val="006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379100" y="1170062"/>
              <a:ext cx="549275" cy="88265"/>
            </a:xfrm>
            <a:custGeom>
              <a:rect b="b" l="l" r="r" t="t"/>
              <a:pathLst>
                <a:path extrusionOk="0" h="88265" w="549275">
                  <a:moveTo>
                    <a:pt x="548699" y="88199"/>
                  </a:moveTo>
                  <a:lnTo>
                    <a:pt x="0" y="88199"/>
                  </a:lnTo>
                  <a:lnTo>
                    <a:pt x="0" y="0"/>
                  </a:lnTo>
                  <a:lnTo>
                    <a:pt x="548699" y="0"/>
                  </a:lnTo>
                  <a:lnTo>
                    <a:pt x="548699" y="88199"/>
                  </a:lnTo>
                  <a:close/>
                </a:path>
              </a:pathLst>
            </a:custGeom>
            <a:solidFill>
              <a:srgbClr val="6F0A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4" name="Google Shape;54;p1"/>
          <p:cNvSpPr txBox="1"/>
          <p:nvPr>
            <p:ph type="title"/>
          </p:nvPr>
        </p:nvSpPr>
        <p:spPr>
          <a:xfrm>
            <a:off x="802474" y="1379218"/>
            <a:ext cx="3617126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/>
              <a:t>Autonomous Greenhouse Management System</a:t>
            </a:r>
            <a:endParaRPr sz="3200"/>
          </a:p>
        </p:txBody>
      </p:sp>
      <p:sp>
        <p:nvSpPr>
          <p:cNvPr id="55" name="Google Shape;55;p1"/>
          <p:cNvSpPr txBox="1"/>
          <p:nvPr/>
        </p:nvSpPr>
        <p:spPr>
          <a:xfrm>
            <a:off x="802650" y="3237796"/>
            <a:ext cx="36171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734695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Alessia Pontiggia – 1892079</a:t>
            </a:r>
            <a:endParaRPr/>
          </a:p>
          <a:p>
            <a:pPr indent="0" lvl="0" marL="12700" marR="734695" rtl="0" algn="l">
              <a:lnSpc>
                <a:spcPct val="1016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Gerardo Paladino – 1918178</a:t>
            </a:r>
            <a:endParaRPr sz="16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734695" rtl="0" algn="l">
              <a:lnSpc>
                <a:spcPct val="1016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Planning and Reasoning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Sapienza University of Rome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4d3708c7b_0_86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(Easy) Solution</a:t>
            </a:r>
            <a:endParaRPr/>
          </a:p>
        </p:txBody>
      </p:sp>
      <p:sp>
        <p:nvSpPr>
          <p:cNvPr id="201" name="Google Shape;201;g304d3708c7b_0_86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02" name="Google Shape;202;g304d3708c7b_0_86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03" name="Google Shape;203;g304d3708c7b_0_86"/>
          <p:cNvSpPr/>
          <p:nvPr/>
        </p:nvSpPr>
        <p:spPr>
          <a:xfrm>
            <a:off x="2209800" y="1736211"/>
            <a:ext cx="5105400" cy="23622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04" name="Google Shape;204;g304d3708c7b_0_86"/>
          <p:cNvCxnSpPr>
            <a:stCxn id="203" idx="0"/>
            <a:endCxn id="203" idx="2"/>
          </p:cNvCxnSpPr>
          <p:nvPr/>
        </p:nvCxnSpPr>
        <p:spPr>
          <a:xfrm>
            <a:off x="4762500" y="1736211"/>
            <a:ext cx="0" cy="2362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5" name="Google Shape;205;g304d3708c7b_0_86"/>
          <p:cNvCxnSpPr>
            <a:stCxn id="203" idx="1"/>
            <a:endCxn id="203" idx="3"/>
          </p:cNvCxnSpPr>
          <p:nvPr/>
        </p:nvCxnSpPr>
        <p:spPr>
          <a:xfrm>
            <a:off x="2209800" y="2917311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6" name="Google Shape;206;g304d3708c7b_0_86"/>
          <p:cNvSpPr txBox="1"/>
          <p:nvPr/>
        </p:nvSpPr>
        <p:spPr>
          <a:xfrm>
            <a:off x="3182365" y="1428074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207" name="Google Shape;207;g304d3708c7b_0_86"/>
          <p:cNvSpPr txBox="1"/>
          <p:nvPr/>
        </p:nvSpPr>
        <p:spPr>
          <a:xfrm>
            <a:off x="5742077" y="1396145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208" name="Google Shape;208;g304d3708c7b_0_86"/>
          <p:cNvSpPr txBox="1"/>
          <p:nvPr/>
        </p:nvSpPr>
        <p:spPr>
          <a:xfrm>
            <a:off x="3174094" y="404911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209" name="Google Shape;209;g304d3708c7b_0_86"/>
          <p:cNvSpPr txBox="1"/>
          <p:nvPr/>
        </p:nvSpPr>
        <p:spPr>
          <a:xfrm>
            <a:off x="5867400" y="4037217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210" name="Google Shape;210;g304d3708c7b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857" y="2968339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11" name="Google Shape;211;g304d3708c7b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9807" y="19612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212" name="Google Shape;212;g304d3708c7b_0_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7172" y="3136742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13" name="Google Shape;213;g304d3708c7b_0_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68762" y="319976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304d3708c7b_0_86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5" name="Google Shape;215;g304d3708c7b_0_86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6" name="Google Shape;216;g304d3708c7b_0_86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7" name="Google Shape;217;g304d3708c7b_0_86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18" name="Google Shape;218;g304d3708c7b_0_86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219" name="Google Shape;219;g304d3708c7b_0_86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pic>
        <p:nvPicPr>
          <p:cNvPr descr="Robot con riempimento a tinta unita" id="220" name="Google Shape;220;g304d3708c7b_0_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221" name="Google Shape;221;g304d3708c7b_0_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00770" y="3036457"/>
            <a:ext cx="634284" cy="63428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304d3708c7b_0_86"/>
          <p:cNvSpPr/>
          <p:nvPr/>
        </p:nvSpPr>
        <p:spPr>
          <a:xfrm>
            <a:off x="2893950" y="18909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3" name="Google Shape;223;g304d3708c7b_0_86"/>
          <p:cNvSpPr/>
          <p:nvPr/>
        </p:nvSpPr>
        <p:spPr>
          <a:xfrm>
            <a:off x="6271625" y="303645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Batteria in carica con riempimento a tinta unita" id="224" name="Google Shape;224;g304d3708c7b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7897" y="2128713"/>
            <a:ext cx="2769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304d3708c7b_0_86"/>
          <p:cNvSpPr txBox="1"/>
          <p:nvPr/>
        </p:nvSpPr>
        <p:spPr>
          <a:xfrm>
            <a:off x="3172788" y="2090150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Batteria in carica con riempimento a tinta unita" id="226" name="Google Shape;226;g304d3708c7b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247" y="3574663"/>
            <a:ext cx="2769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304d3708c7b_0_86"/>
          <p:cNvSpPr txBox="1"/>
          <p:nvPr/>
        </p:nvSpPr>
        <p:spPr>
          <a:xfrm>
            <a:off x="6691713" y="35361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" name="Google Shape;228;g304d3708c7b_0_86"/>
          <p:cNvSpPr/>
          <p:nvPr/>
        </p:nvSpPr>
        <p:spPr>
          <a:xfrm>
            <a:off x="6133113" y="226442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g35f77158f71_0_1791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Hard</a:t>
            </a:r>
            <a:endParaRPr/>
          </a:p>
        </p:txBody>
      </p:sp>
      <p:sp>
        <p:nvSpPr>
          <p:cNvPr id="3181" name="Google Shape;3181;g35f77158f71_0_1791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3182" name="Google Shape;3182;g35f77158f71_0_1791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3183" name="Google Shape;3183;g35f77158f71_0_17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00" y="1423850"/>
            <a:ext cx="5897074" cy="5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4" name="Google Shape;3184;g35f77158f71_0_1791"/>
          <p:cNvSpPr/>
          <p:nvPr/>
        </p:nvSpPr>
        <p:spPr>
          <a:xfrm>
            <a:off x="2327762" y="202887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185" name="Google Shape;3185;g35f77158f71_0_1791"/>
          <p:cNvCxnSpPr>
            <a:stCxn id="3184" idx="0"/>
            <a:endCxn id="3184" idx="2"/>
          </p:cNvCxnSpPr>
          <p:nvPr/>
        </p:nvCxnSpPr>
        <p:spPr>
          <a:xfrm>
            <a:off x="4734362" y="202887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86" name="Google Shape;3186;g35f77158f71_0_1791"/>
          <p:cNvCxnSpPr/>
          <p:nvPr/>
        </p:nvCxnSpPr>
        <p:spPr>
          <a:xfrm>
            <a:off x="2343546" y="304072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87" name="Google Shape;3187;g35f77158f71_0_1791"/>
          <p:cNvSpPr txBox="1"/>
          <p:nvPr/>
        </p:nvSpPr>
        <p:spPr>
          <a:xfrm>
            <a:off x="1806890" y="233587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3188" name="Google Shape;3188;g35f77158f71_0_1791"/>
          <p:cNvSpPr txBox="1"/>
          <p:nvPr/>
        </p:nvSpPr>
        <p:spPr>
          <a:xfrm>
            <a:off x="7235184" y="243757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3189" name="Google Shape;3189;g35f77158f71_0_1791"/>
          <p:cNvSpPr txBox="1"/>
          <p:nvPr/>
        </p:nvSpPr>
        <p:spPr>
          <a:xfrm>
            <a:off x="1803737" y="33896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3190" name="Google Shape;3190;g35f77158f71_0_1791"/>
          <p:cNvSpPr txBox="1"/>
          <p:nvPr/>
        </p:nvSpPr>
        <p:spPr>
          <a:xfrm>
            <a:off x="7238213" y="33538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3191" name="Google Shape;3191;g35f77158f71_0_17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1116" y="2086938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192" name="Google Shape;3192;g35f77158f71_0_17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2735" y="215184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3193" name="Google Shape;3193;g35f77158f71_0_17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24426" y="2167511"/>
            <a:ext cx="694455" cy="713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4" name="Google Shape;3194;g35f77158f71_0_1791"/>
          <p:cNvCxnSpPr/>
          <p:nvPr/>
        </p:nvCxnSpPr>
        <p:spPr>
          <a:xfrm>
            <a:off x="2375115" y="401895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95" name="Google Shape;3195;g35f77158f71_0_1791"/>
          <p:cNvSpPr txBox="1"/>
          <p:nvPr/>
        </p:nvSpPr>
        <p:spPr>
          <a:xfrm>
            <a:off x="1803737" y="439425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3196" name="Google Shape;3196;g35f77158f71_0_1791"/>
          <p:cNvSpPr txBox="1"/>
          <p:nvPr/>
        </p:nvSpPr>
        <p:spPr>
          <a:xfrm>
            <a:off x="7238213" y="419567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3197" name="Google Shape;3197;g35f77158f71_0_17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5138" y="408044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198" name="Google Shape;3198;g35f77158f71_0_17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4946" y="467659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199" name="Google Shape;3199;g35f77158f71_0_17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8364" y="2616975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3200" name="Google Shape;3200;g35f77158f71_0_1791"/>
          <p:cNvSpPr txBox="1"/>
          <p:nvPr/>
        </p:nvSpPr>
        <p:spPr>
          <a:xfrm>
            <a:off x="6550155" y="465276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1" name="Google Shape;3201;g35f77158f71_0_1791"/>
          <p:cNvSpPr txBox="1"/>
          <p:nvPr/>
        </p:nvSpPr>
        <p:spPr>
          <a:xfrm>
            <a:off x="6516191" y="2593146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x57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3202" name="Google Shape;3202;g35f77158f71_0_17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42327" y="414826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3203" name="Google Shape;3203;g35f77158f71_0_1791"/>
          <p:cNvSpPr/>
          <p:nvPr/>
        </p:nvSpPr>
        <p:spPr>
          <a:xfrm>
            <a:off x="6177188" y="12083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04" name="Google Shape;3204;g35f77158f71_0_1791"/>
          <p:cNvSpPr/>
          <p:nvPr/>
        </p:nvSpPr>
        <p:spPr>
          <a:xfrm>
            <a:off x="6177188" y="1667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05" name="Google Shape;3205;g35f77158f71_0_1791"/>
          <p:cNvSpPr txBox="1"/>
          <p:nvPr/>
        </p:nvSpPr>
        <p:spPr>
          <a:xfrm>
            <a:off x="6585980" y="113985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3206" name="Google Shape;3206;g35f77158f71_0_1791"/>
          <p:cNvSpPr txBox="1"/>
          <p:nvPr/>
        </p:nvSpPr>
        <p:spPr>
          <a:xfrm>
            <a:off x="6593755" y="159839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3207" name="Google Shape;3207;g35f77158f71_0_1791"/>
          <p:cNvSpPr/>
          <p:nvPr/>
        </p:nvSpPr>
        <p:spPr>
          <a:xfrm>
            <a:off x="5854850" y="2575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08" name="Google Shape;3208;g35f77158f71_0_1791"/>
          <p:cNvSpPr/>
          <p:nvPr/>
        </p:nvSpPr>
        <p:spPr>
          <a:xfrm>
            <a:off x="5923175" y="45343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09" name="Google Shape;3209;g35f77158f71_0_1791"/>
          <p:cNvSpPr/>
          <p:nvPr/>
        </p:nvSpPr>
        <p:spPr>
          <a:xfrm>
            <a:off x="5920338" y="43413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10" name="Google Shape;3210;g35f77158f71_0_1791"/>
          <p:cNvSpPr/>
          <p:nvPr/>
        </p:nvSpPr>
        <p:spPr>
          <a:xfrm>
            <a:off x="5196650" y="445575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1" name="Google Shape;3211;g35f77158f71_0_1791"/>
          <p:cNvSpPr/>
          <p:nvPr/>
        </p:nvSpPr>
        <p:spPr>
          <a:xfrm>
            <a:off x="5196650" y="244010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Banana con riempimento a tinta unita" id="3212" name="Google Shape;3212;g35f77158f71_0_17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80326" y="3214196"/>
            <a:ext cx="614493" cy="631298"/>
          </a:xfrm>
          <a:prstGeom prst="rect">
            <a:avLst/>
          </a:prstGeom>
          <a:noFill/>
          <a:ln>
            <a:noFill/>
          </a:ln>
        </p:spPr>
      </p:pic>
      <p:sp>
        <p:nvSpPr>
          <p:cNvPr id="3213" name="Google Shape;3213;g35f77158f71_0_1791"/>
          <p:cNvSpPr/>
          <p:nvPr/>
        </p:nvSpPr>
        <p:spPr>
          <a:xfrm>
            <a:off x="3602675" y="35199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7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35f77158f71_0_1830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Hard</a:t>
            </a:r>
            <a:endParaRPr/>
          </a:p>
        </p:txBody>
      </p:sp>
      <p:sp>
        <p:nvSpPr>
          <p:cNvPr id="3219" name="Google Shape;3219;g35f77158f71_0_1830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3220" name="Google Shape;3220;g35f77158f71_0_1830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3221" name="Google Shape;3221;g35f77158f71_0_18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00" y="1423850"/>
            <a:ext cx="5897074" cy="5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2" name="Google Shape;3222;g35f77158f71_0_1830"/>
          <p:cNvSpPr/>
          <p:nvPr/>
        </p:nvSpPr>
        <p:spPr>
          <a:xfrm>
            <a:off x="2327762" y="202887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223" name="Google Shape;3223;g35f77158f71_0_1830"/>
          <p:cNvCxnSpPr>
            <a:stCxn id="3222" idx="0"/>
            <a:endCxn id="3222" idx="2"/>
          </p:cNvCxnSpPr>
          <p:nvPr/>
        </p:nvCxnSpPr>
        <p:spPr>
          <a:xfrm>
            <a:off x="4734362" y="202887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224" name="Google Shape;3224;g35f77158f71_0_1830"/>
          <p:cNvCxnSpPr/>
          <p:nvPr/>
        </p:nvCxnSpPr>
        <p:spPr>
          <a:xfrm>
            <a:off x="2343546" y="304072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225" name="Google Shape;3225;g35f77158f71_0_1830"/>
          <p:cNvSpPr txBox="1"/>
          <p:nvPr/>
        </p:nvSpPr>
        <p:spPr>
          <a:xfrm>
            <a:off x="1806890" y="233587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3226" name="Google Shape;3226;g35f77158f71_0_1830"/>
          <p:cNvSpPr txBox="1"/>
          <p:nvPr/>
        </p:nvSpPr>
        <p:spPr>
          <a:xfrm>
            <a:off x="7235184" y="243757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3227" name="Google Shape;3227;g35f77158f71_0_1830"/>
          <p:cNvSpPr txBox="1"/>
          <p:nvPr/>
        </p:nvSpPr>
        <p:spPr>
          <a:xfrm>
            <a:off x="1803737" y="33896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3228" name="Google Shape;3228;g35f77158f71_0_1830"/>
          <p:cNvSpPr txBox="1"/>
          <p:nvPr/>
        </p:nvSpPr>
        <p:spPr>
          <a:xfrm>
            <a:off x="7238213" y="33538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3229" name="Google Shape;3229;g35f77158f71_0_18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1116" y="2086938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230" name="Google Shape;3230;g35f77158f71_0_18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2735" y="215184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3231" name="Google Shape;3231;g35f77158f71_0_18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24426" y="2167511"/>
            <a:ext cx="694455" cy="713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2" name="Google Shape;3232;g35f77158f71_0_1830"/>
          <p:cNvCxnSpPr/>
          <p:nvPr/>
        </p:nvCxnSpPr>
        <p:spPr>
          <a:xfrm>
            <a:off x="2375115" y="401895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233" name="Google Shape;3233;g35f77158f71_0_1830"/>
          <p:cNvSpPr txBox="1"/>
          <p:nvPr/>
        </p:nvSpPr>
        <p:spPr>
          <a:xfrm>
            <a:off x="1803737" y="439425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3234" name="Google Shape;3234;g35f77158f71_0_1830"/>
          <p:cNvSpPr txBox="1"/>
          <p:nvPr/>
        </p:nvSpPr>
        <p:spPr>
          <a:xfrm>
            <a:off x="7238213" y="419567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3235" name="Google Shape;3235;g35f77158f71_0_18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5138" y="408044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236" name="Google Shape;3236;g35f77158f71_0_18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4946" y="467659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237" name="Google Shape;3237;g35f77158f71_0_18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8364" y="2616975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3238" name="Google Shape;3238;g35f77158f71_0_1830"/>
          <p:cNvSpPr txBox="1"/>
          <p:nvPr/>
        </p:nvSpPr>
        <p:spPr>
          <a:xfrm>
            <a:off x="6550155" y="465276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9" name="Google Shape;3239;g35f77158f71_0_1830"/>
          <p:cNvSpPr txBox="1"/>
          <p:nvPr/>
        </p:nvSpPr>
        <p:spPr>
          <a:xfrm>
            <a:off x="6516191" y="2593146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x57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3240" name="Google Shape;3240;g35f77158f71_0_18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42327" y="414826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3241" name="Google Shape;3241;g35f77158f71_0_1830"/>
          <p:cNvSpPr/>
          <p:nvPr/>
        </p:nvSpPr>
        <p:spPr>
          <a:xfrm>
            <a:off x="6177188" y="12083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42" name="Google Shape;3242;g35f77158f71_0_1830"/>
          <p:cNvSpPr/>
          <p:nvPr/>
        </p:nvSpPr>
        <p:spPr>
          <a:xfrm>
            <a:off x="6177188" y="1667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43" name="Google Shape;3243;g35f77158f71_0_1830"/>
          <p:cNvSpPr txBox="1"/>
          <p:nvPr/>
        </p:nvSpPr>
        <p:spPr>
          <a:xfrm>
            <a:off x="6585980" y="113985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3244" name="Google Shape;3244;g35f77158f71_0_1830"/>
          <p:cNvSpPr txBox="1"/>
          <p:nvPr/>
        </p:nvSpPr>
        <p:spPr>
          <a:xfrm>
            <a:off x="6593755" y="159839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3245" name="Google Shape;3245;g35f77158f71_0_1830"/>
          <p:cNvSpPr/>
          <p:nvPr/>
        </p:nvSpPr>
        <p:spPr>
          <a:xfrm>
            <a:off x="5854850" y="2575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46" name="Google Shape;3246;g35f77158f71_0_1830"/>
          <p:cNvSpPr/>
          <p:nvPr/>
        </p:nvSpPr>
        <p:spPr>
          <a:xfrm>
            <a:off x="5923175" y="45343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47" name="Google Shape;3247;g35f77158f71_0_1830"/>
          <p:cNvSpPr/>
          <p:nvPr/>
        </p:nvSpPr>
        <p:spPr>
          <a:xfrm>
            <a:off x="5920338" y="43413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48" name="Google Shape;3248;g35f77158f71_0_1830"/>
          <p:cNvSpPr/>
          <p:nvPr/>
        </p:nvSpPr>
        <p:spPr>
          <a:xfrm>
            <a:off x="5196650" y="445575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9" name="Google Shape;3249;g35f77158f71_0_1830"/>
          <p:cNvSpPr/>
          <p:nvPr/>
        </p:nvSpPr>
        <p:spPr>
          <a:xfrm>
            <a:off x="5196650" y="244010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50" name="Google Shape;3250;g35f77158f71_0_18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89038" y="683925"/>
            <a:ext cx="565800" cy="56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3251" name="Google Shape;3251;g35f77158f71_0_18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80326" y="3214196"/>
            <a:ext cx="614493" cy="631298"/>
          </a:xfrm>
          <a:prstGeom prst="rect">
            <a:avLst/>
          </a:prstGeom>
          <a:noFill/>
          <a:ln>
            <a:noFill/>
          </a:ln>
        </p:spPr>
      </p:pic>
      <p:sp>
        <p:nvSpPr>
          <p:cNvPr id="3252" name="Google Shape;3252;g35f77158f71_0_1830"/>
          <p:cNvSpPr/>
          <p:nvPr/>
        </p:nvSpPr>
        <p:spPr>
          <a:xfrm>
            <a:off x="3602675" y="35199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6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7" name="Google Shape;3257;g35f77158f71_0_1868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Hard</a:t>
            </a:r>
            <a:endParaRPr/>
          </a:p>
        </p:txBody>
      </p:sp>
      <p:sp>
        <p:nvSpPr>
          <p:cNvPr id="3258" name="Google Shape;3258;g35f77158f71_0_1868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3259" name="Google Shape;3259;g35f77158f71_0_1868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3260" name="Google Shape;3260;g35f77158f71_0_18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25" y="1624926"/>
            <a:ext cx="8038500" cy="25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4" name="Shape 3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5" name="Google Shape;3265;p31"/>
          <p:cNvSpPr txBox="1"/>
          <p:nvPr>
            <p:ph type="title"/>
          </p:nvPr>
        </p:nvSpPr>
        <p:spPr>
          <a:xfrm>
            <a:off x="800675" y="921617"/>
            <a:ext cx="398208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Contacts</a:t>
            </a:r>
            <a:endParaRPr/>
          </a:p>
        </p:txBody>
      </p:sp>
      <p:sp>
        <p:nvSpPr>
          <p:cNvPr id="3266" name="Google Shape;3266;p31"/>
          <p:cNvSpPr txBox="1"/>
          <p:nvPr>
            <p:ph idx="11" type="ftr"/>
          </p:nvPr>
        </p:nvSpPr>
        <p:spPr>
          <a:xfrm>
            <a:off x="1487824" y="4874378"/>
            <a:ext cx="2474576" cy="1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3267" name="Google Shape;3267;p31"/>
          <p:cNvSpPr txBox="1"/>
          <p:nvPr>
            <p:ph idx="12" type="sldNum"/>
          </p:nvPr>
        </p:nvSpPr>
        <p:spPr>
          <a:xfrm>
            <a:off x="8900368" y="4882477"/>
            <a:ext cx="14998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268" name="Google Shape;3268;p31"/>
          <p:cNvSpPr txBox="1"/>
          <p:nvPr/>
        </p:nvSpPr>
        <p:spPr>
          <a:xfrm>
            <a:off x="974478" y="1452245"/>
            <a:ext cx="51696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283210" lvl="0" marL="295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Char char="-"/>
            </a:pPr>
            <a:r>
              <a:rPr b="1" lang="it-IT"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Alessia Pontiggia:</a:t>
            </a:r>
            <a:endParaRPr/>
          </a:p>
          <a:p>
            <a:pPr indent="0" lvl="1" marL="12700" rtl="0" algn="l">
              <a:spcBef>
                <a:spcPts val="185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it-IT" sz="1100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pontiggia.1892079@studenti.uniroma1.it</a:t>
            </a:r>
            <a:endParaRPr b="1" sz="1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2700" rtl="0" algn="l">
              <a:spcBef>
                <a:spcPts val="185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210" lvl="0" marL="29591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Char char="-"/>
            </a:pPr>
            <a:r>
              <a:rPr b="1" lang="it-IT"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Gerardo Paladino: </a:t>
            </a:r>
            <a:endParaRPr/>
          </a:p>
          <a:p>
            <a:pPr indent="0" lvl="1" marL="12700" rtl="0" algn="l">
              <a:spcBef>
                <a:spcPts val="185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it-IT" sz="1100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paladino.1</a:t>
            </a:r>
            <a:r>
              <a:rPr b="1" lang="it-IT" sz="1100" u="sng">
                <a:solidFill>
                  <a:srgbClr val="59595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918178</a:t>
            </a:r>
            <a:r>
              <a:rPr b="1" lang="it-IT" sz="1100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@studenti.uniroma1.it</a:t>
            </a:r>
            <a:endParaRPr b="1" sz="1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2700" rtl="0" algn="l">
              <a:spcBef>
                <a:spcPts val="185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74955" lvl="0" marL="29591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-"/>
            </a:pPr>
            <a:r>
              <a:rPr b="1" lang="it-IT"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20955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72" name="Shape 3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3" name="Google Shape;3273;p32"/>
          <p:cNvGrpSpPr/>
          <p:nvPr/>
        </p:nvGrpSpPr>
        <p:grpSpPr>
          <a:xfrm>
            <a:off x="0" y="0"/>
            <a:ext cx="9144000" cy="5143620"/>
            <a:chOff x="0" y="0"/>
            <a:chExt cx="9144000" cy="5143620"/>
          </a:xfrm>
        </p:grpSpPr>
        <p:sp>
          <p:nvSpPr>
            <p:cNvPr id="3274" name="Google Shape;3274;p32"/>
            <p:cNvSpPr/>
            <p:nvPr/>
          </p:nvSpPr>
          <p:spPr>
            <a:xfrm>
              <a:off x="0" y="487800"/>
              <a:ext cx="9144000" cy="4655820"/>
            </a:xfrm>
            <a:custGeom>
              <a:rect b="b" l="l" r="r" t="t"/>
              <a:pathLst>
                <a:path extrusionOk="0" h="4655820" w="9144000">
                  <a:moveTo>
                    <a:pt x="0" y="4655699"/>
                  </a:moveTo>
                  <a:lnTo>
                    <a:pt x="9143999" y="46556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655699"/>
                  </a:lnTo>
                  <a:close/>
                </a:path>
              </a:pathLst>
            </a:custGeom>
            <a:solidFill>
              <a:srgbClr val="E9ED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5" name="Google Shape;3275;p32"/>
            <p:cNvSpPr/>
            <p:nvPr/>
          </p:nvSpPr>
          <p:spPr>
            <a:xfrm>
              <a:off x="0" y="0"/>
              <a:ext cx="9144000" cy="488315"/>
            </a:xfrm>
            <a:custGeom>
              <a:rect b="b" l="l" r="r" t="t"/>
              <a:pathLst>
                <a:path extrusionOk="0" h="488315" w="9144000">
                  <a:moveTo>
                    <a:pt x="9143999" y="487799"/>
                  </a:moveTo>
                  <a:lnTo>
                    <a:pt x="0" y="487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87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276" name="Google Shape;3276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59425" y="2453225"/>
              <a:ext cx="2884574" cy="2690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7" name="Google Shape;3277;p32"/>
            <p:cNvSpPr/>
            <p:nvPr/>
          </p:nvSpPr>
          <p:spPr>
            <a:xfrm>
              <a:off x="830399" y="1170062"/>
              <a:ext cx="549275" cy="88265"/>
            </a:xfrm>
            <a:custGeom>
              <a:rect b="b" l="l" r="r" t="t"/>
              <a:pathLst>
                <a:path extrusionOk="0" h="88265" w="549275">
                  <a:moveTo>
                    <a:pt x="548699" y="88199"/>
                  </a:moveTo>
                  <a:lnTo>
                    <a:pt x="0" y="88199"/>
                  </a:lnTo>
                  <a:lnTo>
                    <a:pt x="0" y="0"/>
                  </a:lnTo>
                  <a:lnTo>
                    <a:pt x="548699" y="0"/>
                  </a:lnTo>
                  <a:lnTo>
                    <a:pt x="548699" y="88199"/>
                  </a:lnTo>
                  <a:close/>
                </a:path>
              </a:pathLst>
            </a:custGeom>
            <a:solidFill>
              <a:srgbClr val="006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8" name="Google Shape;3278;p32"/>
            <p:cNvSpPr/>
            <p:nvPr/>
          </p:nvSpPr>
          <p:spPr>
            <a:xfrm>
              <a:off x="1379100" y="1170062"/>
              <a:ext cx="549275" cy="88265"/>
            </a:xfrm>
            <a:custGeom>
              <a:rect b="b" l="l" r="r" t="t"/>
              <a:pathLst>
                <a:path extrusionOk="0" h="88265" w="549275">
                  <a:moveTo>
                    <a:pt x="548699" y="88199"/>
                  </a:moveTo>
                  <a:lnTo>
                    <a:pt x="0" y="88199"/>
                  </a:lnTo>
                  <a:lnTo>
                    <a:pt x="0" y="0"/>
                  </a:lnTo>
                  <a:lnTo>
                    <a:pt x="548699" y="0"/>
                  </a:lnTo>
                  <a:lnTo>
                    <a:pt x="548699" y="88199"/>
                  </a:lnTo>
                  <a:close/>
                </a:path>
              </a:pathLst>
            </a:custGeom>
            <a:solidFill>
              <a:srgbClr val="6F0A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9" name="Google Shape;3279;p32"/>
          <p:cNvSpPr txBox="1"/>
          <p:nvPr>
            <p:ph type="title"/>
          </p:nvPr>
        </p:nvSpPr>
        <p:spPr>
          <a:xfrm>
            <a:off x="802475" y="1374138"/>
            <a:ext cx="6628765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/>
              <a:t>Thank you for the attention!</a:t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4d3708c7b_0_117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(Easy) Solution</a:t>
            </a:r>
            <a:endParaRPr/>
          </a:p>
        </p:txBody>
      </p:sp>
      <p:sp>
        <p:nvSpPr>
          <p:cNvPr id="234" name="Google Shape;234;g304d3708c7b_0_117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35" name="Google Shape;235;g304d3708c7b_0_117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36" name="Google Shape;236;g304d3708c7b_0_117"/>
          <p:cNvSpPr/>
          <p:nvPr/>
        </p:nvSpPr>
        <p:spPr>
          <a:xfrm>
            <a:off x="2209800" y="1736211"/>
            <a:ext cx="5105400" cy="23622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37" name="Google Shape;237;g304d3708c7b_0_117"/>
          <p:cNvCxnSpPr>
            <a:stCxn id="236" idx="0"/>
            <a:endCxn id="236" idx="2"/>
          </p:cNvCxnSpPr>
          <p:nvPr/>
        </p:nvCxnSpPr>
        <p:spPr>
          <a:xfrm>
            <a:off x="4762500" y="1736211"/>
            <a:ext cx="0" cy="2362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8" name="Google Shape;238;g304d3708c7b_0_117"/>
          <p:cNvCxnSpPr>
            <a:stCxn id="236" idx="1"/>
            <a:endCxn id="236" idx="3"/>
          </p:cNvCxnSpPr>
          <p:nvPr/>
        </p:nvCxnSpPr>
        <p:spPr>
          <a:xfrm>
            <a:off x="2209800" y="2917311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9" name="Google Shape;239;g304d3708c7b_0_117"/>
          <p:cNvSpPr txBox="1"/>
          <p:nvPr/>
        </p:nvSpPr>
        <p:spPr>
          <a:xfrm>
            <a:off x="3182365" y="1428074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240" name="Google Shape;240;g304d3708c7b_0_117"/>
          <p:cNvSpPr txBox="1"/>
          <p:nvPr/>
        </p:nvSpPr>
        <p:spPr>
          <a:xfrm>
            <a:off x="5742077" y="1396145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241" name="Google Shape;241;g304d3708c7b_0_117"/>
          <p:cNvSpPr txBox="1"/>
          <p:nvPr/>
        </p:nvSpPr>
        <p:spPr>
          <a:xfrm>
            <a:off x="3174094" y="404911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242" name="Google Shape;242;g304d3708c7b_0_117"/>
          <p:cNvSpPr txBox="1"/>
          <p:nvPr/>
        </p:nvSpPr>
        <p:spPr>
          <a:xfrm>
            <a:off x="5867400" y="4037217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243" name="Google Shape;243;g304d3708c7b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857" y="2968339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44" name="Google Shape;244;g304d3708c7b_0_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9807" y="19612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245" name="Google Shape;245;g304d3708c7b_0_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7172" y="3136742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46" name="Google Shape;246;g304d3708c7b_0_1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68762" y="319976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304d3708c7b_0_117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8" name="Google Shape;248;g304d3708c7b_0_117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9" name="Google Shape;249;g304d3708c7b_0_117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0" name="Google Shape;250;g304d3708c7b_0_117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51" name="Google Shape;251;g304d3708c7b_0_117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252" name="Google Shape;252;g304d3708c7b_0_117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pic>
        <p:nvPicPr>
          <p:cNvPr descr="Robot con riempimento a tinta unita" id="253" name="Google Shape;253;g304d3708c7b_0_1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254" name="Google Shape;254;g304d3708c7b_0_1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00770" y="3036457"/>
            <a:ext cx="634284" cy="63428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304d3708c7b_0_117"/>
          <p:cNvSpPr/>
          <p:nvPr/>
        </p:nvSpPr>
        <p:spPr>
          <a:xfrm>
            <a:off x="2893950" y="18909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Batteria in carica con riempimento a tinta unita" id="256" name="Google Shape;256;g304d3708c7b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7897" y="2128713"/>
            <a:ext cx="2769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304d3708c7b_0_117"/>
          <p:cNvSpPr txBox="1"/>
          <p:nvPr/>
        </p:nvSpPr>
        <p:spPr>
          <a:xfrm>
            <a:off x="3172788" y="2090150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Batteria in carica con riempimento a tinta unita" id="258" name="Google Shape;258;g304d3708c7b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247" y="3574663"/>
            <a:ext cx="2769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04d3708c7b_0_117"/>
          <p:cNvSpPr txBox="1"/>
          <p:nvPr/>
        </p:nvSpPr>
        <p:spPr>
          <a:xfrm>
            <a:off x="6691713" y="35361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g304d3708c7b_0_117"/>
          <p:cNvSpPr/>
          <p:nvPr/>
        </p:nvSpPr>
        <p:spPr>
          <a:xfrm>
            <a:off x="6012888" y="344872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g304d3708c7b_0_117"/>
          <p:cNvSpPr/>
          <p:nvPr/>
        </p:nvSpPr>
        <p:spPr>
          <a:xfrm>
            <a:off x="6133113" y="226442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4d3708c7b_0_148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(Easy) Solution</a:t>
            </a:r>
            <a:endParaRPr/>
          </a:p>
        </p:txBody>
      </p:sp>
      <p:sp>
        <p:nvSpPr>
          <p:cNvPr id="267" name="Google Shape;267;g304d3708c7b_0_148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68" name="Google Shape;268;g304d3708c7b_0_148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69" name="Google Shape;269;g304d3708c7b_0_148"/>
          <p:cNvSpPr/>
          <p:nvPr/>
        </p:nvSpPr>
        <p:spPr>
          <a:xfrm>
            <a:off x="2209800" y="1736211"/>
            <a:ext cx="5105400" cy="23622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70" name="Google Shape;270;g304d3708c7b_0_148"/>
          <p:cNvCxnSpPr>
            <a:stCxn id="269" idx="0"/>
            <a:endCxn id="269" idx="2"/>
          </p:cNvCxnSpPr>
          <p:nvPr/>
        </p:nvCxnSpPr>
        <p:spPr>
          <a:xfrm>
            <a:off x="4762500" y="1736211"/>
            <a:ext cx="0" cy="2362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1" name="Google Shape;271;g304d3708c7b_0_148"/>
          <p:cNvCxnSpPr>
            <a:stCxn id="269" idx="1"/>
            <a:endCxn id="269" idx="3"/>
          </p:cNvCxnSpPr>
          <p:nvPr/>
        </p:nvCxnSpPr>
        <p:spPr>
          <a:xfrm>
            <a:off x="2209800" y="2917311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2" name="Google Shape;272;g304d3708c7b_0_148"/>
          <p:cNvSpPr txBox="1"/>
          <p:nvPr/>
        </p:nvSpPr>
        <p:spPr>
          <a:xfrm>
            <a:off x="3182365" y="1428074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273" name="Google Shape;273;g304d3708c7b_0_148"/>
          <p:cNvSpPr txBox="1"/>
          <p:nvPr/>
        </p:nvSpPr>
        <p:spPr>
          <a:xfrm>
            <a:off x="5742077" y="1396145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274" name="Google Shape;274;g304d3708c7b_0_148"/>
          <p:cNvSpPr txBox="1"/>
          <p:nvPr/>
        </p:nvSpPr>
        <p:spPr>
          <a:xfrm>
            <a:off x="3174094" y="404911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275" name="Google Shape;275;g304d3708c7b_0_148"/>
          <p:cNvSpPr txBox="1"/>
          <p:nvPr/>
        </p:nvSpPr>
        <p:spPr>
          <a:xfrm>
            <a:off x="5867400" y="4037217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276" name="Google Shape;276;g304d3708c7b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857" y="2968339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77" name="Google Shape;277;g304d3708c7b_0_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9807" y="19612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278" name="Google Shape;278;g304d3708c7b_0_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7172" y="3136742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79" name="Google Shape;279;g304d3708c7b_0_1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68762" y="319976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304d3708c7b_0_148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1" name="Google Shape;281;g304d3708c7b_0_148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2" name="Google Shape;282;g304d3708c7b_0_148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3" name="Google Shape;283;g304d3708c7b_0_148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84" name="Google Shape;284;g304d3708c7b_0_148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285" name="Google Shape;285;g304d3708c7b_0_148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pic>
        <p:nvPicPr>
          <p:cNvPr descr="Robot con riempimento a tinta unita" id="286" name="Google Shape;286;g304d3708c7b_0_1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20216" y="2917294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287" name="Google Shape;287;g304d3708c7b_0_1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00770" y="3036457"/>
            <a:ext cx="634284" cy="63428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304d3708c7b_0_148"/>
          <p:cNvSpPr/>
          <p:nvPr/>
        </p:nvSpPr>
        <p:spPr>
          <a:xfrm>
            <a:off x="2819425" y="2988485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Batteria in carica con riempimento a tinta unita" id="289" name="Google Shape;289;g304d3708c7b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9322" y="3480863"/>
            <a:ext cx="2769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304d3708c7b_0_148"/>
          <p:cNvSpPr txBox="1"/>
          <p:nvPr/>
        </p:nvSpPr>
        <p:spPr>
          <a:xfrm>
            <a:off x="2611813" y="34423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Batteria in carica con riempimento a tinta unita" id="291" name="Google Shape;291;g304d3708c7b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247" y="3574663"/>
            <a:ext cx="2769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304d3708c7b_0_148"/>
          <p:cNvSpPr txBox="1"/>
          <p:nvPr/>
        </p:nvSpPr>
        <p:spPr>
          <a:xfrm>
            <a:off x="6691713" y="35361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g304d3708c7b_0_148"/>
          <p:cNvSpPr/>
          <p:nvPr/>
        </p:nvSpPr>
        <p:spPr>
          <a:xfrm>
            <a:off x="6133113" y="226442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g304d3708c7b_0_148"/>
          <p:cNvSpPr/>
          <p:nvPr/>
        </p:nvSpPr>
        <p:spPr>
          <a:xfrm>
            <a:off x="6012888" y="344872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4d3708c7b_0_178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(Easy) Solution</a:t>
            </a:r>
            <a:endParaRPr/>
          </a:p>
        </p:txBody>
      </p:sp>
      <p:sp>
        <p:nvSpPr>
          <p:cNvPr id="300" name="Google Shape;300;g304d3708c7b_0_178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301" name="Google Shape;301;g304d3708c7b_0_178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02" name="Google Shape;302;g304d3708c7b_0_178"/>
          <p:cNvSpPr/>
          <p:nvPr/>
        </p:nvSpPr>
        <p:spPr>
          <a:xfrm>
            <a:off x="2209800" y="1736211"/>
            <a:ext cx="5105400" cy="23622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03" name="Google Shape;303;g304d3708c7b_0_178"/>
          <p:cNvCxnSpPr>
            <a:stCxn id="302" idx="0"/>
            <a:endCxn id="302" idx="2"/>
          </p:cNvCxnSpPr>
          <p:nvPr/>
        </p:nvCxnSpPr>
        <p:spPr>
          <a:xfrm>
            <a:off x="4762500" y="1736211"/>
            <a:ext cx="0" cy="2362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4" name="Google Shape;304;g304d3708c7b_0_178"/>
          <p:cNvCxnSpPr>
            <a:stCxn id="302" idx="1"/>
            <a:endCxn id="302" idx="3"/>
          </p:cNvCxnSpPr>
          <p:nvPr/>
        </p:nvCxnSpPr>
        <p:spPr>
          <a:xfrm>
            <a:off x="2209800" y="2917311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5" name="Google Shape;305;g304d3708c7b_0_178"/>
          <p:cNvSpPr txBox="1"/>
          <p:nvPr/>
        </p:nvSpPr>
        <p:spPr>
          <a:xfrm>
            <a:off x="3182365" y="1428074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306" name="Google Shape;306;g304d3708c7b_0_178"/>
          <p:cNvSpPr txBox="1"/>
          <p:nvPr/>
        </p:nvSpPr>
        <p:spPr>
          <a:xfrm>
            <a:off x="5742077" y="1396145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307" name="Google Shape;307;g304d3708c7b_0_178"/>
          <p:cNvSpPr txBox="1"/>
          <p:nvPr/>
        </p:nvSpPr>
        <p:spPr>
          <a:xfrm>
            <a:off x="3174094" y="404911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308" name="Google Shape;308;g304d3708c7b_0_178"/>
          <p:cNvSpPr txBox="1"/>
          <p:nvPr/>
        </p:nvSpPr>
        <p:spPr>
          <a:xfrm>
            <a:off x="5867400" y="4037217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309" name="Google Shape;309;g304d3708c7b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857" y="2968339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310" name="Google Shape;310;g304d3708c7b_0_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9807" y="19612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311" name="Google Shape;311;g304d3708c7b_0_1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7172" y="3136742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312" name="Google Shape;312;g304d3708c7b_0_1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68762" y="319976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304d3708c7b_0_178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4" name="Google Shape;314;g304d3708c7b_0_178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5" name="Google Shape;315;g304d3708c7b_0_178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6" name="Google Shape;316;g304d3708c7b_0_178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317" name="Google Shape;317;g304d3708c7b_0_178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318" name="Google Shape;318;g304d3708c7b_0_178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pic>
        <p:nvPicPr>
          <p:cNvPr descr="Robot con riempimento a tinta unita" id="319" name="Google Shape;319;g304d3708c7b_0_1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20216" y="2917294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320" name="Google Shape;320;g304d3708c7b_0_1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9558" y="3057632"/>
            <a:ext cx="634284" cy="634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304d3708c7b_0_178"/>
          <p:cNvSpPr/>
          <p:nvPr/>
        </p:nvSpPr>
        <p:spPr>
          <a:xfrm>
            <a:off x="2819425" y="2988485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Batteria in carica con riempimento a tinta unita" id="322" name="Google Shape;322;g304d3708c7b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9322" y="3480863"/>
            <a:ext cx="2769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304d3708c7b_0_178"/>
          <p:cNvSpPr txBox="1"/>
          <p:nvPr/>
        </p:nvSpPr>
        <p:spPr>
          <a:xfrm>
            <a:off x="2611813" y="34423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Batteria in carica con riempimento a tinta unita" id="324" name="Google Shape;324;g304d3708c7b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9997" y="3613213"/>
            <a:ext cx="2769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304d3708c7b_0_178"/>
          <p:cNvSpPr txBox="1"/>
          <p:nvPr/>
        </p:nvSpPr>
        <p:spPr>
          <a:xfrm>
            <a:off x="4169488" y="357467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x6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g304d3708c7b_0_178"/>
          <p:cNvSpPr/>
          <p:nvPr/>
        </p:nvSpPr>
        <p:spPr>
          <a:xfrm>
            <a:off x="6133113" y="226442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7" name="Google Shape;327;g304d3708c7b_0_178"/>
          <p:cNvSpPr/>
          <p:nvPr/>
        </p:nvSpPr>
        <p:spPr>
          <a:xfrm>
            <a:off x="6012888" y="344872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04d3708c7b_0_208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(Easy) Solution</a:t>
            </a:r>
            <a:endParaRPr/>
          </a:p>
        </p:txBody>
      </p:sp>
      <p:sp>
        <p:nvSpPr>
          <p:cNvPr id="333" name="Google Shape;333;g304d3708c7b_0_208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334" name="Google Shape;334;g304d3708c7b_0_208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35" name="Google Shape;335;g304d3708c7b_0_208"/>
          <p:cNvSpPr/>
          <p:nvPr/>
        </p:nvSpPr>
        <p:spPr>
          <a:xfrm>
            <a:off x="2209800" y="1736211"/>
            <a:ext cx="5105400" cy="23622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36" name="Google Shape;336;g304d3708c7b_0_208"/>
          <p:cNvCxnSpPr>
            <a:stCxn id="335" idx="0"/>
            <a:endCxn id="335" idx="2"/>
          </p:cNvCxnSpPr>
          <p:nvPr/>
        </p:nvCxnSpPr>
        <p:spPr>
          <a:xfrm>
            <a:off x="4762500" y="1736211"/>
            <a:ext cx="0" cy="2362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7" name="Google Shape;337;g304d3708c7b_0_208"/>
          <p:cNvCxnSpPr>
            <a:stCxn id="335" idx="1"/>
            <a:endCxn id="335" idx="3"/>
          </p:cNvCxnSpPr>
          <p:nvPr/>
        </p:nvCxnSpPr>
        <p:spPr>
          <a:xfrm>
            <a:off x="2209800" y="2917311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38" name="Google Shape;338;g304d3708c7b_0_208"/>
          <p:cNvSpPr txBox="1"/>
          <p:nvPr/>
        </p:nvSpPr>
        <p:spPr>
          <a:xfrm>
            <a:off x="3182365" y="1428074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339" name="Google Shape;339;g304d3708c7b_0_208"/>
          <p:cNvSpPr txBox="1"/>
          <p:nvPr/>
        </p:nvSpPr>
        <p:spPr>
          <a:xfrm>
            <a:off x="5742077" y="1396145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340" name="Google Shape;340;g304d3708c7b_0_208"/>
          <p:cNvSpPr txBox="1"/>
          <p:nvPr/>
        </p:nvSpPr>
        <p:spPr>
          <a:xfrm>
            <a:off x="3174094" y="404911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341" name="Google Shape;341;g304d3708c7b_0_208"/>
          <p:cNvSpPr txBox="1"/>
          <p:nvPr/>
        </p:nvSpPr>
        <p:spPr>
          <a:xfrm>
            <a:off x="5867400" y="4037217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342" name="Google Shape;342;g304d3708c7b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857" y="2968339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343" name="Google Shape;343;g304d3708c7b_0_2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9807" y="19612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344" name="Google Shape;344;g304d3708c7b_0_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7172" y="3136742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345" name="Google Shape;345;g304d3708c7b_0_2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68762" y="319976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304d3708c7b_0_208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47" name="Google Shape;347;g304d3708c7b_0_208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48" name="Google Shape;348;g304d3708c7b_0_208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49" name="Google Shape;349;g304d3708c7b_0_208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350" name="Google Shape;350;g304d3708c7b_0_208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351" name="Google Shape;351;g304d3708c7b_0_208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pic>
        <p:nvPicPr>
          <p:cNvPr descr="Robot con riempimento a tinta unita" id="352" name="Google Shape;352;g304d3708c7b_0_20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20216" y="2917294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353" name="Google Shape;353;g304d3708c7b_0_20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9558" y="3057632"/>
            <a:ext cx="634284" cy="63428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304d3708c7b_0_208"/>
          <p:cNvSpPr/>
          <p:nvPr/>
        </p:nvSpPr>
        <p:spPr>
          <a:xfrm>
            <a:off x="2819425" y="2988485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Batteria in carica con riempimento a tinta unita" id="355" name="Google Shape;355;g304d3708c7b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9322" y="3480863"/>
            <a:ext cx="2769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304d3708c7b_0_208"/>
          <p:cNvSpPr txBox="1"/>
          <p:nvPr/>
        </p:nvSpPr>
        <p:spPr>
          <a:xfrm>
            <a:off x="2611813" y="34423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x6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Batteria in carica con riempimento a tinta unita" id="357" name="Google Shape;357;g304d3708c7b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9997" y="3613213"/>
            <a:ext cx="2769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304d3708c7b_0_208"/>
          <p:cNvSpPr txBox="1"/>
          <p:nvPr/>
        </p:nvSpPr>
        <p:spPr>
          <a:xfrm>
            <a:off x="4169488" y="357467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9" name="Google Shape;359;g304d3708c7b_0_208"/>
          <p:cNvSpPr/>
          <p:nvPr/>
        </p:nvSpPr>
        <p:spPr>
          <a:xfrm>
            <a:off x="6012888" y="344872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0" name="Google Shape;360;g304d3708c7b_0_208"/>
          <p:cNvSpPr/>
          <p:nvPr/>
        </p:nvSpPr>
        <p:spPr>
          <a:xfrm>
            <a:off x="6133113" y="226442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04d3708c7b_0_238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(Easy) Solution</a:t>
            </a:r>
            <a:endParaRPr/>
          </a:p>
        </p:txBody>
      </p:sp>
      <p:sp>
        <p:nvSpPr>
          <p:cNvPr id="366" name="Google Shape;366;g304d3708c7b_0_238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367" name="Google Shape;367;g304d3708c7b_0_238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68" name="Google Shape;368;g304d3708c7b_0_238"/>
          <p:cNvSpPr/>
          <p:nvPr/>
        </p:nvSpPr>
        <p:spPr>
          <a:xfrm>
            <a:off x="2209800" y="1736211"/>
            <a:ext cx="5105400" cy="23622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69" name="Google Shape;369;g304d3708c7b_0_238"/>
          <p:cNvCxnSpPr>
            <a:stCxn id="368" idx="0"/>
            <a:endCxn id="368" idx="2"/>
          </p:cNvCxnSpPr>
          <p:nvPr/>
        </p:nvCxnSpPr>
        <p:spPr>
          <a:xfrm>
            <a:off x="4762500" y="1736211"/>
            <a:ext cx="0" cy="2362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70" name="Google Shape;370;g304d3708c7b_0_238"/>
          <p:cNvCxnSpPr>
            <a:stCxn id="368" idx="1"/>
            <a:endCxn id="368" idx="3"/>
          </p:cNvCxnSpPr>
          <p:nvPr/>
        </p:nvCxnSpPr>
        <p:spPr>
          <a:xfrm>
            <a:off x="2209800" y="2917311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71" name="Google Shape;371;g304d3708c7b_0_238"/>
          <p:cNvSpPr txBox="1"/>
          <p:nvPr/>
        </p:nvSpPr>
        <p:spPr>
          <a:xfrm>
            <a:off x="3182365" y="1428074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372" name="Google Shape;372;g304d3708c7b_0_238"/>
          <p:cNvSpPr txBox="1"/>
          <p:nvPr/>
        </p:nvSpPr>
        <p:spPr>
          <a:xfrm>
            <a:off x="5742077" y="1396145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373" name="Google Shape;373;g304d3708c7b_0_238"/>
          <p:cNvSpPr txBox="1"/>
          <p:nvPr/>
        </p:nvSpPr>
        <p:spPr>
          <a:xfrm>
            <a:off x="3174094" y="404911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374" name="Google Shape;374;g304d3708c7b_0_238"/>
          <p:cNvSpPr txBox="1"/>
          <p:nvPr/>
        </p:nvSpPr>
        <p:spPr>
          <a:xfrm>
            <a:off x="5867400" y="4037217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375" name="Google Shape;375;g304d3708c7b_0_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857" y="2968339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376" name="Google Shape;376;g304d3708c7b_0_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9807" y="19612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377" name="Google Shape;377;g304d3708c7b_0_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7172" y="3136742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378" name="Google Shape;378;g304d3708c7b_0_2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68762" y="319976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304d3708c7b_0_238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0" name="Google Shape;380;g304d3708c7b_0_238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1" name="Google Shape;381;g304d3708c7b_0_238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2" name="Google Shape;382;g304d3708c7b_0_238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383" name="Google Shape;383;g304d3708c7b_0_238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384" name="Google Shape;384;g304d3708c7b_0_238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pic>
        <p:nvPicPr>
          <p:cNvPr descr="Robot con riempimento a tinta unita" id="385" name="Google Shape;385;g304d3708c7b_0_2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20216" y="2917294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386" name="Google Shape;386;g304d3708c7b_0_2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9558" y="3057632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87" name="Google Shape;387;g304d3708c7b_0_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9322" y="3480863"/>
            <a:ext cx="2769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304d3708c7b_0_238"/>
          <p:cNvSpPr txBox="1"/>
          <p:nvPr/>
        </p:nvSpPr>
        <p:spPr>
          <a:xfrm>
            <a:off x="2611813" y="34423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x5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Batteria in carica con riempimento a tinta unita" id="389" name="Google Shape;389;g304d3708c7b_0_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9997" y="3613213"/>
            <a:ext cx="2769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304d3708c7b_0_238"/>
          <p:cNvSpPr txBox="1"/>
          <p:nvPr/>
        </p:nvSpPr>
        <p:spPr>
          <a:xfrm>
            <a:off x="4169488" y="357467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1" name="Google Shape;391;g304d3708c7b_0_238"/>
          <p:cNvSpPr/>
          <p:nvPr/>
        </p:nvSpPr>
        <p:spPr>
          <a:xfrm>
            <a:off x="3342013" y="354237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2" name="Google Shape;392;g304d3708c7b_0_238"/>
          <p:cNvSpPr/>
          <p:nvPr/>
        </p:nvSpPr>
        <p:spPr>
          <a:xfrm>
            <a:off x="6012888" y="344872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"/>
          <p:cNvSpPr txBox="1"/>
          <p:nvPr>
            <p:ph type="title"/>
          </p:nvPr>
        </p:nvSpPr>
        <p:spPr>
          <a:xfrm>
            <a:off x="800675" y="921625"/>
            <a:ext cx="78372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(Easy) Performances</a:t>
            </a:r>
            <a:endParaRPr/>
          </a:p>
        </p:txBody>
      </p:sp>
      <p:sp>
        <p:nvSpPr>
          <p:cNvPr id="398" name="Google Shape;398;p14"/>
          <p:cNvSpPr txBox="1"/>
          <p:nvPr>
            <p:ph idx="11" type="ftr"/>
          </p:nvPr>
        </p:nvSpPr>
        <p:spPr>
          <a:xfrm>
            <a:off x="1487824" y="4874378"/>
            <a:ext cx="2398376" cy="1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399" name="Google Shape;399;p14"/>
          <p:cNvSpPr txBox="1"/>
          <p:nvPr>
            <p:ph idx="12" type="sldNum"/>
          </p:nvPr>
        </p:nvSpPr>
        <p:spPr>
          <a:xfrm>
            <a:off x="8900368" y="4882477"/>
            <a:ext cx="14998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400" name="Google Shape;400;p14"/>
          <p:cNvGraphicFramePr/>
          <p:nvPr/>
        </p:nvGraphicFramePr>
        <p:xfrm>
          <a:off x="1219200" y="1671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{A576884C-FF17-48B1-AE1D-8D2DA4BFA6CF}</a:tableStyleId>
              </a:tblPr>
              <a:tblGrid>
                <a:gridCol w="911625"/>
                <a:gridCol w="873925"/>
                <a:gridCol w="926875"/>
                <a:gridCol w="1377075"/>
                <a:gridCol w="1189725"/>
                <a:gridCol w="677300"/>
              </a:tblGrid>
              <a:tr h="61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Search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Heuristic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Time (ms)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Expanded Nodes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Length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GBFS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h_max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717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39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153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47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GBFS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h_add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662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9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7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33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GBFS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h_ff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649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199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95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1213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/>
          <p:nvPr>
            <p:ph type="title"/>
          </p:nvPr>
        </p:nvSpPr>
        <p:spPr>
          <a:xfrm>
            <a:off x="800674" y="921617"/>
            <a:ext cx="5600125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(Mid) Solution</a:t>
            </a:r>
            <a:endParaRPr/>
          </a:p>
        </p:txBody>
      </p:sp>
      <p:sp>
        <p:nvSpPr>
          <p:cNvPr id="406" name="Google Shape;406;p15"/>
          <p:cNvSpPr txBox="1"/>
          <p:nvPr>
            <p:ph idx="11" type="ftr"/>
          </p:nvPr>
        </p:nvSpPr>
        <p:spPr>
          <a:xfrm>
            <a:off x="1487824" y="4874378"/>
            <a:ext cx="2398376" cy="1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407" name="Google Shape;407;p15"/>
          <p:cNvSpPr txBox="1"/>
          <p:nvPr>
            <p:ph idx="12" type="sldNum"/>
          </p:nvPr>
        </p:nvSpPr>
        <p:spPr>
          <a:xfrm>
            <a:off x="8900368" y="4882477"/>
            <a:ext cx="14998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08" name="Google Shape;408;p15"/>
          <p:cNvSpPr/>
          <p:nvPr/>
        </p:nvSpPr>
        <p:spPr>
          <a:xfrm>
            <a:off x="2209800" y="1736211"/>
            <a:ext cx="5105400" cy="3105376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409" name="Google Shape;409;p15"/>
          <p:cNvCxnSpPr>
            <a:stCxn id="408" idx="0"/>
            <a:endCxn id="408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0" name="Google Shape;410;p15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11" name="Google Shape;411;p15"/>
          <p:cNvSpPr txBox="1"/>
          <p:nvPr/>
        </p:nvSpPr>
        <p:spPr>
          <a:xfrm>
            <a:off x="1728749" y="2053193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412" name="Google Shape;412;p15"/>
          <p:cNvSpPr txBox="1"/>
          <p:nvPr/>
        </p:nvSpPr>
        <p:spPr>
          <a:xfrm>
            <a:off x="7415251" y="215819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413" name="Google Shape;413;p15"/>
          <p:cNvSpPr txBox="1"/>
          <p:nvPr/>
        </p:nvSpPr>
        <p:spPr>
          <a:xfrm>
            <a:off x="1725552" y="314116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414" name="Google Shape;414;p15"/>
          <p:cNvSpPr txBox="1"/>
          <p:nvPr/>
        </p:nvSpPr>
        <p:spPr>
          <a:xfrm>
            <a:off x="7418448" y="3104233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415" name="Google Shape;4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416" name="Google Shape;41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807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417" name="Google Shape;41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0849" y="1902664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418" name="Google Shape;41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54899" y="2960028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5"/>
          <p:cNvSpPr/>
          <p:nvPr/>
        </p:nvSpPr>
        <p:spPr>
          <a:xfrm>
            <a:off x="228600" y="1723072"/>
            <a:ext cx="304800" cy="14005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20" name="Google Shape;420;p15"/>
          <p:cNvSpPr/>
          <p:nvPr/>
        </p:nvSpPr>
        <p:spPr>
          <a:xfrm>
            <a:off x="228600" y="2181975"/>
            <a:ext cx="304800" cy="14005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21" name="Google Shape;421;p15"/>
          <p:cNvSpPr/>
          <p:nvPr/>
        </p:nvSpPr>
        <p:spPr>
          <a:xfrm>
            <a:off x="228600" y="2640878"/>
            <a:ext cx="304800" cy="14005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637393" y="1654600"/>
            <a:ext cx="6928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423" name="Google Shape;423;p15"/>
          <p:cNvSpPr txBox="1"/>
          <p:nvPr/>
        </p:nvSpPr>
        <p:spPr>
          <a:xfrm>
            <a:off x="645167" y="2113148"/>
            <a:ext cx="9989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424" name="Google Shape;424;p15"/>
          <p:cNvSpPr txBox="1"/>
          <p:nvPr/>
        </p:nvSpPr>
        <p:spPr>
          <a:xfrm>
            <a:off x="638885" y="2551845"/>
            <a:ext cx="9060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425" name="Google Shape;425;p15"/>
          <p:cNvCxnSpPr/>
          <p:nvPr/>
        </p:nvCxnSpPr>
        <p:spPr>
          <a:xfrm>
            <a:off x="2260029" y="3790950"/>
            <a:ext cx="5071914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26" name="Google Shape;426;p15"/>
          <p:cNvSpPr txBox="1"/>
          <p:nvPr/>
        </p:nvSpPr>
        <p:spPr>
          <a:xfrm>
            <a:off x="1725552" y="4178456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427" name="Google Shape;427;p15"/>
          <p:cNvSpPr txBox="1"/>
          <p:nvPr/>
        </p:nvSpPr>
        <p:spPr>
          <a:xfrm>
            <a:off x="7418448" y="397341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428" name="Google Shape;42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429" name="Google Shape;42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83596" y="1792181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430" name="Google Shape;4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695" y="2247029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431" name="Google Shape;4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958" y="23729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5"/>
          <p:cNvSpPr txBox="1"/>
          <p:nvPr/>
        </p:nvSpPr>
        <p:spPr>
          <a:xfrm>
            <a:off x="2632538" y="22224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3" name="Google Shape;433;p15"/>
          <p:cNvSpPr txBox="1"/>
          <p:nvPr/>
        </p:nvSpPr>
        <p:spPr>
          <a:xfrm>
            <a:off x="3607588" y="2323750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434" name="Google Shape;43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59037" y="2082251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5"/>
          <p:cNvSpPr/>
          <p:nvPr/>
        </p:nvSpPr>
        <p:spPr>
          <a:xfrm>
            <a:off x="2893950" y="18778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36" name="Google Shape;436;p15"/>
          <p:cNvSpPr/>
          <p:nvPr/>
        </p:nvSpPr>
        <p:spPr>
          <a:xfrm>
            <a:off x="2893950" y="20501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37" name="Google Shape;437;p15"/>
          <p:cNvSpPr/>
          <p:nvPr/>
        </p:nvSpPr>
        <p:spPr>
          <a:xfrm>
            <a:off x="2918300" y="2222453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04d3708c7b_0_271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(Mid) Solution</a:t>
            </a:r>
            <a:endParaRPr/>
          </a:p>
        </p:txBody>
      </p:sp>
      <p:sp>
        <p:nvSpPr>
          <p:cNvPr id="443" name="Google Shape;443;g304d3708c7b_0_271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444" name="Google Shape;444;g304d3708c7b_0_271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45" name="Google Shape;445;g304d3708c7b_0_271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446" name="Google Shape;446;g304d3708c7b_0_271"/>
          <p:cNvCxnSpPr>
            <a:stCxn id="445" idx="0"/>
            <a:endCxn id="445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7" name="Google Shape;447;g304d3708c7b_0_271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48" name="Google Shape;448;g304d3708c7b_0_271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449" name="Google Shape;449;g304d3708c7b_0_271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450" name="Google Shape;450;g304d3708c7b_0_271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451" name="Google Shape;451;g304d3708c7b_0_271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452" name="Google Shape;452;g304d3708c7b_0_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453" name="Google Shape;453;g304d3708c7b_0_2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807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454" name="Google Shape;454;g304d3708c7b_0_2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899" y="2960028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304d3708c7b_0_271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56" name="Google Shape;456;g304d3708c7b_0_271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57" name="Google Shape;457;g304d3708c7b_0_271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58" name="Google Shape;458;g304d3708c7b_0_271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459" name="Google Shape;459;g304d3708c7b_0_271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460" name="Google Shape;460;g304d3708c7b_0_271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461" name="Google Shape;461;g304d3708c7b_0_271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62" name="Google Shape;462;g304d3708c7b_0_271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463" name="Google Shape;463;g304d3708c7b_0_271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464" name="Google Shape;464;g304d3708c7b_0_2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465" name="Google Shape;465;g304d3708c7b_0_2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3596" y="1792181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466" name="Google Shape;466;g304d3708c7b_0_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695" y="2247029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467" name="Google Shape;467;g304d3708c7b_0_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958" y="23729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304d3708c7b_0_271"/>
          <p:cNvSpPr txBox="1"/>
          <p:nvPr/>
        </p:nvSpPr>
        <p:spPr>
          <a:xfrm>
            <a:off x="2632538" y="22224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9" name="Google Shape;469;g304d3708c7b_0_271"/>
          <p:cNvSpPr txBox="1"/>
          <p:nvPr/>
        </p:nvSpPr>
        <p:spPr>
          <a:xfrm>
            <a:off x="3607588" y="2323750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g304d3708c7b_0_271"/>
          <p:cNvSpPr/>
          <p:nvPr/>
        </p:nvSpPr>
        <p:spPr>
          <a:xfrm>
            <a:off x="2893950" y="18778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71" name="Google Shape;471;g304d3708c7b_0_271"/>
          <p:cNvSpPr/>
          <p:nvPr/>
        </p:nvSpPr>
        <p:spPr>
          <a:xfrm>
            <a:off x="2893950" y="20501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72" name="Google Shape;472;g304d3708c7b_0_271"/>
          <p:cNvSpPr/>
          <p:nvPr/>
        </p:nvSpPr>
        <p:spPr>
          <a:xfrm>
            <a:off x="3828225" y="19877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Fragola con riempimento a tinta unita" id="473" name="Google Shape;473;g304d3708c7b_0_2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0849" y="1902664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474" name="Google Shape;474;g304d3708c7b_0_2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59037" y="2082251"/>
            <a:ext cx="698666" cy="69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04d3708c7b_0_307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(Mid) Solution</a:t>
            </a:r>
            <a:endParaRPr/>
          </a:p>
        </p:txBody>
      </p:sp>
      <p:sp>
        <p:nvSpPr>
          <p:cNvPr id="480" name="Google Shape;480;g304d3708c7b_0_307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481" name="Google Shape;481;g304d3708c7b_0_307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82" name="Google Shape;482;g304d3708c7b_0_307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483" name="Google Shape;483;g304d3708c7b_0_307"/>
          <p:cNvCxnSpPr>
            <a:stCxn id="482" idx="0"/>
            <a:endCxn id="482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84" name="Google Shape;484;g304d3708c7b_0_307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85" name="Google Shape;485;g304d3708c7b_0_307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486" name="Google Shape;486;g304d3708c7b_0_307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487" name="Google Shape;487;g304d3708c7b_0_307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488" name="Google Shape;488;g304d3708c7b_0_307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489" name="Google Shape;489;g304d3708c7b_0_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490" name="Google Shape;490;g304d3708c7b_0_3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807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491" name="Google Shape;491;g304d3708c7b_0_3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899" y="2960028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g304d3708c7b_0_307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93" name="Google Shape;493;g304d3708c7b_0_307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94" name="Google Shape;494;g304d3708c7b_0_307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95" name="Google Shape;495;g304d3708c7b_0_307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496" name="Google Shape;496;g304d3708c7b_0_307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497" name="Google Shape;497;g304d3708c7b_0_307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498" name="Google Shape;498;g304d3708c7b_0_307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99" name="Google Shape;499;g304d3708c7b_0_307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500" name="Google Shape;500;g304d3708c7b_0_307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501" name="Google Shape;501;g304d3708c7b_0_3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502" name="Google Shape;502;g304d3708c7b_0_3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9858" y="1803081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503" name="Google Shape;503;g304d3708c7b_0_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695" y="2247029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504" name="Google Shape;504;g304d3708c7b_0_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4758" y="2348341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304d3708c7b_0_307"/>
          <p:cNvSpPr txBox="1"/>
          <p:nvPr/>
        </p:nvSpPr>
        <p:spPr>
          <a:xfrm>
            <a:off x="2632538" y="22224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6" name="Google Shape;506;g304d3708c7b_0_307"/>
          <p:cNvSpPr txBox="1"/>
          <p:nvPr/>
        </p:nvSpPr>
        <p:spPr>
          <a:xfrm>
            <a:off x="5322513" y="2323750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7" name="Google Shape;507;g304d3708c7b_0_307"/>
          <p:cNvSpPr/>
          <p:nvPr/>
        </p:nvSpPr>
        <p:spPr>
          <a:xfrm>
            <a:off x="2893950" y="18778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08" name="Google Shape;508;g304d3708c7b_0_307"/>
          <p:cNvSpPr/>
          <p:nvPr/>
        </p:nvSpPr>
        <p:spPr>
          <a:xfrm>
            <a:off x="2893950" y="20501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09" name="Google Shape;509;g304d3708c7b_0_307"/>
          <p:cNvSpPr/>
          <p:nvPr/>
        </p:nvSpPr>
        <p:spPr>
          <a:xfrm>
            <a:off x="5530125" y="19877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Fragola con riempimento a tinta unita" id="510" name="Google Shape;510;g304d3708c7b_0_3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0849" y="1902664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511" name="Google Shape;511;g304d3708c7b_0_30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59037" y="2082251"/>
            <a:ext cx="698666" cy="69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"/>
          <p:cNvGrpSpPr/>
          <p:nvPr/>
        </p:nvGrpSpPr>
        <p:grpSpPr>
          <a:xfrm>
            <a:off x="0" y="0"/>
            <a:ext cx="9144000" cy="5143620"/>
            <a:chOff x="0" y="0"/>
            <a:chExt cx="9144000" cy="5143620"/>
          </a:xfrm>
        </p:grpSpPr>
        <p:sp>
          <p:nvSpPr>
            <p:cNvPr id="61" name="Google Shape;61;p2"/>
            <p:cNvSpPr/>
            <p:nvPr/>
          </p:nvSpPr>
          <p:spPr>
            <a:xfrm>
              <a:off x="0" y="487800"/>
              <a:ext cx="9144000" cy="4655820"/>
            </a:xfrm>
            <a:custGeom>
              <a:rect b="b" l="l" r="r" t="t"/>
              <a:pathLst>
                <a:path extrusionOk="0" h="4655820" w="9144000">
                  <a:moveTo>
                    <a:pt x="0" y="4655699"/>
                  </a:moveTo>
                  <a:lnTo>
                    <a:pt x="9143999" y="46556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655699"/>
                  </a:lnTo>
                  <a:close/>
                </a:path>
              </a:pathLst>
            </a:custGeom>
            <a:solidFill>
              <a:srgbClr val="E9ED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0" y="0"/>
              <a:ext cx="9144000" cy="488315"/>
            </a:xfrm>
            <a:custGeom>
              <a:rect b="b" l="l" r="r" t="t"/>
              <a:pathLst>
                <a:path extrusionOk="0" h="488315" w="9144000">
                  <a:moveTo>
                    <a:pt x="9143999" y="487799"/>
                  </a:moveTo>
                  <a:lnTo>
                    <a:pt x="0" y="487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87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414297" y="1983333"/>
              <a:ext cx="26669" cy="1795779"/>
            </a:xfrm>
            <a:custGeom>
              <a:rect b="b" l="l" r="r" t="t"/>
              <a:pathLst>
                <a:path extrusionOk="0" h="1795779" w="26669">
                  <a:moveTo>
                    <a:pt x="26492" y="954493"/>
                  </a:moveTo>
                  <a:lnTo>
                    <a:pt x="0" y="954493"/>
                  </a:lnTo>
                  <a:lnTo>
                    <a:pt x="0" y="1795729"/>
                  </a:lnTo>
                  <a:lnTo>
                    <a:pt x="26492" y="1795729"/>
                  </a:lnTo>
                  <a:lnTo>
                    <a:pt x="26492" y="954493"/>
                  </a:lnTo>
                  <a:close/>
                </a:path>
                <a:path extrusionOk="0" h="1795779" w="26669">
                  <a:moveTo>
                    <a:pt x="26492" y="0"/>
                  </a:moveTo>
                  <a:lnTo>
                    <a:pt x="0" y="0"/>
                  </a:lnTo>
                  <a:lnTo>
                    <a:pt x="0" y="841235"/>
                  </a:lnTo>
                  <a:lnTo>
                    <a:pt x="26492" y="841235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6F0A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28586" y="734364"/>
              <a:ext cx="4431665" cy="3044825"/>
            </a:xfrm>
            <a:custGeom>
              <a:rect b="b" l="l" r="r" t="t"/>
              <a:pathLst>
                <a:path extrusionOk="0" h="3044825" w="4431665">
                  <a:moveTo>
                    <a:pt x="372897" y="0"/>
                  </a:moveTo>
                  <a:lnTo>
                    <a:pt x="0" y="0"/>
                  </a:lnTo>
                  <a:lnTo>
                    <a:pt x="0" y="45897"/>
                  </a:lnTo>
                  <a:lnTo>
                    <a:pt x="372897" y="45897"/>
                  </a:lnTo>
                  <a:lnTo>
                    <a:pt x="372897" y="0"/>
                  </a:lnTo>
                  <a:close/>
                </a:path>
                <a:path extrusionOk="0" h="3044825" w="4431665">
                  <a:moveTo>
                    <a:pt x="4431512" y="2203462"/>
                  </a:moveTo>
                  <a:lnTo>
                    <a:pt x="4405007" y="2203462"/>
                  </a:lnTo>
                  <a:lnTo>
                    <a:pt x="4405007" y="3044698"/>
                  </a:lnTo>
                  <a:lnTo>
                    <a:pt x="4431512" y="3044698"/>
                  </a:lnTo>
                  <a:lnTo>
                    <a:pt x="4431512" y="2203462"/>
                  </a:lnTo>
                  <a:close/>
                </a:path>
                <a:path extrusionOk="0" h="3044825" w="4431665">
                  <a:moveTo>
                    <a:pt x="4431512" y="1248968"/>
                  </a:moveTo>
                  <a:lnTo>
                    <a:pt x="4405007" y="1248968"/>
                  </a:lnTo>
                  <a:lnTo>
                    <a:pt x="4405007" y="2090204"/>
                  </a:lnTo>
                  <a:lnTo>
                    <a:pt x="4431512" y="2090204"/>
                  </a:lnTo>
                  <a:lnTo>
                    <a:pt x="4431512" y="1248968"/>
                  </a:lnTo>
                  <a:close/>
                </a:path>
              </a:pathLst>
            </a:custGeom>
            <a:solidFill>
              <a:srgbClr val="006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01462" y="734362"/>
              <a:ext cx="373380" cy="46355"/>
            </a:xfrm>
            <a:custGeom>
              <a:rect b="b" l="l" r="r" t="t"/>
              <a:pathLst>
                <a:path extrusionOk="0" h="46354" w="373380">
                  <a:moveTo>
                    <a:pt x="372899" y="45899"/>
                  </a:moveTo>
                  <a:lnTo>
                    <a:pt x="0" y="45899"/>
                  </a:lnTo>
                  <a:lnTo>
                    <a:pt x="0" y="0"/>
                  </a:lnTo>
                  <a:lnTo>
                    <a:pt x="372899" y="0"/>
                  </a:lnTo>
                  <a:lnTo>
                    <a:pt x="372899" y="45899"/>
                  </a:lnTo>
                  <a:close/>
                </a:path>
              </a:pathLst>
            </a:custGeom>
            <a:solidFill>
              <a:srgbClr val="6F0A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6" name="Google Shape;6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2487" y="2407924"/>
              <a:ext cx="1221512" cy="1656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2"/>
          <p:cNvSpPr txBox="1"/>
          <p:nvPr/>
        </p:nvSpPr>
        <p:spPr>
          <a:xfrm>
            <a:off x="840768" y="1745292"/>
            <a:ext cx="3582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5575">
            <a:spAutoFit/>
          </a:bodyPr>
          <a:lstStyle/>
          <a:p>
            <a:pPr indent="0" lvl="0" marL="838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9050" rtl="0" algn="l">
              <a:lnSpc>
                <a:spcPct val="100000"/>
              </a:lnSpc>
              <a:spcBef>
                <a:spcPts val="1755"/>
              </a:spcBef>
              <a:spcAft>
                <a:spcPts val="0"/>
              </a:spcAft>
              <a:buNone/>
            </a:pPr>
            <a:r>
              <a:rPr lang="it-IT" sz="4800"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None/>
            </a:pPr>
            <a:r>
              <a:rPr lang="it-IT" sz="4800"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624711" y="1745292"/>
            <a:ext cx="3930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5575">
            <a:spAutoFit/>
          </a:bodyPr>
          <a:lstStyle/>
          <a:p>
            <a:pPr indent="0" lvl="0" marL="622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6990" rtl="0" algn="l">
              <a:lnSpc>
                <a:spcPct val="100000"/>
              </a:lnSpc>
              <a:spcBef>
                <a:spcPts val="1755"/>
              </a:spcBef>
              <a:spcAft>
                <a:spcPts val="0"/>
              </a:spcAft>
              <a:buNone/>
            </a:pPr>
            <a:r>
              <a:rPr lang="it-IT" sz="4800"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None/>
            </a:pPr>
            <a:r>
              <a:rPr lang="it-IT" sz="4800"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9" name="Google Shape;69;p2"/>
          <p:cNvGrpSpPr/>
          <p:nvPr/>
        </p:nvGrpSpPr>
        <p:grpSpPr>
          <a:xfrm>
            <a:off x="1414300" y="3875277"/>
            <a:ext cx="3845969" cy="841375"/>
            <a:chOff x="1414300" y="3875277"/>
            <a:chExt cx="3845969" cy="841375"/>
          </a:xfrm>
        </p:grpSpPr>
        <p:sp>
          <p:nvSpPr>
            <p:cNvPr id="70" name="Google Shape;70;p2"/>
            <p:cNvSpPr/>
            <p:nvPr/>
          </p:nvSpPr>
          <p:spPr>
            <a:xfrm>
              <a:off x="1414300" y="3875277"/>
              <a:ext cx="26670" cy="841375"/>
            </a:xfrm>
            <a:custGeom>
              <a:rect b="b" l="l" r="r" t="t"/>
              <a:pathLst>
                <a:path extrusionOk="0" h="841375" w="26669">
                  <a:moveTo>
                    <a:pt x="26499" y="841230"/>
                  </a:moveTo>
                  <a:lnTo>
                    <a:pt x="0" y="841230"/>
                  </a:lnTo>
                  <a:lnTo>
                    <a:pt x="0" y="0"/>
                  </a:lnTo>
                  <a:lnTo>
                    <a:pt x="26499" y="0"/>
                  </a:lnTo>
                  <a:lnTo>
                    <a:pt x="26499" y="841230"/>
                  </a:lnTo>
                  <a:close/>
                </a:path>
              </a:pathLst>
            </a:custGeom>
            <a:solidFill>
              <a:srgbClr val="6F0A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33599" y="3875277"/>
              <a:ext cx="26670" cy="841375"/>
            </a:xfrm>
            <a:custGeom>
              <a:rect b="b" l="l" r="r" t="t"/>
              <a:pathLst>
                <a:path extrusionOk="0" h="841375" w="26670">
                  <a:moveTo>
                    <a:pt x="26499" y="841230"/>
                  </a:moveTo>
                  <a:lnTo>
                    <a:pt x="0" y="841230"/>
                  </a:lnTo>
                  <a:lnTo>
                    <a:pt x="0" y="0"/>
                  </a:lnTo>
                  <a:lnTo>
                    <a:pt x="26499" y="0"/>
                  </a:lnTo>
                  <a:lnTo>
                    <a:pt x="26499" y="841230"/>
                  </a:lnTo>
                  <a:close/>
                </a:path>
              </a:pathLst>
            </a:custGeom>
            <a:solidFill>
              <a:srgbClr val="006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" name="Google Shape;72;p2"/>
          <p:cNvSpPr txBox="1"/>
          <p:nvPr>
            <p:ph type="title"/>
          </p:nvPr>
        </p:nvSpPr>
        <p:spPr>
          <a:xfrm>
            <a:off x="800675" y="921617"/>
            <a:ext cx="398208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Table of contents</a:t>
            </a:r>
            <a:endParaRPr/>
          </a:p>
        </p:txBody>
      </p:sp>
      <p:sp>
        <p:nvSpPr>
          <p:cNvPr id="73" name="Google Shape;73;p2"/>
          <p:cNvSpPr txBox="1"/>
          <p:nvPr>
            <p:ph idx="12" type="sldNum"/>
          </p:nvPr>
        </p:nvSpPr>
        <p:spPr>
          <a:xfrm>
            <a:off x="8900368" y="4882477"/>
            <a:ext cx="14998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1656724" y="2143930"/>
            <a:ext cx="1620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Trebuchet MS"/>
                <a:ea typeface="Trebuchet MS"/>
                <a:cs typeface="Trebuchet MS"/>
                <a:sym typeface="Trebuchet MS"/>
              </a:rPr>
              <a:t>Problem Definition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5476025" y="2143925"/>
            <a:ext cx="20721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Trebuchet MS"/>
                <a:ea typeface="Trebuchet MS"/>
                <a:cs typeface="Trebuchet MS"/>
                <a:sym typeface="Trebuchet MS"/>
              </a:rPr>
              <a:t>DPPL Domain and Problems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5476024" y="3098431"/>
            <a:ext cx="1534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Trebuchet MS"/>
                <a:ea typeface="Trebuchet MS"/>
                <a:cs typeface="Trebuchet MS"/>
                <a:sym typeface="Trebuchet MS"/>
              </a:rPr>
              <a:t>Indigolog Domain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1656725" y="4035875"/>
            <a:ext cx="2377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Trebuchet MS"/>
                <a:ea typeface="Trebuchet MS"/>
                <a:cs typeface="Trebuchet MS"/>
                <a:sym typeface="Trebuchet MS"/>
              </a:rPr>
              <a:t>Legality, Projection, Controller Tasks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5476025" y="4035881"/>
            <a:ext cx="10161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1656725" y="3228350"/>
            <a:ext cx="1432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Trebuchet MS"/>
                <a:ea typeface="Trebuchet MS"/>
                <a:cs typeface="Trebuchet MS"/>
                <a:sym typeface="Trebuchet MS"/>
              </a:rPr>
              <a:t>Performances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04d3708c7b_0_343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(Mid) Solution</a:t>
            </a:r>
            <a:endParaRPr/>
          </a:p>
        </p:txBody>
      </p:sp>
      <p:sp>
        <p:nvSpPr>
          <p:cNvPr id="517" name="Google Shape;517;g304d3708c7b_0_343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518" name="Google Shape;518;g304d3708c7b_0_343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519" name="Google Shape;519;g304d3708c7b_0_343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520" name="Google Shape;520;g304d3708c7b_0_343"/>
          <p:cNvCxnSpPr>
            <a:stCxn id="519" idx="0"/>
            <a:endCxn id="519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21" name="Google Shape;521;g304d3708c7b_0_343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22" name="Google Shape;522;g304d3708c7b_0_343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523" name="Google Shape;523;g304d3708c7b_0_343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524" name="Google Shape;524;g304d3708c7b_0_343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525" name="Google Shape;525;g304d3708c7b_0_343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526" name="Google Shape;526;g304d3708c7b_0_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527" name="Google Shape;527;g304d3708c7b_0_3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807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528" name="Google Shape;528;g304d3708c7b_0_3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899" y="2960028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304d3708c7b_0_343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30" name="Google Shape;530;g304d3708c7b_0_343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31" name="Google Shape;531;g304d3708c7b_0_343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32" name="Google Shape;532;g304d3708c7b_0_343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533" name="Google Shape;533;g304d3708c7b_0_343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534" name="Google Shape;534;g304d3708c7b_0_343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535" name="Google Shape;535;g304d3708c7b_0_343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36" name="Google Shape;536;g304d3708c7b_0_343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537" name="Google Shape;537;g304d3708c7b_0_343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538" name="Google Shape;538;g304d3708c7b_0_3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539" name="Google Shape;539;g304d3708c7b_0_3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9858" y="1803081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540" name="Google Shape;540;g304d3708c7b_0_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695" y="2247029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541" name="Google Shape;541;g304d3708c7b_0_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4758" y="2348341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304d3708c7b_0_343"/>
          <p:cNvSpPr txBox="1"/>
          <p:nvPr/>
        </p:nvSpPr>
        <p:spPr>
          <a:xfrm>
            <a:off x="2632538" y="22224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3" name="Google Shape;543;g304d3708c7b_0_343"/>
          <p:cNvSpPr txBox="1"/>
          <p:nvPr/>
        </p:nvSpPr>
        <p:spPr>
          <a:xfrm>
            <a:off x="5322513" y="2323750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" name="Google Shape;544;g304d3708c7b_0_343"/>
          <p:cNvSpPr/>
          <p:nvPr/>
        </p:nvSpPr>
        <p:spPr>
          <a:xfrm>
            <a:off x="2893950" y="18778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45" name="Google Shape;545;g304d3708c7b_0_343"/>
          <p:cNvSpPr/>
          <p:nvPr/>
        </p:nvSpPr>
        <p:spPr>
          <a:xfrm>
            <a:off x="2893950" y="20501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46" name="Google Shape;546;g304d3708c7b_0_343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547" name="Google Shape;547;g304d3708c7b_0_3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0849" y="1902664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548" name="Google Shape;548;g304d3708c7b_0_3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59037" y="2082251"/>
            <a:ext cx="698666" cy="69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04d3708c7b_0_380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(Mid) Solution</a:t>
            </a:r>
            <a:endParaRPr/>
          </a:p>
        </p:txBody>
      </p:sp>
      <p:sp>
        <p:nvSpPr>
          <p:cNvPr id="554" name="Google Shape;554;g304d3708c7b_0_380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555" name="Google Shape;555;g304d3708c7b_0_380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556" name="Google Shape;556;g304d3708c7b_0_380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557" name="Google Shape;557;g304d3708c7b_0_380"/>
          <p:cNvCxnSpPr>
            <a:stCxn id="556" idx="0"/>
            <a:endCxn id="556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58" name="Google Shape;558;g304d3708c7b_0_380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59" name="Google Shape;559;g304d3708c7b_0_380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560" name="Google Shape;560;g304d3708c7b_0_380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561" name="Google Shape;561;g304d3708c7b_0_380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562" name="Google Shape;562;g304d3708c7b_0_380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563" name="Google Shape;563;g304d3708c7b_0_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564" name="Google Shape;564;g304d3708c7b_0_3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807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565" name="Google Shape;565;g304d3708c7b_0_3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899" y="2960028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g304d3708c7b_0_380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67" name="Google Shape;567;g304d3708c7b_0_380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68" name="Google Shape;568;g304d3708c7b_0_380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69" name="Google Shape;569;g304d3708c7b_0_380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570" name="Google Shape;570;g304d3708c7b_0_380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571" name="Google Shape;571;g304d3708c7b_0_380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572" name="Google Shape;572;g304d3708c7b_0_380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73" name="Google Shape;573;g304d3708c7b_0_380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574" name="Google Shape;574;g304d3708c7b_0_380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575" name="Google Shape;575;g304d3708c7b_0_3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576" name="Google Shape;576;g304d3708c7b_0_3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46658" y="1830231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577" name="Google Shape;577;g304d3708c7b_0_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695" y="2247029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578" name="Google Shape;578;g304d3708c7b_0_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1408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g304d3708c7b_0_380"/>
          <p:cNvSpPr txBox="1"/>
          <p:nvPr/>
        </p:nvSpPr>
        <p:spPr>
          <a:xfrm>
            <a:off x="2632538" y="22224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0" name="Google Shape;580;g304d3708c7b_0_380"/>
          <p:cNvSpPr txBox="1"/>
          <p:nvPr/>
        </p:nvSpPr>
        <p:spPr>
          <a:xfrm>
            <a:off x="4016188" y="23858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1" name="Google Shape;581;g304d3708c7b_0_380"/>
          <p:cNvSpPr/>
          <p:nvPr/>
        </p:nvSpPr>
        <p:spPr>
          <a:xfrm>
            <a:off x="2893950" y="18778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82" name="Google Shape;582;g304d3708c7b_0_380"/>
          <p:cNvSpPr/>
          <p:nvPr/>
        </p:nvSpPr>
        <p:spPr>
          <a:xfrm>
            <a:off x="2893950" y="20501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83" name="Google Shape;583;g304d3708c7b_0_380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584" name="Google Shape;584;g304d3708c7b_0_3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0849" y="1902664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585" name="Google Shape;585;g304d3708c7b_0_38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59037" y="2082251"/>
            <a:ext cx="698666" cy="69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04d3708c7b_0_416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(Mid) Solution</a:t>
            </a:r>
            <a:endParaRPr/>
          </a:p>
        </p:txBody>
      </p:sp>
      <p:sp>
        <p:nvSpPr>
          <p:cNvPr id="591" name="Google Shape;591;g304d3708c7b_0_416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592" name="Google Shape;592;g304d3708c7b_0_416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593" name="Google Shape;593;g304d3708c7b_0_416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594" name="Google Shape;594;g304d3708c7b_0_416"/>
          <p:cNvCxnSpPr>
            <a:stCxn id="593" idx="0"/>
            <a:endCxn id="593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95" name="Google Shape;595;g304d3708c7b_0_416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96" name="Google Shape;596;g304d3708c7b_0_416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597" name="Google Shape;597;g304d3708c7b_0_416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598" name="Google Shape;598;g304d3708c7b_0_416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599" name="Google Shape;599;g304d3708c7b_0_416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600" name="Google Shape;600;g304d3708c7b_0_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601" name="Google Shape;601;g304d3708c7b_0_4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807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602" name="Google Shape;602;g304d3708c7b_0_4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899" y="2960028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304d3708c7b_0_416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04" name="Google Shape;604;g304d3708c7b_0_416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05" name="Google Shape;605;g304d3708c7b_0_416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06" name="Google Shape;606;g304d3708c7b_0_416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607" name="Google Shape;607;g304d3708c7b_0_416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608" name="Google Shape;608;g304d3708c7b_0_416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609" name="Google Shape;609;g304d3708c7b_0_416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10" name="Google Shape;610;g304d3708c7b_0_416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611" name="Google Shape;611;g304d3708c7b_0_416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612" name="Google Shape;612;g304d3708c7b_0_4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613" name="Google Shape;613;g304d3708c7b_0_4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7496" y="1830231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614" name="Google Shape;614;g304d3708c7b_0_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695" y="2247029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615" name="Google Shape;615;g304d3708c7b_0_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7758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g304d3708c7b_0_416"/>
          <p:cNvSpPr txBox="1"/>
          <p:nvPr/>
        </p:nvSpPr>
        <p:spPr>
          <a:xfrm>
            <a:off x="2632538" y="22224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Google Shape;617;g304d3708c7b_0_416"/>
          <p:cNvSpPr txBox="1"/>
          <p:nvPr/>
        </p:nvSpPr>
        <p:spPr>
          <a:xfrm>
            <a:off x="3811213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8" name="Google Shape;618;g304d3708c7b_0_416"/>
          <p:cNvSpPr/>
          <p:nvPr/>
        </p:nvSpPr>
        <p:spPr>
          <a:xfrm>
            <a:off x="2893950" y="18778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19" name="Google Shape;619;g304d3708c7b_0_416"/>
          <p:cNvSpPr/>
          <p:nvPr/>
        </p:nvSpPr>
        <p:spPr>
          <a:xfrm>
            <a:off x="3965800" y="1877888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0" name="Google Shape;620;g304d3708c7b_0_416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621" name="Google Shape;621;g304d3708c7b_0_4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0849" y="1902664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622" name="Google Shape;622;g304d3708c7b_0_4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59037" y="2082251"/>
            <a:ext cx="698666" cy="69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04d3708c7b_0_452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(Mid) Solution</a:t>
            </a:r>
            <a:endParaRPr/>
          </a:p>
        </p:txBody>
      </p:sp>
      <p:sp>
        <p:nvSpPr>
          <p:cNvPr id="628" name="Google Shape;628;g304d3708c7b_0_452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629" name="Google Shape;629;g304d3708c7b_0_452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30" name="Google Shape;630;g304d3708c7b_0_452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631" name="Google Shape;631;g304d3708c7b_0_452"/>
          <p:cNvCxnSpPr>
            <a:stCxn id="630" idx="0"/>
            <a:endCxn id="630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32" name="Google Shape;632;g304d3708c7b_0_452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33" name="Google Shape;633;g304d3708c7b_0_452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634" name="Google Shape;634;g304d3708c7b_0_452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635" name="Google Shape;635;g304d3708c7b_0_452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636" name="Google Shape;636;g304d3708c7b_0_452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637" name="Google Shape;637;g304d3708c7b_0_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638" name="Google Shape;638;g304d3708c7b_0_4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807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639" name="Google Shape;639;g304d3708c7b_0_4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899" y="2960028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g304d3708c7b_0_452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41" name="Google Shape;641;g304d3708c7b_0_452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42" name="Google Shape;642;g304d3708c7b_0_452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43" name="Google Shape;643;g304d3708c7b_0_452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644" name="Google Shape;644;g304d3708c7b_0_452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645" name="Google Shape;645;g304d3708c7b_0_452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646" name="Google Shape;646;g304d3708c7b_0_452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7" name="Google Shape;647;g304d3708c7b_0_452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648" name="Google Shape;648;g304d3708c7b_0_452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649" name="Google Shape;649;g304d3708c7b_0_4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650" name="Google Shape;650;g304d3708c7b_0_4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7496" y="1830231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651" name="Google Shape;651;g304d3708c7b_0_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695" y="2247029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652" name="Google Shape;652;g304d3708c7b_0_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7758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304d3708c7b_0_452"/>
          <p:cNvSpPr txBox="1"/>
          <p:nvPr/>
        </p:nvSpPr>
        <p:spPr>
          <a:xfrm>
            <a:off x="2632538" y="22224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g304d3708c7b_0_452"/>
          <p:cNvSpPr txBox="1"/>
          <p:nvPr/>
        </p:nvSpPr>
        <p:spPr>
          <a:xfrm>
            <a:off x="3811213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x6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5" name="Google Shape;655;g304d3708c7b_0_452"/>
          <p:cNvSpPr/>
          <p:nvPr/>
        </p:nvSpPr>
        <p:spPr>
          <a:xfrm>
            <a:off x="2893950" y="18778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56" name="Google Shape;656;g304d3708c7b_0_452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7" name="Google Shape;657;g304d3708c7b_0_452"/>
          <p:cNvSpPr/>
          <p:nvPr/>
        </p:nvSpPr>
        <p:spPr>
          <a:xfrm>
            <a:off x="4333375" y="20704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658" name="Google Shape;658;g304d3708c7b_0_4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0849" y="1902664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659" name="Google Shape;659;g304d3708c7b_0_4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59037" y="2082251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g304d3708c7b_0_452"/>
          <p:cNvSpPr/>
          <p:nvPr/>
        </p:nvSpPr>
        <p:spPr>
          <a:xfrm>
            <a:off x="4243450" y="20704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04d3708c7b_0_489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(Mid) Solution</a:t>
            </a:r>
            <a:endParaRPr/>
          </a:p>
        </p:txBody>
      </p:sp>
      <p:sp>
        <p:nvSpPr>
          <p:cNvPr id="666" name="Google Shape;666;g304d3708c7b_0_489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667" name="Google Shape;667;g304d3708c7b_0_489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68" name="Google Shape;668;g304d3708c7b_0_489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669" name="Google Shape;669;g304d3708c7b_0_489"/>
          <p:cNvCxnSpPr>
            <a:stCxn id="668" idx="0"/>
            <a:endCxn id="668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70" name="Google Shape;670;g304d3708c7b_0_489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71" name="Google Shape;671;g304d3708c7b_0_489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672" name="Google Shape;672;g304d3708c7b_0_489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673" name="Google Shape;673;g304d3708c7b_0_489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674" name="Google Shape;674;g304d3708c7b_0_489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675" name="Google Shape;675;g304d3708c7b_0_4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676" name="Google Shape;676;g304d3708c7b_0_4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807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677" name="Google Shape;677;g304d3708c7b_0_4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899" y="2960028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g304d3708c7b_0_489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9" name="Google Shape;679;g304d3708c7b_0_489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80" name="Google Shape;680;g304d3708c7b_0_489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81" name="Google Shape;681;g304d3708c7b_0_489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682" name="Google Shape;682;g304d3708c7b_0_489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683" name="Google Shape;683;g304d3708c7b_0_489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684" name="Google Shape;684;g304d3708c7b_0_489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5" name="Google Shape;685;g304d3708c7b_0_489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686" name="Google Shape;686;g304d3708c7b_0_489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687" name="Google Shape;687;g304d3708c7b_0_4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688" name="Google Shape;688;g304d3708c7b_0_4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6696" y="2879007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689" name="Google Shape;689;g304d3708c7b_0_4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695" y="2247029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690" name="Google Shape;690;g304d3708c7b_0_4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1445" y="3405241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g304d3708c7b_0_489"/>
          <p:cNvSpPr txBox="1"/>
          <p:nvPr/>
        </p:nvSpPr>
        <p:spPr>
          <a:xfrm>
            <a:off x="2632538" y="22224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2" name="Google Shape;692;g304d3708c7b_0_489"/>
          <p:cNvSpPr txBox="1"/>
          <p:nvPr/>
        </p:nvSpPr>
        <p:spPr>
          <a:xfrm>
            <a:off x="4152163" y="3380650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x5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3" name="Google Shape;693;g304d3708c7b_0_489"/>
          <p:cNvSpPr/>
          <p:nvPr/>
        </p:nvSpPr>
        <p:spPr>
          <a:xfrm>
            <a:off x="2893950" y="18778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94" name="Google Shape;694;g304d3708c7b_0_489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5" name="Google Shape;695;g304d3708c7b_0_489"/>
          <p:cNvSpPr/>
          <p:nvPr/>
        </p:nvSpPr>
        <p:spPr>
          <a:xfrm>
            <a:off x="4333375" y="20704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696" name="Google Shape;696;g304d3708c7b_0_48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0849" y="1902664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697" name="Google Shape;697;g304d3708c7b_0_48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59037" y="2082251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g304d3708c7b_0_489"/>
          <p:cNvSpPr/>
          <p:nvPr/>
        </p:nvSpPr>
        <p:spPr>
          <a:xfrm>
            <a:off x="4243450" y="20704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04d3708c7b_0_525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(Mid) Solution</a:t>
            </a:r>
            <a:endParaRPr/>
          </a:p>
        </p:txBody>
      </p:sp>
      <p:sp>
        <p:nvSpPr>
          <p:cNvPr id="704" name="Google Shape;704;g304d3708c7b_0_525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705" name="Google Shape;705;g304d3708c7b_0_525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706" name="Google Shape;706;g304d3708c7b_0_525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707" name="Google Shape;707;g304d3708c7b_0_525"/>
          <p:cNvCxnSpPr>
            <a:stCxn id="706" idx="0"/>
            <a:endCxn id="706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08" name="Google Shape;708;g304d3708c7b_0_525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09" name="Google Shape;709;g304d3708c7b_0_525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710" name="Google Shape;710;g304d3708c7b_0_525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711" name="Google Shape;711;g304d3708c7b_0_525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712" name="Google Shape;712;g304d3708c7b_0_525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713" name="Google Shape;713;g304d3708c7b_0_5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714" name="Google Shape;714;g304d3708c7b_0_5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807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715" name="Google Shape;715;g304d3708c7b_0_5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899" y="2960028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g304d3708c7b_0_525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17" name="Google Shape;717;g304d3708c7b_0_525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18" name="Google Shape;718;g304d3708c7b_0_525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19" name="Google Shape;719;g304d3708c7b_0_525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720" name="Google Shape;720;g304d3708c7b_0_525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721" name="Google Shape;721;g304d3708c7b_0_525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722" name="Google Shape;722;g304d3708c7b_0_525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23" name="Google Shape;723;g304d3708c7b_0_525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724" name="Google Shape;724;g304d3708c7b_0_525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725" name="Google Shape;725;g304d3708c7b_0_5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726" name="Google Shape;726;g304d3708c7b_0_5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6708" y="39259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727" name="Google Shape;727;g304d3708c7b_0_5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695" y="2247029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728" name="Google Shape;728;g304d3708c7b_0_5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1145" y="4500416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g304d3708c7b_0_525"/>
          <p:cNvSpPr txBox="1"/>
          <p:nvPr/>
        </p:nvSpPr>
        <p:spPr>
          <a:xfrm>
            <a:off x="2632538" y="22224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0" name="Google Shape;730;g304d3708c7b_0_525"/>
          <p:cNvSpPr txBox="1"/>
          <p:nvPr/>
        </p:nvSpPr>
        <p:spPr>
          <a:xfrm>
            <a:off x="4085938" y="447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x4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1" name="Google Shape;731;g304d3708c7b_0_525"/>
          <p:cNvSpPr/>
          <p:nvPr/>
        </p:nvSpPr>
        <p:spPr>
          <a:xfrm>
            <a:off x="2893950" y="18778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32" name="Google Shape;732;g304d3708c7b_0_525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g304d3708c7b_0_525"/>
          <p:cNvSpPr/>
          <p:nvPr/>
        </p:nvSpPr>
        <p:spPr>
          <a:xfrm>
            <a:off x="4333375" y="20704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734" name="Google Shape;734;g304d3708c7b_0_5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0849" y="1902664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735" name="Google Shape;735;g304d3708c7b_0_5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59037" y="2082251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g304d3708c7b_0_525"/>
          <p:cNvSpPr/>
          <p:nvPr/>
        </p:nvSpPr>
        <p:spPr>
          <a:xfrm>
            <a:off x="4243450" y="20704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04d3708c7b_0_561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(Mid) Solution</a:t>
            </a:r>
            <a:endParaRPr/>
          </a:p>
        </p:txBody>
      </p:sp>
      <p:sp>
        <p:nvSpPr>
          <p:cNvPr id="742" name="Google Shape;742;g304d3708c7b_0_561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743" name="Google Shape;743;g304d3708c7b_0_561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744" name="Google Shape;744;g304d3708c7b_0_561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745" name="Google Shape;745;g304d3708c7b_0_561"/>
          <p:cNvCxnSpPr>
            <a:stCxn id="744" idx="0"/>
            <a:endCxn id="744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46" name="Google Shape;746;g304d3708c7b_0_561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47" name="Google Shape;747;g304d3708c7b_0_561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748" name="Google Shape;748;g304d3708c7b_0_561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749" name="Google Shape;749;g304d3708c7b_0_561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750" name="Google Shape;750;g304d3708c7b_0_561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751" name="Google Shape;751;g304d3708c7b_0_5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752" name="Google Shape;752;g304d3708c7b_0_5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807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753" name="Google Shape;753;g304d3708c7b_0_5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899" y="2960028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g304d3708c7b_0_561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55" name="Google Shape;755;g304d3708c7b_0_561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56" name="Google Shape;756;g304d3708c7b_0_561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57" name="Google Shape;757;g304d3708c7b_0_561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758" name="Google Shape;758;g304d3708c7b_0_561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759" name="Google Shape;759;g304d3708c7b_0_561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760" name="Google Shape;760;g304d3708c7b_0_561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61" name="Google Shape;761;g304d3708c7b_0_561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762" name="Google Shape;762;g304d3708c7b_0_561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763" name="Google Shape;763;g304d3708c7b_0_5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764" name="Google Shape;764;g304d3708c7b_0_5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37508" y="39134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765" name="Google Shape;765;g304d3708c7b_0_5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695" y="2247029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766" name="Google Shape;766;g304d3708c7b_0_5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2245" y="4500416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g304d3708c7b_0_561"/>
          <p:cNvSpPr txBox="1"/>
          <p:nvPr/>
        </p:nvSpPr>
        <p:spPr>
          <a:xfrm>
            <a:off x="2632538" y="22224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8" name="Google Shape;768;g304d3708c7b_0_561"/>
          <p:cNvSpPr txBox="1"/>
          <p:nvPr/>
        </p:nvSpPr>
        <p:spPr>
          <a:xfrm>
            <a:off x="5507050" y="447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x3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9" name="Google Shape;769;g304d3708c7b_0_561"/>
          <p:cNvSpPr/>
          <p:nvPr/>
        </p:nvSpPr>
        <p:spPr>
          <a:xfrm>
            <a:off x="2893950" y="18778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70" name="Google Shape;770;g304d3708c7b_0_561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1" name="Google Shape;771;g304d3708c7b_0_561"/>
          <p:cNvSpPr/>
          <p:nvPr/>
        </p:nvSpPr>
        <p:spPr>
          <a:xfrm>
            <a:off x="4333375" y="20704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2" name="Google Shape;772;g304d3708c7b_0_561"/>
          <p:cNvSpPr/>
          <p:nvPr/>
        </p:nvSpPr>
        <p:spPr>
          <a:xfrm>
            <a:off x="5507050" y="40383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Fragola con riempimento a tinta unita" id="773" name="Google Shape;773;g304d3708c7b_0_5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0849" y="1902664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774" name="Google Shape;774;g304d3708c7b_0_5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59037" y="2082251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g304d3708c7b_0_561"/>
          <p:cNvSpPr/>
          <p:nvPr/>
        </p:nvSpPr>
        <p:spPr>
          <a:xfrm>
            <a:off x="4243450" y="20704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04d3708c7b_0_598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(Mid) Solution</a:t>
            </a:r>
            <a:endParaRPr/>
          </a:p>
        </p:txBody>
      </p:sp>
      <p:sp>
        <p:nvSpPr>
          <p:cNvPr id="781" name="Google Shape;781;g304d3708c7b_0_598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782" name="Google Shape;782;g304d3708c7b_0_598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783" name="Google Shape;783;g304d3708c7b_0_598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784" name="Google Shape;784;g304d3708c7b_0_598"/>
          <p:cNvCxnSpPr>
            <a:stCxn id="783" idx="0"/>
            <a:endCxn id="783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85" name="Google Shape;785;g304d3708c7b_0_598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6" name="Google Shape;786;g304d3708c7b_0_598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787" name="Google Shape;787;g304d3708c7b_0_598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788" name="Google Shape;788;g304d3708c7b_0_598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789" name="Google Shape;789;g304d3708c7b_0_598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790" name="Google Shape;790;g304d3708c7b_0_5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791" name="Google Shape;791;g304d3708c7b_0_5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807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792" name="Google Shape;792;g304d3708c7b_0_5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899" y="2960028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g304d3708c7b_0_598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94" name="Google Shape;794;g304d3708c7b_0_598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95" name="Google Shape;795;g304d3708c7b_0_598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96" name="Google Shape;796;g304d3708c7b_0_598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797" name="Google Shape;797;g304d3708c7b_0_598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798" name="Google Shape;798;g304d3708c7b_0_598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799" name="Google Shape;799;g304d3708c7b_0_598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00" name="Google Shape;800;g304d3708c7b_0_598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801" name="Google Shape;801;g304d3708c7b_0_598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802" name="Google Shape;802;g304d3708c7b_0_5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803" name="Google Shape;803;g304d3708c7b_0_5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3583" y="3840907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804" name="Google Shape;804;g304d3708c7b_0_5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695" y="2247029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805" name="Google Shape;805;g304d3708c7b_0_5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1895" y="4396541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g304d3708c7b_0_598"/>
          <p:cNvSpPr txBox="1"/>
          <p:nvPr/>
        </p:nvSpPr>
        <p:spPr>
          <a:xfrm>
            <a:off x="2632538" y="22224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7" name="Google Shape;807;g304d3708c7b_0_598"/>
          <p:cNvSpPr txBox="1"/>
          <p:nvPr/>
        </p:nvSpPr>
        <p:spPr>
          <a:xfrm>
            <a:off x="3706700" y="4395000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x2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8" name="Google Shape;808;g304d3708c7b_0_598"/>
          <p:cNvSpPr/>
          <p:nvPr/>
        </p:nvSpPr>
        <p:spPr>
          <a:xfrm>
            <a:off x="2893950" y="18778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09" name="Google Shape;809;g304d3708c7b_0_598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0" name="Google Shape;810;g304d3708c7b_0_598"/>
          <p:cNvSpPr/>
          <p:nvPr/>
        </p:nvSpPr>
        <p:spPr>
          <a:xfrm>
            <a:off x="4333375" y="20704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1" name="Google Shape;811;g304d3708c7b_0_598"/>
          <p:cNvSpPr/>
          <p:nvPr/>
        </p:nvSpPr>
        <p:spPr>
          <a:xfrm>
            <a:off x="3810500" y="40229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Fragola con riempimento a tinta unita" id="812" name="Google Shape;812;g304d3708c7b_0_5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0849" y="1902664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813" name="Google Shape;813;g304d3708c7b_0_5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59037" y="2082264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g304d3708c7b_0_598"/>
          <p:cNvSpPr/>
          <p:nvPr/>
        </p:nvSpPr>
        <p:spPr>
          <a:xfrm>
            <a:off x="4243450" y="21608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04d3708c7b_0_635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(Mid) Solution</a:t>
            </a:r>
            <a:endParaRPr/>
          </a:p>
        </p:txBody>
      </p:sp>
      <p:sp>
        <p:nvSpPr>
          <p:cNvPr id="820" name="Google Shape;820;g304d3708c7b_0_635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821" name="Google Shape;821;g304d3708c7b_0_635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822" name="Google Shape;822;g304d3708c7b_0_635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823" name="Google Shape;823;g304d3708c7b_0_635"/>
          <p:cNvCxnSpPr>
            <a:stCxn id="822" idx="0"/>
            <a:endCxn id="822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24" name="Google Shape;824;g304d3708c7b_0_635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25" name="Google Shape;825;g304d3708c7b_0_635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826" name="Google Shape;826;g304d3708c7b_0_635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827" name="Google Shape;827;g304d3708c7b_0_635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828" name="Google Shape;828;g304d3708c7b_0_635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829" name="Google Shape;829;g304d3708c7b_0_6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830" name="Google Shape;830;g304d3708c7b_0_6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807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831" name="Google Shape;831;g304d3708c7b_0_6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899" y="2960028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g304d3708c7b_0_635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33" name="Google Shape;833;g304d3708c7b_0_635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34" name="Google Shape;834;g304d3708c7b_0_635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35" name="Google Shape;835;g304d3708c7b_0_635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836" name="Google Shape;836;g304d3708c7b_0_635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837" name="Google Shape;837;g304d3708c7b_0_635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838" name="Google Shape;838;g304d3708c7b_0_635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39" name="Google Shape;839;g304d3708c7b_0_635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840" name="Google Shape;840;g304d3708c7b_0_635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841" name="Google Shape;841;g304d3708c7b_0_6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842" name="Google Shape;842;g304d3708c7b_0_6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6708" y="2984244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843" name="Google Shape;843;g304d3708c7b_0_6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695" y="2247029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844" name="Google Shape;844;g304d3708c7b_0_6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495" y="3510466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g304d3708c7b_0_635"/>
          <p:cNvSpPr txBox="1"/>
          <p:nvPr/>
        </p:nvSpPr>
        <p:spPr>
          <a:xfrm>
            <a:off x="2632538" y="22224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6" name="Google Shape;846;g304d3708c7b_0_635"/>
          <p:cNvSpPr txBox="1"/>
          <p:nvPr/>
        </p:nvSpPr>
        <p:spPr>
          <a:xfrm>
            <a:off x="4085950" y="348587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7" name="Google Shape;847;g304d3708c7b_0_635"/>
          <p:cNvSpPr/>
          <p:nvPr/>
        </p:nvSpPr>
        <p:spPr>
          <a:xfrm>
            <a:off x="2893950" y="18778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48" name="Google Shape;848;g304d3708c7b_0_635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9" name="Google Shape;849;g304d3708c7b_0_635"/>
          <p:cNvSpPr/>
          <p:nvPr/>
        </p:nvSpPr>
        <p:spPr>
          <a:xfrm>
            <a:off x="4333375" y="20704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0" name="Google Shape;850;g304d3708c7b_0_635"/>
          <p:cNvSpPr/>
          <p:nvPr/>
        </p:nvSpPr>
        <p:spPr>
          <a:xfrm>
            <a:off x="4205700" y="31260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Fragola con riempimento a tinta unita" id="851" name="Google Shape;851;g304d3708c7b_0_6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0849" y="1902664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852" name="Google Shape;852;g304d3708c7b_0_6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59037" y="2082251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g304d3708c7b_0_635"/>
          <p:cNvSpPr/>
          <p:nvPr/>
        </p:nvSpPr>
        <p:spPr>
          <a:xfrm>
            <a:off x="4243450" y="208252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304d3708c7b_0_672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(Mid) Solution</a:t>
            </a:r>
            <a:endParaRPr/>
          </a:p>
        </p:txBody>
      </p:sp>
      <p:sp>
        <p:nvSpPr>
          <p:cNvPr id="859" name="Google Shape;859;g304d3708c7b_0_672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860" name="Google Shape;860;g304d3708c7b_0_672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861" name="Google Shape;861;g304d3708c7b_0_672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862" name="Google Shape;862;g304d3708c7b_0_672"/>
          <p:cNvCxnSpPr>
            <a:stCxn id="861" idx="0"/>
            <a:endCxn id="861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63" name="Google Shape;863;g304d3708c7b_0_672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64" name="Google Shape;864;g304d3708c7b_0_672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865" name="Google Shape;865;g304d3708c7b_0_672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866" name="Google Shape;866;g304d3708c7b_0_672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867" name="Google Shape;867;g304d3708c7b_0_672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868" name="Google Shape;868;g304d3708c7b_0_6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869" name="Google Shape;869;g304d3708c7b_0_6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807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870" name="Google Shape;870;g304d3708c7b_0_6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899" y="2960028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g304d3708c7b_0_672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72" name="Google Shape;872;g304d3708c7b_0_672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73" name="Google Shape;873;g304d3708c7b_0_672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74" name="Google Shape;874;g304d3708c7b_0_672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875" name="Google Shape;875;g304d3708c7b_0_672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876" name="Google Shape;876;g304d3708c7b_0_672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877" name="Google Shape;877;g304d3708c7b_0_672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78" name="Google Shape;878;g304d3708c7b_0_672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879" name="Google Shape;879;g304d3708c7b_0_672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880" name="Google Shape;880;g304d3708c7b_0_6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881" name="Google Shape;881;g304d3708c7b_0_6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6708" y="2984244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882" name="Google Shape;882;g304d3708c7b_0_6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695" y="2247029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883" name="Google Shape;883;g304d3708c7b_0_6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495" y="3510466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g304d3708c7b_0_672"/>
          <p:cNvSpPr txBox="1"/>
          <p:nvPr/>
        </p:nvSpPr>
        <p:spPr>
          <a:xfrm>
            <a:off x="2632538" y="22224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5" name="Google Shape;885;g304d3708c7b_0_672"/>
          <p:cNvSpPr txBox="1"/>
          <p:nvPr/>
        </p:nvSpPr>
        <p:spPr>
          <a:xfrm>
            <a:off x="4085950" y="348587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6" name="Google Shape;886;g304d3708c7b_0_672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7" name="Google Shape;887;g304d3708c7b_0_672"/>
          <p:cNvSpPr/>
          <p:nvPr/>
        </p:nvSpPr>
        <p:spPr>
          <a:xfrm>
            <a:off x="4333375" y="20704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8" name="Google Shape;888;g304d3708c7b_0_672"/>
          <p:cNvSpPr/>
          <p:nvPr/>
        </p:nvSpPr>
        <p:spPr>
          <a:xfrm>
            <a:off x="4205700" y="31260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Fragola con riempimento a tinta unita" id="889" name="Google Shape;889;g304d3708c7b_0_6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0849" y="1902664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890" name="Google Shape;890;g304d3708c7b_0_6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59037" y="2082251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g304d3708c7b_0_672"/>
          <p:cNvSpPr/>
          <p:nvPr/>
        </p:nvSpPr>
        <p:spPr>
          <a:xfrm>
            <a:off x="4243450" y="208252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2" name="Google Shape;892;g304d3708c7b_0_672"/>
          <p:cNvSpPr/>
          <p:nvPr/>
        </p:nvSpPr>
        <p:spPr>
          <a:xfrm>
            <a:off x="4333375" y="233335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0" y="0"/>
            <a:ext cx="9144000" cy="488315"/>
          </a:xfrm>
          <a:custGeom>
            <a:rect b="b" l="l" r="r" t="t"/>
            <a:pathLst>
              <a:path extrusionOk="0" h="488315" w="9144000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5" name="Google Shape;85;p3"/>
          <p:cNvGrpSpPr/>
          <p:nvPr/>
        </p:nvGrpSpPr>
        <p:grpSpPr>
          <a:xfrm>
            <a:off x="0" y="4129749"/>
            <a:ext cx="1327785" cy="1014094"/>
            <a:chOff x="0" y="4129749"/>
            <a:chExt cx="1327785" cy="1014094"/>
          </a:xfrm>
        </p:grpSpPr>
        <p:sp>
          <p:nvSpPr>
            <p:cNvPr id="86" name="Google Shape;86;p3"/>
            <p:cNvSpPr/>
            <p:nvPr/>
          </p:nvSpPr>
          <p:spPr>
            <a:xfrm>
              <a:off x="0" y="4129749"/>
              <a:ext cx="1327785" cy="1014094"/>
            </a:xfrm>
            <a:custGeom>
              <a:rect b="b" l="l" r="r" t="t"/>
              <a:pathLst>
                <a:path extrusionOk="0" h="1014095" w="1327785">
                  <a:moveTo>
                    <a:pt x="1327199" y="1013699"/>
                  </a:moveTo>
                  <a:lnTo>
                    <a:pt x="0" y="1013699"/>
                  </a:lnTo>
                  <a:lnTo>
                    <a:pt x="0" y="0"/>
                  </a:lnTo>
                  <a:lnTo>
                    <a:pt x="1327199" y="1013699"/>
                  </a:lnTo>
                  <a:close/>
                </a:path>
              </a:pathLst>
            </a:custGeom>
            <a:solidFill>
              <a:srgbClr val="6F0A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87" name="Google Shape;8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550" y="4626399"/>
              <a:ext cx="505675" cy="4877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3"/>
          <p:cNvGrpSpPr/>
          <p:nvPr/>
        </p:nvGrpSpPr>
        <p:grpSpPr>
          <a:xfrm>
            <a:off x="828587" y="734362"/>
            <a:ext cx="746255" cy="46355"/>
            <a:chOff x="828587" y="734362"/>
            <a:chExt cx="746255" cy="46355"/>
          </a:xfrm>
        </p:grpSpPr>
        <p:sp>
          <p:nvSpPr>
            <p:cNvPr id="89" name="Google Shape;89;p3"/>
            <p:cNvSpPr/>
            <p:nvPr/>
          </p:nvSpPr>
          <p:spPr>
            <a:xfrm>
              <a:off x="828587" y="734362"/>
              <a:ext cx="373380" cy="46355"/>
            </a:xfrm>
            <a:custGeom>
              <a:rect b="b" l="l" r="r" t="t"/>
              <a:pathLst>
                <a:path extrusionOk="0" h="46354" w="373380">
                  <a:moveTo>
                    <a:pt x="372899" y="45899"/>
                  </a:moveTo>
                  <a:lnTo>
                    <a:pt x="0" y="45899"/>
                  </a:lnTo>
                  <a:lnTo>
                    <a:pt x="0" y="0"/>
                  </a:lnTo>
                  <a:lnTo>
                    <a:pt x="372899" y="0"/>
                  </a:lnTo>
                  <a:lnTo>
                    <a:pt x="372899" y="45899"/>
                  </a:lnTo>
                  <a:close/>
                </a:path>
              </a:pathLst>
            </a:custGeom>
            <a:solidFill>
              <a:srgbClr val="006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201462" y="734362"/>
              <a:ext cx="373380" cy="46355"/>
            </a:xfrm>
            <a:custGeom>
              <a:rect b="b" l="l" r="r" t="t"/>
              <a:pathLst>
                <a:path extrusionOk="0" h="46354" w="373380">
                  <a:moveTo>
                    <a:pt x="372899" y="45899"/>
                  </a:moveTo>
                  <a:lnTo>
                    <a:pt x="0" y="45899"/>
                  </a:lnTo>
                  <a:lnTo>
                    <a:pt x="0" y="0"/>
                  </a:lnTo>
                  <a:lnTo>
                    <a:pt x="372899" y="0"/>
                  </a:lnTo>
                  <a:lnTo>
                    <a:pt x="372899" y="45899"/>
                  </a:lnTo>
                  <a:close/>
                </a:path>
              </a:pathLst>
            </a:custGeom>
            <a:solidFill>
              <a:srgbClr val="6F0A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1" name="Google Shape;91;p3"/>
          <p:cNvSpPr txBox="1"/>
          <p:nvPr>
            <p:ph type="title"/>
          </p:nvPr>
        </p:nvSpPr>
        <p:spPr>
          <a:xfrm>
            <a:off x="800675" y="921617"/>
            <a:ext cx="398208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Problem Definition</a:t>
            </a:r>
            <a:endParaRPr/>
          </a:p>
        </p:txBody>
      </p:sp>
      <p:sp>
        <p:nvSpPr>
          <p:cNvPr id="92" name="Google Shape;92;p3"/>
          <p:cNvSpPr txBox="1"/>
          <p:nvPr>
            <p:ph idx="11" type="ftr"/>
          </p:nvPr>
        </p:nvSpPr>
        <p:spPr>
          <a:xfrm>
            <a:off x="1487824" y="4874378"/>
            <a:ext cx="2474576" cy="1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93" name="Google Shape;93;p3"/>
          <p:cNvSpPr txBox="1"/>
          <p:nvPr>
            <p:ph idx="12" type="sldNum"/>
          </p:nvPr>
        </p:nvSpPr>
        <p:spPr>
          <a:xfrm>
            <a:off x="8900368" y="4882477"/>
            <a:ext cx="14998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800675" y="1657975"/>
            <a:ext cx="4112100" cy="28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lang="it-IT" sz="1300">
                <a:latin typeface="Tahoma"/>
                <a:ea typeface="Tahoma"/>
                <a:cs typeface="Tahoma"/>
                <a:sym typeface="Tahoma"/>
              </a:rPr>
              <a:t>greenhouse</a:t>
            </a: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 has: </a:t>
            </a:r>
            <a:endParaRPr/>
          </a:p>
          <a:p>
            <a:pPr indent="-285750" lvl="4" marL="298450" marR="5080" rtl="0" algn="l">
              <a:lnSpc>
                <a:spcPct val="115399"/>
              </a:lnSpc>
              <a:spcBef>
                <a:spcPts val="1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b="1" lang="it-IT" sz="1300">
                <a:latin typeface="Tahoma"/>
                <a:ea typeface="Tahoma"/>
                <a:cs typeface="Tahoma"/>
                <a:sym typeface="Tahoma"/>
              </a:rPr>
              <a:t>Plants</a:t>
            </a: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1" lang="it-IT" sz="1300">
                <a:latin typeface="Tahoma"/>
                <a:ea typeface="Tahoma"/>
                <a:cs typeface="Tahoma"/>
                <a:sym typeface="Tahoma"/>
              </a:rPr>
              <a:t>Vegetables</a:t>
            </a: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 located in different </a:t>
            </a:r>
            <a:r>
              <a:rPr i="1" lang="it-IT" sz="1300">
                <a:latin typeface="Tahoma"/>
                <a:ea typeface="Tahoma"/>
                <a:cs typeface="Tahoma"/>
                <a:sym typeface="Tahoma"/>
              </a:rPr>
              <a:t>positions</a:t>
            </a: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 that need </a:t>
            </a:r>
            <a:r>
              <a:rPr b="1" lang="it-IT" sz="1300">
                <a:latin typeface="Tahoma"/>
                <a:ea typeface="Tahoma"/>
                <a:cs typeface="Tahoma"/>
                <a:sym typeface="Tahoma"/>
              </a:rPr>
              <a:t>resources</a:t>
            </a: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 like </a:t>
            </a:r>
            <a:r>
              <a:rPr i="1" lang="it-IT" sz="1300">
                <a:latin typeface="Tahoma"/>
                <a:ea typeface="Tahoma"/>
                <a:cs typeface="Tahoma"/>
                <a:sym typeface="Tahoma"/>
              </a:rPr>
              <a:t>water</a:t>
            </a: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i="1" lang="it-IT" sz="1300">
                <a:latin typeface="Tahoma"/>
                <a:ea typeface="Tahoma"/>
                <a:cs typeface="Tahoma"/>
                <a:sym typeface="Tahoma"/>
              </a:rPr>
              <a:t>food</a:t>
            </a: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 and/or </a:t>
            </a:r>
            <a:r>
              <a:rPr i="1" lang="it-IT" sz="1300">
                <a:latin typeface="Tahoma"/>
                <a:ea typeface="Tahoma"/>
                <a:cs typeface="Tahoma"/>
                <a:sym typeface="Tahoma"/>
              </a:rPr>
              <a:t>pesticides</a:t>
            </a:r>
            <a:endParaRPr i="1" sz="1300">
              <a:latin typeface="Tahoma"/>
              <a:ea typeface="Tahoma"/>
              <a:cs typeface="Tahoma"/>
              <a:sym typeface="Tahoma"/>
            </a:endParaRPr>
          </a:p>
          <a:p>
            <a:pPr indent="-285750" lvl="3" marL="298450" marR="5080" rtl="0" algn="l">
              <a:lnSpc>
                <a:spcPct val="115399"/>
              </a:lnSpc>
              <a:spcBef>
                <a:spcPts val="1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Three </a:t>
            </a:r>
            <a:r>
              <a:rPr b="1" lang="it-IT" sz="1300">
                <a:latin typeface="Tahoma"/>
                <a:ea typeface="Tahoma"/>
                <a:cs typeface="Tahoma"/>
                <a:sym typeface="Tahoma"/>
              </a:rPr>
              <a:t>robotic systems</a:t>
            </a: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 providing resources</a:t>
            </a:r>
            <a:endParaRPr sz="1300">
              <a:latin typeface="Tahoma"/>
              <a:ea typeface="Tahoma"/>
              <a:cs typeface="Tahoma"/>
              <a:sym typeface="Tahoma"/>
            </a:endParaRPr>
          </a:p>
          <a:p>
            <a:pPr indent="-285750" lvl="3" marL="298450" marR="5080" rtl="0" algn="l">
              <a:lnSpc>
                <a:spcPct val="115399"/>
              </a:lnSpc>
              <a:spcBef>
                <a:spcPts val="1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They have a </a:t>
            </a:r>
            <a:r>
              <a:rPr b="1" lang="it-IT" sz="1300">
                <a:latin typeface="Tahoma"/>
                <a:ea typeface="Tahoma"/>
                <a:cs typeface="Tahoma"/>
                <a:sym typeface="Tahoma"/>
              </a:rPr>
              <a:t>battery</a:t>
            </a:r>
            <a:r>
              <a:rPr i="1" lang="it-IT" sz="13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that needs to be recharged once it decreases all its levels or resource </a:t>
            </a:r>
            <a:endParaRPr sz="1300">
              <a:latin typeface="Tahoma"/>
              <a:ea typeface="Tahoma"/>
              <a:cs typeface="Tahoma"/>
              <a:sym typeface="Tahoma"/>
            </a:endParaRPr>
          </a:p>
          <a:p>
            <a:pPr indent="-285750" lvl="3" marL="298450" marR="5080" rtl="0" algn="l">
              <a:lnSpc>
                <a:spcPct val="115399"/>
              </a:lnSpc>
              <a:spcBef>
                <a:spcPts val="1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They can </a:t>
            </a:r>
            <a:r>
              <a:rPr b="1" lang="it-IT" sz="1300">
                <a:latin typeface="Tahoma"/>
                <a:ea typeface="Tahoma"/>
                <a:cs typeface="Tahoma"/>
                <a:sym typeface="Tahoma"/>
              </a:rPr>
              <a:t>share</a:t>
            </a: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 resources and/or energy</a:t>
            </a:r>
            <a:endParaRPr sz="1300">
              <a:latin typeface="Tahoma"/>
              <a:ea typeface="Tahoma"/>
              <a:cs typeface="Tahoma"/>
              <a:sym typeface="Tahoma"/>
            </a:endParaRPr>
          </a:p>
          <a:p>
            <a:pPr indent="-285750" lvl="3" marL="298450" marR="5080" rtl="0" algn="l">
              <a:lnSpc>
                <a:spcPct val="115399"/>
              </a:lnSpc>
              <a:spcBef>
                <a:spcPts val="1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lang="it-IT" sz="1300">
                <a:latin typeface="Tahoma"/>
                <a:ea typeface="Tahoma"/>
                <a:cs typeface="Tahoma"/>
                <a:sym typeface="Tahoma"/>
              </a:rPr>
              <a:t>recharge station</a:t>
            </a:r>
            <a:r>
              <a:rPr i="1" lang="it-IT" sz="13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is at</a:t>
            </a: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 a fixed position</a:t>
            </a:r>
            <a:endParaRPr/>
          </a:p>
          <a:p>
            <a:pPr indent="0" lvl="3" marL="12700" marR="5080" rtl="0" algn="l">
              <a:lnSpc>
                <a:spcPct val="1153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ahoma"/>
              <a:ea typeface="Tahoma"/>
              <a:cs typeface="Tahoma"/>
              <a:sym typeface="Tahoma"/>
            </a:endParaRPr>
          </a:p>
          <a:p>
            <a:pPr indent="-285750" lvl="3" marL="298450" marR="5080" rtl="0" algn="l">
              <a:lnSpc>
                <a:spcPct val="115399"/>
              </a:lnSpc>
              <a:spcBef>
                <a:spcPts val="1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lang="it-IT" sz="1300">
                <a:latin typeface="Tahoma"/>
                <a:ea typeface="Tahoma"/>
                <a:cs typeface="Tahoma"/>
                <a:sym typeface="Tahoma"/>
              </a:rPr>
              <a:t>goal</a:t>
            </a: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 is:</a:t>
            </a:r>
            <a:endParaRPr/>
          </a:p>
          <a:p>
            <a:pPr indent="-285750" lvl="3" marL="298450" marR="5080" rtl="0" algn="l">
              <a:lnSpc>
                <a:spcPct val="115399"/>
              </a:lnSpc>
              <a:spcBef>
                <a:spcPts val="1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it-IT" sz="1300">
                <a:latin typeface="Tahoma"/>
                <a:ea typeface="Tahoma"/>
                <a:cs typeface="Tahoma"/>
                <a:sym typeface="Tahoma"/>
              </a:rPr>
              <a:t>Maximizing energy saving and feed all the plants</a:t>
            </a:r>
            <a:endParaRPr sz="13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magine che contiene ruota, pianta da appartamento, pneumatico, vaso da fiori&#10;&#10;Il contenuto generato dall'IA potrebbe non essere corretto." id="95" name="Google Shape;9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777840"/>
            <a:ext cx="367960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304d3708c7b_0_710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(Mid) Solution</a:t>
            </a:r>
            <a:endParaRPr/>
          </a:p>
        </p:txBody>
      </p:sp>
      <p:sp>
        <p:nvSpPr>
          <p:cNvPr id="898" name="Google Shape;898;g304d3708c7b_0_710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899" name="Google Shape;899;g304d3708c7b_0_710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00" name="Google Shape;900;g304d3708c7b_0_710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901" name="Google Shape;901;g304d3708c7b_0_710"/>
          <p:cNvCxnSpPr>
            <a:stCxn id="900" idx="0"/>
            <a:endCxn id="900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02" name="Google Shape;902;g304d3708c7b_0_710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03" name="Google Shape;903;g304d3708c7b_0_710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904" name="Google Shape;904;g304d3708c7b_0_710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905" name="Google Shape;905;g304d3708c7b_0_710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906" name="Google Shape;906;g304d3708c7b_0_710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907" name="Google Shape;907;g304d3708c7b_0_7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908" name="Google Shape;908;g304d3708c7b_0_7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807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909" name="Google Shape;909;g304d3708c7b_0_7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899" y="2960028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g304d3708c7b_0_710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11" name="Google Shape;911;g304d3708c7b_0_710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12" name="Google Shape;912;g304d3708c7b_0_710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13" name="Google Shape;913;g304d3708c7b_0_710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914" name="Google Shape;914;g304d3708c7b_0_710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915" name="Google Shape;915;g304d3708c7b_0_710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916" name="Google Shape;916;g304d3708c7b_0_710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17" name="Google Shape;917;g304d3708c7b_0_710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918" name="Google Shape;918;g304d3708c7b_0_710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919" name="Google Shape;919;g304d3708c7b_0_7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920" name="Google Shape;920;g304d3708c7b_0_7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6708" y="2984244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921" name="Google Shape;921;g304d3708c7b_0_7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695" y="2247029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922" name="Google Shape;922;g304d3708c7b_0_7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495" y="3510466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g304d3708c7b_0_710"/>
          <p:cNvSpPr txBox="1"/>
          <p:nvPr/>
        </p:nvSpPr>
        <p:spPr>
          <a:xfrm>
            <a:off x="2632538" y="22224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4" name="Google Shape;924;g304d3708c7b_0_710"/>
          <p:cNvSpPr txBox="1"/>
          <p:nvPr/>
        </p:nvSpPr>
        <p:spPr>
          <a:xfrm>
            <a:off x="4085950" y="348587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5" name="Google Shape;925;g304d3708c7b_0_710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6" name="Google Shape;926;g304d3708c7b_0_710"/>
          <p:cNvSpPr/>
          <p:nvPr/>
        </p:nvSpPr>
        <p:spPr>
          <a:xfrm>
            <a:off x="3389525" y="33196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927" name="Google Shape;927;g304d3708c7b_0_7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0849" y="1902664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928" name="Google Shape;928;g304d3708c7b_0_7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59037" y="2082251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g304d3708c7b_0_710"/>
          <p:cNvSpPr/>
          <p:nvPr/>
        </p:nvSpPr>
        <p:spPr>
          <a:xfrm>
            <a:off x="4333375" y="233335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0" name="Google Shape;930;g304d3708c7b_0_710"/>
          <p:cNvSpPr/>
          <p:nvPr/>
        </p:nvSpPr>
        <p:spPr>
          <a:xfrm>
            <a:off x="4243450" y="208253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8"/>
          <p:cNvSpPr txBox="1"/>
          <p:nvPr>
            <p:ph type="title"/>
          </p:nvPr>
        </p:nvSpPr>
        <p:spPr>
          <a:xfrm>
            <a:off x="800675" y="921625"/>
            <a:ext cx="7915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(Mid) Performances</a:t>
            </a:r>
            <a:endParaRPr/>
          </a:p>
        </p:txBody>
      </p:sp>
      <p:sp>
        <p:nvSpPr>
          <p:cNvPr id="936" name="Google Shape;936;p28"/>
          <p:cNvSpPr txBox="1"/>
          <p:nvPr>
            <p:ph idx="11" type="ftr"/>
          </p:nvPr>
        </p:nvSpPr>
        <p:spPr>
          <a:xfrm>
            <a:off x="1487824" y="4874378"/>
            <a:ext cx="2398376" cy="1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937" name="Google Shape;937;p28"/>
          <p:cNvSpPr txBox="1"/>
          <p:nvPr>
            <p:ph idx="12" type="sldNum"/>
          </p:nvPr>
        </p:nvSpPr>
        <p:spPr>
          <a:xfrm>
            <a:off x="8900368" y="4882477"/>
            <a:ext cx="14998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938" name="Google Shape;938;p28"/>
          <p:cNvGraphicFramePr/>
          <p:nvPr/>
        </p:nvGraphicFramePr>
        <p:xfrm>
          <a:off x="1219200" y="1671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{A576884C-FF17-48B1-AE1D-8D2DA4BFA6CF}</a:tableStyleId>
              </a:tblPr>
              <a:tblGrid>
                <a:gridCol w="911625"/>
                <a:gridCol w="873925"/>
                <a:gridCol w="926875"/>
                <a:gridCol w="1377075"/>
                <a:gridCol w="1189725"/>
                <a:gridCol w="677300"/>
              </a:tblGrid>
              <a:tr h="61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Search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Heuristic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Time (ms)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Expanded Nodes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Length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GBFS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h_max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1099</a:t>
                      </a:r>
                      <a:r>
                        <a:rPr lang="it-IT" sz="1200"/>
                        <a:t>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312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23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434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47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GBFS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h_add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874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70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174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GBFS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h_ff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737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127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48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804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436152d66a_1_0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Solution</a:t>
            </a:r>
            <a:endParaRPr/>
          </a:p>
        </p:txBody>
      </p:sp>
      <p:sp>
        <p:nvSpPr>
          <p:cNvPr id="944" name="Google Shape;944;g3436152d66a_1_0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945" name="Google Shape;945;g3436152d66a_1_0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46" name="Google Shape;946;g3436152d66a_1_0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947" name="Google Shape;947;g3436152d66a_1_0"/>
          <p:cNvCxnSpPr>
            <a:stCxn id="946" idx="0"/>
            <a:endCxn id="946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48" name="Google Shape;948;g3436152d66a_1_0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49" name="Google Shape;949;g3436152d66a_1_0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950" name="Google Shape;950;g3436152d66a_1_0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951" name="Google Shape;951;g3436152d66a_1_0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952" name="Google Shape;952;g3436152d66a_1_0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Robot con riempimento a tinta unita" id="953" name="Google Shape;953;g3436152d66a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546" y="18631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954" name="Google Shape;954;g3436152d66a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955" name="Google Shape;955;g3436152d66a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220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956" name="Google Shape;956;g3436152d66a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4237" y="294675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g3436152d66a_1_0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58" name="Google Shape;958;g3436152d66a_1_0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59" name="Google Shape;959;g3436152d66a_1_0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60" name="Google Shape;960;g3436152d66a_1_0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961" name="Google Shape;961;g3436152d66a_1_0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962" name="Google Shape;962;g3436152d66a_1_0"/>
          <p:cNvSpPr txBox="1"/>
          <p:nvPr/>
        </p:nvSpPr>
        <p:spPr>
          <a:xfrm>
            <a:off x="691685" y="257169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963" name="Google Shape;963;g3436152d66a_1_0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64" name="Google Shape;964;g3436152d66a_1_0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965" name="Google Shape;965;g3436152d66a_1_0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966" name="Google Shape;966;g3436152d66a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721" y="1823594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967" name="Google Shape;967;g3436152d66a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5545" y="2466991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968" name="Google Shape;968;g3436152d66a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g3436152d66a_1_0"/>
          <p:cNvSpPr txBox="1"/>
          <p:nvPr/>
        </p:nvSpPr>
        <p:spPr>
          <a:xfrm>
            <a:off x="2779438" y="24517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0" name="Google Shape;970;g3436152d66a_1_0"/>
          <p:cNvSpPr txBox="1"/>
          <p:nvPr/>
        </p:nvSpPr>
        <p:spPr>
          <a:xfrm>
            <a:off x="4193325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1" name="Google Shape;971;g3436152d66a_1_0"/>
          <p:cNvSpPr/>
          <p:nvPr/>
        </p:nvSpPr>
        <p:spPr>
          <a:xfrm>
            <a:off x="2987050" y="19877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72" name="Google Shape;972;g3436152d66a_1_0"/>
          <p:cNvSpPr/>
          <p:nvPr/>
        </p:nvSpPr>
        <p:spPr>
          <a:xfrm>
            <a:off x="2987050" y="217065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73" name="Google Shape;973;g3436152d66a_1_0"/>
          <p:cNvSpPr/>
          <p:nvPr/>
        </p:nvSpPr>
        <p:spPr>
          <a:xfrm>
            <a:off x="2987025" y="2384353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Fragola con riempimento a tinta unita" id="974" name="Google Shape;974;g3436152d66a_1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5187" y="3887138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975" name="Google Shape;975;g3436152d66a_1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2337" y="3983326"/>
            <a:ext cx="698666" cy="69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304d3708c7b_0_977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Solution</a:t>
            </a:r>
            <a:endParaRPr/>
          </a:p>
        </p:txBody>
      </p:sp>
      <p:sp>
        <p:nvSpPr>
          <p:cNvPr id="981" name="Google Shape;981;g304d3708c7b_0_977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982" name="Google Shape;982;g304d3708c7b_0_977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83" name="Google Shape;983;g304d3708c7b_0_977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984" name="Google Shape;984;g304d3708c7b_0_977"/>
          <p:cNvCxnSpPr>
            <a:stCxn id="983" idx="0"/>
            <a:endCxn id="983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85" name="Google Shape;985;g304d3708c7b_0_977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86" name="Google Shape;986;g304d3708c7b_0_977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987" name="Google Shape;987;g304d3708c7b_0_977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988" name="Google Shape;988;g304d3708c7b_0_977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989" name="Google Shape;989;g304d3708c7b_0_977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Robot con riempimento a tinta unita" id="990" name="Google Shape;990;g304d3708c7b_0_9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546" y="18631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991" name="Google Shape;991;g304d3708c7b_0_9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992" name="Google Shape;992;g304d3708c7b_0_9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220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993" name="Google Shape;993;g304d3708c7b_0_9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4237" y="294675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g304d3708c7b_0_977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95" name="Google Shape;995;g304d3708c7b_0_977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96" name="Google Shape;996;g304d3708c7b_0_977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97" name="Google Shape;997;g304d3708c7b_0_977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998" name="Google Shape;998;g304d3708c7b_0_977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999" name="Google Shape;999;g304d3708c7b_0_977"/>
          <p:cNvSpPr txBox="1"/>
          <p:nvPr/>
        </p:nvSpPr>
        <p:spPr>
          <a:xfrm>
            <a:off x="691685" y="257169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1000" name="Google Shape;1000;g304d3708c7b_0_977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01" name="Google Shape;1001;g304d3708c7b_0_977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1002" name="Google Shape;1002;g304d3708c7b_0_977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1003" name="Google Shape;1003;g304d3708c7b_0_9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721" y="1823594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004" name="Google Shape;1004;g304d3708c7b_0_9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5545" y="2466991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005" name="Google Shape;1005;g304d3708c7b_0_9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g304d3708c7b_0_977"/>
          <p:cNvSpPr txBox="1"/>
          <p:nvPr/>
        </p:nvSpPr>
        <p:spPr>
          <a:xfrm>
            <a:off x="2779438" y="24517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7" name="Google Shape;1007;g304d3708c7b_0_977"/>
          <p:cNvSpPr txBox="1"/>
          <p:nvPr/>
        </p:nvSpPr>
        <p:spPr>
          <a:xfrm>
            <a:off x="4193325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8" name="Google Shape;1008;g304d3708c7b_0_977"/>
          <p:cNvSpPr/>
          <p:nvPr/>
        </p:nvSpPr>
        <p:spPr>
          <a:xfrm>
            <a:off x="2987050" y="19877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09" name="Google Shape;1009;g304d3708c7b_0_977"/>
          <p:cNvSpPr/>
          <p:nvPr/>
        </p:nvSpPr>
        <p:spPr>
          <a:xfrm>
            <a:off x="2987050" y="217065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10" name="Google Shape;1010;g304d3708c7b_0_977"/>
          <p:cNvSpPr/>
          <p:nvPr/>
        </p:nvSpPr>
        <p:spPr>
          <a:xfrm>
            <a:off x="2987025" y="2384353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Fragola con riempimento a tinta unita" id="1011" name="Google Shape;1011;g304d3708c7b_0_97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5187" y="3887138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012" name="Google Shape;1012;g304d3708c7b_0_9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2337" y="3983326"/>
            <a:ext cx="698666" cy="69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04d3708c7b_0_1013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Solution</a:t>
            </a:r>
            <a:endParaRPr/>
          </a:p>
        </p:txBody>
      </p:sp>
      <p:sp>
        <p:nvSpPr>
          <p:cNvPr id="1018" name="Google Shape;1018;g304d3708c7b_0_1013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019" name="Google Shape;1019;g304d3708c7b_0_1013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20" name="Google Shape;1020;g304d3708c7b_0_1013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021" name="Google Shape;1021;g304d3708c7b_0_1013"/>
          <p:cNvCxnSpPr>
            <a:stCxn id="1020" idx="0"/>
            <a:endCxn id="1020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22" name="Google Shape;1022;g304d3708c7b_0_1013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23" name="Google Shape;1023;g304d3708c7b_0_1013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1024" name="Google Shape;1024;g304d3708c7b_0_1013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1025" name="Google Shape;1025;g304d3708c7b_0_1013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1026" name="Google Shape;1026;g304d3708c7b_0_1013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Robot con riempimento a tinta unita" id="1027" name="Google Shape;1027;g304d3708c7b_0_10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546" y="18631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028" name="Google Shape;1028;g304d3708c7b_0_10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029" name="Google Shape;1029;g304d3708c7b_0_10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220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030" name="Google Shape;1030;g304d3708c7b_0_10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4237" y="294675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g304d3708c7b_0_1013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32" name="Google Shape;1032;g304d3708c7b_0_1013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33" name="Google Shape;1033;g304d3708c7b_0_1013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34" name="Google Shape;1034;g304d3708c7b_0_1013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035" name="Google Shape;1035;g304d3708c7b_0_1013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1036" name="Google Shape;1036;g304d3708c7b_0_1013"/>
          <p:cNvSpPr txBox="1"/>
          <p:nvPr/>
        </p:nvSpPr>
        <p:spPr>
          <a:xfrm>
            <a:off x="691685" y="257169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1037" name="Google Shape;1037;g304d3708c7b_0_1013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8" name="Google Shape;1038;g304d3708c7b_0_1013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1039" name="Google Shape;1039;g304d3708c7b_0_1013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1040" name="Google Shape;1040;g304d3708c7b_0_10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7721" y="1740681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041" name="Google Shape;1041;g304d3708c7b_0_10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4070" y="2301991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042" name="Google Shape;1042;g304d3708c7b_0_10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g304d3708c7b_0_1013"/>
          <p:cNvSpPr txBox="1"/>
          <p:nvPr/>
        </p:nvSpPr>
        <p:spPr>
          <a:xfrm>
            <a:off x="5257913" y="227738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4" name="Google Shape;1044;g304d3708c7b_0_1013"/>
          <p:cNvSpPr txBox="1"/>
          <p:nvPr/>
        </p:nvSpPr>
        <p:spPr>
          <a:xfrm>
            <a:off x="4193325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5" name="Google Shape;1045;g304d3708c7b_0_1013"/>
          <p:cNvSpPr/>
          <p:nvPr/>
        </p:nvSpPr>
        <p:spPr>
          <a:xfrm>
            <a:off x="5361725" y="18631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46" name="Google Shape;1046;g304d3708c7b_0_1013"/>
          <p:cNvSpPr/>
          <p:nvPr/>
        </p:nvSpPr>
        <p:spPr>
          <a:xfrm>
            <a:off x="5361725" y="19877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47" name="Google Shape;1047;g304d3708c7b_0_1013"/>
          <p:cNvSpPr/>
          <p:nvPr/>
        </p:nvSpPr>
        <p:spPr>
          <a:xfrm>
            <a:off x="5361725" y="2181553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Fragola con riempimento a tinta unita" id="1048" name="Google Shape;1048;g304d3708c7b_0_10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5187" y="3887138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049" name="Google Shape;1049;g304d3708c7b_0_10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2337" y="3983326"/>
            <a:ext cx="698666" cy="69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304d3708c7b_0_1049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Solution</a:t>
            </a:r>
            <a:endParaRPr/>
          </a:p>
        </p:txBody>
      </p:sp>
      <p:sp>
        <p:nvSpPr>
          <p:cNvPr id="1055" name="Google Shape;1055;g304d3708c7b_0_1049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056" name="Google Shape;1056;g304d3708c7b_0_1049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57" name="Google Shape;1057;g304d3708c7b_0_1049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058" name="Google Shape;1058;g304d3708c7b_0_1049"/>
          <p:cNvCxnSpPr>
            <a:stCxn id="1057" idx="0"/>
            <a:endCxn id="1057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59" name="Google Shape;1059;g304d3708c7b_0_1049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60" name="Google Shape;1060;g304d3708c7b_0_1049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1061" name="Google Shape;1061;g304d3708c7b_0_1049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1062" name="Google Shape;1062;g304d3708c7b_0_1049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1063" name="Google Shape;1063;g304d3708c7b_0_1049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Robot con riempimento a tinta unita" id="1064" name="Google Shape;1064;g304d3708c7b_0_10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546" y="18631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065" name="Google Shape;1065;g304d3708c7b_0_10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066" name="Google Shape;1066;g304d3708c7b_0_10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220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067" name="Google Shape;1067;g304d3708c7b_0_10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4237" y="294675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g304d3708c7b_0_1049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69" name="Google Shape;1069;g304d3708c7b_0_1049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70" name="Google Shape;1070;g304d3708c7b_0_1049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71" name="Google Shape;1071;g304d3708c7b_0_1049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072" name="Google Shape;1072;g304d3708c7b_0_1049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1073" name="Google Shape;1073;g304d3708c7b_0_1049"/>
          <p:cNvSpPr txBox="1"/>
          <p:nvPr/>
        </p:nvSpPr>
        <p:spPr>
          <a:xfrm>
            <a:off x="691685" y="257169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1074" name="Google Shape;1074;g304d3708c7b_0_1049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75" name="Google Shape;1075;g304d3708c7b_0_1049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1076" name="Google Shape;1076;g304d3708c7b_0_1049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1077" name="Google Shape;1077;g304d3708c7b_0_10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7721" y="1740681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078" name="Google Shape;1078;g304d3708c7b_0_10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4070" y="2301991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079" name="Google Shape;1079;g304d3708c7b_0_10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g304d3708c7b_0_1049"/>
          <p:cNvSpPr txBox="1"/>
          <p:nvPr/>
        </p:nvSpPr>
        <p:spPr>
          <a:xfrm>
            <a:off x="5257913" y="227738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1" name="Google Shape;1081;g304d3708c7b_0_1049"/>
          <p:cNvSpPr txBox="1"/>
          <p:nvPr/>
        </p:nvSpPr>
        <p:spPr>
          <a:xfrm>
            <a:off x="4193325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2" name="Google Shape;1082;g304d3708c7b_0_1049"/>
          <p:cNvSpPr/>
          <p:nvPr/>
        </p:nvSpPr>
        <p:spPr>
          <a:xfrm>
            <a:off x="5361725" y="18631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83" name="Google Shape;1083;g304d3708c7b_0_1049"/>
          <p:cNvSpPr/>
          <p:nvPr/>
        </p:nvSpPr>
        <p:spPr>
          <a:xfrm>
            <a:off x="5361725" y="19877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Fragola con riempimento a tinta unita" id="1084" name="Google Shape;1084;g304d3708c7b_0_10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5187" y="3887138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085" name="Google Shape;1085;g304d3708c7b_0_10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2337" y="3983326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g304d3708c7b_0_1049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304d3708c7b_0_1086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Solution</a:t>
            </a:r>
            <a:endParaRPr/>
          </a:p>
        </p:txBody>
      </p:sp>
      <p:sp>
        <p:nvSpPr>
          <p:cNvPr id="1092" name="Google Shape;1092;g304d3708c7b_0_1086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093" name="Google Shape;1093;g304d3708c7b_0_1086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94" name="Google Shape;1094;g304d3708c7b_0_1086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095" name="Google Shape;1095;g304d3708c7b_0_1086"/>
          <p:cNvCxnSpPr>
            <a:stCxn id="1094" idx="0"/>
            <a:endCxn id="1094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96" name="Google Shape;1096;g304d3708c7b_0_1086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97" name="Google Shape;1097;g304d3708c7b_0_1086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1098" name="Google Shape;1098;g304d3708c7b_0_1086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1099" name="Google Shape;1099;g304d3708c7b_0_1086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1100" name="Google Shape;1100;g304d3708c7b_0_1086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Robot con riempimento a tinta unita" id="1101" name="Google Shape;1101;g304d3708c7b_0_10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546" y="18631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102" name="Google Shape;1102;g304d3708c7b_0_10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103" name="Google Shape;1103;g304d3708c7b_0_10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220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104" name="Google Shape;1104;g304d3708c7b_0_10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4237" y="294675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g304d3708c7b_0_1086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06" name="Google Shape;1106;g304d3708c7b_0_1086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07" name="Google Shape;1107;g304d3708c7b_0_1086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08" name="Google Shape;1108;g304d3708c7b_0_1086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109" name="Google Shape;1109;g304d3708c7b_0_1086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1110" name="Google Shape;1110;g304d3708c7b_0_1086"/>
          <p:cNvSpPr txBox="1"/>
          <p:nvPr/>
        </p:nvSpPr>
        <p:spPr>
          <a:xfrm>
            <a:off x="691685" y="257169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1111" name="Google Shape;1111;g304d3708c7b_0_1086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12" name="Google Shape;1112;g304d3708c7b_0_1086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1113" name="Google Shape;1113;g304d3708c7b_0_1086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1114" name="Google Shape;1114;g304d3708c7b_0_10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071" y="2881732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115" name="Google Shape;1115;g304d3708c7b_0_10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8808" y="3433966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116" name="Google Shape;1116;g304d3708c7b_0_10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g304d3708c7b_0_1086"/>
          <p:cNvSpPr txBox="1"/>
          <p:nvPr/>
        </p:nvSpPr>
        <p:spPr>
          <a:xfrm>
            <a:off x="5369788" y="3406363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8" name="Google Shape;1118;g304d3708c7b_0_1086"/>
          <p:cNvSpPr txBox="1"/>
          <p:nvPr/>
        </p:nvSpPr>
        <p:spPr>
          <a:xfrm>
            <a:off x="4193325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9" name="Google Shape;1119;g304d3708c7b_0_1086"/>
          <p:cNvSpPr/>
          <p:nvPr/>
        </p:nvSpPr>
        <p:spPr>
          <a:xfrm>
            <a:off x="5577400" y="30373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20" name="Google Shape;1120;g304d3708c7b_0_1086"/>
          <p:cNvSpPr/>
          <p:nvPr/>
        </p:nvSpPr>
        <p:spPr>
          <a:xfrm>
            <a:off x="5577400" y="3235688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Fragola con riempimento a tinta unita" id="1121" name="Google Shape;1121;g304d3708c7b_0_10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5187" y="3887138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122" name="Google Shape;1122;g304d3708c7b_0_108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2337" y="3983326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g304d3708c7b_0_1086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304d3708c7b_0_1158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Solution</a:t>
            </a:r>
            <a:endParaRPr/>
          </a:p>
        </p:txBody>
      </p:sp>
      <p:sp>
        <p:nvSpPr>
          <p:cNvPr id="1129" name="Google Shape;1129;g304d3708c7b_0_1158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130" name="Google Shape;1130;g304d3708c7b_0_1158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31" name="Google Shape;1131;g304d3708c7b_0_1158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132" name="Google Shape;1132;g304d3708c7b_0_1158"/>
          <p:cNvCxnSpPr>
            <a:stCxn id="1131" idx="0"/>
            <a:endCxn id="1131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3" name="Google Shape;1133;g304d3708c7b_0_1158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34" name="Google Shape;1134;g304d3708c7b_0_1158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1135" name="Google Shape;1135;g304d3708c7b_0_1158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1136" name="Google Shape;1136;g304d3708c7b_0_1158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1137" name="Google Shape;1137;g304d3708c7b_0_1158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Robot con riempimento a tinta unita" id="1138" name="Google Shape;1138;g304d3708c7b_0_1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546" y="18631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139" name="Google Shape;1139;g304d3708c7b_0_1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140" name="Google Shape;1140;g304d3708c7b_0_1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220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141" name="Google Shape;1141;g304d3708c7b_0_11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4237" y="294675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g304d3708c7b_0_1158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43" name="Google Shape;1143;g304d3708c7b_0_1158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44" name="Google Shape;1144;g304d3708c7b_0_1158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45" name="Google Shape;1145;g304d3708c7b_0_1158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146" name="Google Shape;1146;g304d3708c7b_0_1158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1147" name="Google Shape;1147;g304d3708c7b_0_1158"/>
          <p:cNvSpPr txBox="1"/>
          <p:nvPr/>
        </p:nvSpPr>
        <p:spPr>
          <a:xfrm>
            <a:off x="691685" y="257169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1148" name="Google Shape;1148;g304d3708c7b_0_1158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49" name="Google Shape;1149;g304d3708c7b_0_1158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1150" name="Google Shape;1150;g304d3708c7b_0_1158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1151" name="Google Shape;1151;g304d3708c7b_0_1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2133" y="2968794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152" name="Google Shape;1152;g304d3708c7b_0_1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83" y="3486141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153" name="Google Shape;1153;g304d3708c7b_0_1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g304d3708c7b_0_1158"/>
          <p:cNvSpPr txBox="1"/>
          <p:nvPr/>
        </p:nvSpPr>
        <p:spPr>
          <a:xfrm>
            <a:off x="4193313" y="34615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x6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5" name="Google Shape;1155;g304d3708c7b_0_1158"/>
          <p:cNvSpPr txBox="1"/>
          <p:nvPr/>
        </p:nvSpPr>
        <p:spPr>
          <a:xfrm>
            <a:off x="4193325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6" name="Google Shape;1156;g304d3708c7b_0_1158"/>
          <p:cNvSpPr/>
          <p:nvPr/>
        </p:nvSpPr>
        <p:spPr>
          <a:xfrm>
            <a:off x="4457700" y="3051185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57" name="Google Shape;1157;g304d3708c7b_0_1158"/>
          <p:cNvSpPr/>
          <p:nvPr/>
        </p:nvSpPr>
        <p:spPr>
          <a:xfrm>
            <a:off x="4457700" y="325635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Fragola con riempimento a tinta unita" id="1158" name="Google Shape;1158;g304d3708c7b_0_11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5187" y="3887138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159" name="Google Shape;1159;g304d3708c7b_0_11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2337" y="3983326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g304d3708c7b_0_1158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04d3708c7b_0_1194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Solution</a:t>
            </a:r>
            <a:endParaRPr/>
          </a:p>
        </p:txBody>
      </p:sp>
      <p:sp>
        <p:nvSpPr>
          <p:cNvPr id="1166" name="Google Shape;1166;g304d3708c7b_0_1194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167" name="Google Shape;1167;g304d3708c7b_0_1194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68" name="Google Shape;1168;g304d3708c7b_0_1194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169" name="Google Shape;1169;g304d3708c7b_0_1194"/>
          <p:cNvCxnSpPr>
            <a:stCxn id="1168" idx="0"/>
            <a:endCxn id="1168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70" name="Google Shape;1170;g304d3708c7b_0_1194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71" name="Google Shape;1171;g304d3708c7b_0_1194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1172" name="Google Shape;1172;g304d3708c7b_0_1194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1173" name="Google Shape;1173;g304d3708c7b_0_1194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1174" name="Google Shape;1174;g304d3708c7b_0_1194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Robot con riempimento a tinta unita" id="1175" name="Google Shape;1175;g304d3708c7b_0_1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546" y="18631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176" name="Google Shape;1176;g304d3708c7b_0_1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177" name="Google Shape;1177;g304d3708c7b_0_11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220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178" name="Google Shape;1178;g304d3708c7b_0_11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4237" y="294675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g304d3708c7b_0_1194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80" name="Google Shape;1180;g304d3708c7b_0_1194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81" name="Google Shape;1181;g304d3708c7b_0_1194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82" name="Google Shape;1182;g304d3708c7b_0_1194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183" name="Google Shape;1183;g304d3708c7b_0_1194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1184" name="Google Shape;1184;g304d3708c7b_0_1194"/>
          <p:cNvSpPr txBox="1"/>
          <p:nvPr/>
        </p:nvSpPr>
        <p:spPr>
          <a:xfrm>
            <a:off x="691685" y="257169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1185" name="Google Shape;1185;g304d3708c7b_0_1194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86" name="Google Shape;1186;g304d3708c7b_0_1194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1187" name="Google Shape;1187;g304d3708c7b_0_1194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1188" name="Google Shape;1188;g304d3708c7b_0_1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033" y="3880644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189" name="Google Shape;1189;g304d3708c7b_0_1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6295" y="4496166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190" name="Google Shape;1190;g304d3708c7b_0_1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g304d3708c7b_0_1194"/>
          <p:cNvSpPr txBox="1"/>
          <p:nvPr/>
        </p:nvSpPr>
        <p:spPr>
          <a:xfrm>
            <a:off x="4315788" y="4471563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x5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2" name="Google Shape;1192;g304d3708c7b_0_1194"/>
          <p:cNvSpPr txBox="1"/>
          <p:nvPr/>
        </p:nvSpPr>
        <p:spPr>
          <a:xfrm>
            <a:off x="4193325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3" name="Google Shape;1193;g304d3708c7b_0_1194"/>
          <p:cNvSpPr/>
          <p:nvPr/>
        </p:nvSpPr>
        <p:spPr>
          <a:xfrm>
            <a:off x="4457700" y="40612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94" name="Google Shape;1194;g304d3708c7b_0_1194"/>
          <p:cNvSpPr/>
          <p:nvPr/>
        </p:nvSpPr>
        <p:spPr>
          <a:xfrm>
            <a:off x="4457700" y="42664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Fragola con riempimento a tinta unita" id="1195" name="Google Shape;1195;g304d3708c7b_0_11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5187" y="3887138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196" name="Google Shape;1196;g304d3708c7b_0_119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2337" y="3983326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g304d3708c7b_0_1194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304d3708c7b_0_1230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Solution</a:t>
            </a:r>
            <a:endParaRPr/>
          </a:p>
        </p:txBody>
      </p:sp>
      <p:sp>
        <p:nvSpPr>
          <p:cNvPr id="1203" name="Google Shape;1203;g304d3708c7b_0_1230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204" name="Google Shape;1204;g304d3708c7b_0_1230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05" name="Google Shape;1205;g304d3708c7b_0_1230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206" name="Google Shape;1206;g304d3708c7b_0_1230"/>
          <p:cNvCxnSpPr>
            <a:stCxn id="1205" idx="0"/>
            <a:endCxn id="1205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07" name="Google Shape;1207;g304d3708c7b_0_1230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08" name="Google Shape;1208;g304d3708c7b_0_1230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1209" name="Google Shape;1209;g304d3708c7b_0_1230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1210" name="Google Shape;1210;g304d3708c7b_0_1230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1211" name="Google Shape;1211;g304d3708c7b_0_1230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Robot con riempimento a tinta unita" id="1212" name="Google Shape;1212;g304d3708c7b_0_1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546" y="18631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213" name="Google Shape;1213;g304d3708c7b_0_1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214" name="Google Shape;1214;g304d3708c7b_0_12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220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215" name="Google Shape;1215;g304d3708c7b_0_12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4237" y="294675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g304d3708c7b_0_1230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17" name="Google Shape;1217;g304d3708c7b_0_1230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18" name="Google Shape;1218;g304d3708c7b_0_1230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19" name="Google Shape;1219;g304d3708c7b_0_1230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220" name="Google Shape;1220;g304d3708c7b_0_1230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1221" name="Google Shape;1221;g304d3708c7b_0_1230"/>
          <p:cNvSpPr txBox="1"/>
          <p:nvPr/>
        </p:nvSpPr>
        <p:spPr>
          <a:xfrm>
            <a:off x="691685" y="257169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1222" name="Google Shape;1222;g304d3708c7b_0_1230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23" name="Google Shape;1223;g304d3708c7b_0_1230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1224" name="Google Shape;1224;g304d3708c7b_0_1230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1225" name="Google Shape;1225;g304d3708c7b_0_1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033" y="3880644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226" name="Google Shape;1226;g304d3708c7b_0_1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6295" y="4496166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227" name="Google Shape;1227;g304d3708c7b_0_1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g304d3708c7b_0_1230"/>
          <p:cNvSpPr txBox="1"/>
          <p:nvPr/>
        </p:nvSpPr>
        <p:spPr>
          <a:xfrm>
            <a:off x="4315788" y="4471563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x4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9" name="Google Shape;1229;g304d3708c7b_0_1230"/>
          <p:cNvSpPr txBox="1"/>
          <p:nvPr/>
        </p:nvSpPr>
        <p:spPr>
          <a:xfrm>
            <a:off x="4193325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0" name="Google Shape;1230;g304d3708c7b_0_1230"/>
          <p:cNvSpPr/>
          <p:nvPr/>
        </p:nvSpPr>
        <p:spPr>
          <a:xfrm>
            <a:off x="4457700" y="40612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Fragola con riempimento a tinta unita" id="1231" name="Google Shape;1231;g304d3708c7b_0_12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5187" y="3887138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232" name="Google Shape;1232;g304d3708c7b_0_12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2337" y="3983326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g304d3708c7b_0_1230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4" name="Google Shape;1234;g304d3708c7b_0_1230"/>
          <p:cNvSpPr/>
          <p:nvPr/>
        </p:nvSpPr>
        <p:spPr>
          <a:xfrm>
            <a:off x="3295138" y="41595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Domain – Types, Predicates and Functions</a:t>
            </a:r>
            <a:endParaRPr/>
          </a:p>
        </p:txBody>
      </p:sp>
      <p:sp>
        <p:nvSpPr>
          <p:cNvPr id="101" name="Google Shape;101;p4"/>
          <p:cNvSpPr txBox="1"/>
          <p:nvPr>
            <p:ph idx="11" type="ftr"/>
          </p:nvPr>
        </p:nvSpPr>
        <p:spPr>
          <a:xfrm>
            <a:off x="1487824" y="4874378"/>
            <a:ext cx="2398376" cy="1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8900368" y="4882477"/>
            <a:ext cx="14998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238" y="2094625"/>
            <a:ext cx="360997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250" y="1685050"/>
            <a:ext cx="33813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3238" y="3932950"/>
            <a:ext cx="28479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304d3708c7b_0_1267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Solution</a:t>
            </a:r>
            <a:endParaRPr/>
          </a:p>
        </p:txBody>
      </p:sp>
      <p:sp>
        <p:nvSpPr>
          <p:cNvPr id="1240" name="Google Shape;1240;g304d3708c7b_0_1267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241" name="Google Shape;1241;g304d3708c7b_0_1267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42" name="Google Shape;1242;g304d3708c7b_0_1267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243" name="Google Shape;1243;g304d3708c7b_0_1267"/>
          <p:cNvCxnSpPr>
            <a:stCxn id="1242" idx="0"/>
            <a:endCxn id="1242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4" name="Google Shape;1244;g304d3708c7b_0_1267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45" name="Google Shape;1245;g304d3708c7b_0_1267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1246" name="Google Shape;1246;g304d3708c7b_0_1267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1247" name="Google Shape;1247;g304d3708c7b_0_1267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1248" name="Google Shape;1248;g304d3708c7b_0_1267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Robot con riempimento a tinta unita" id="1249" name="Google Shape;1249;g304d3708c7b_0_1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546" y="18631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250" name="Google Shape;1250;g304d3708c7b_0_1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251" name="Google Shape;1251;g304d3708c7b_0_12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220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252" name="Google Shape;1252;g304d3708c7b_0_12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4237" y="294675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g304d3708c7b_0_1267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54" name="Google Shape;1254;g304d3708c7b_0_1267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55" name="Google Shape;1255;g304d3708c7b_0_1267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56" name="Google Shape;1256;g304d3708c7b_0_1267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257" name="Google Shape;1257;g304d3708c7b_0_1267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1258" name="Google Shape;1258;g304d3708c7b_0_1267"/>
          <p:cNvSpPr txBox="1"/>
          <p:nvPr/>
        </p:nvSpPr>
        <p:spPr>
          <a:xfrm>
            <a:off x="691685" y="257169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1259" name="Google Shape;1259;g304d3708c7b_0_1267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60" name="Google Shape;1260;g304d3708c7b_0_1267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1261" name="Google Shape;1261;g304d3708c7b_0_1267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1262" name="Google Shape;1262;g304d3708c7b_0_1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4008" y="3919332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263" name="Google Shape;1263;g304d3708c7b_0_1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8745" y="4496166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264" name="Google Shape;1264;g304d3708c7b_0_1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g304d3708c7b_0_1267"/>
          <p:cNvSpPr txBox="1"/>
          <p:nvPr/>
        </p:nvSpPr>
        <p:spPr>
          <a:xfrm>
            <a:off x="5965088" y="4471563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6" name="Google Shape;1266;g304d3708c7b_0_1267"/>
          <p:cNvSpPr txBox="1"/>
          <p:nvPr/>
        </p:nvSpPr>
        <p:spPr>
          <a:xfrm>
            <a:off x="4193325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7" name="Google Shape;1267;g304d3708c7b_0_1267"/>
          <p:cNvSpPr/>
          <p:nvPr/>
        </p:nvSpPr>
        <p:spPr>
          <a:xfrm>
            <a:off x="6003550" y="4061210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Fragola con riempimento a tinta unita" id="1268" name="Google Shape;1268;g304d3708c7b_0_12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5187" y="3887138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269" name="Google Shape;1269;g304d3708c7b_0_12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2337" y="3983326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g304d3708c7b_0_1267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1" name="Google Shape;1271;g304d3708c7b_0_1267"/>
          <p:cNvSpPr/>
          <p:nvPr/>
        </p:nvSpPr>
        <p:spPr>
          <a:xfrm>
            <a:off x="3295138" y="41595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304d3708c7b_0_1341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Solution</a:t>
            </a:r>
            <a:endParaRPr/>
          </a:p>
        </p:txBody>
      </p:sp>
      <p:sp>
        <p:nvSpPr>
          <p:cNvPr id="1277" name="Google Shape;1277;g304d3708c7b_0_1341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278" name="Google Shape;1278;g304d3708c7b_0_1341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79" name="Google Shape;1279;g304d3708c7b_0_1341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280" name="Google Shape;1280;g304d3708c7b_0_1341"/>
          <p:cNvCxnSpPr>
            <a:stCxn id="1279" idx="0"/>
            <a:endCxn id="1279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81" name="Google Shape;1281;g304d3708c7b_0_1341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82" name="Google Shape;1282;g304d3708c7b_0_1341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1283" name="Google Shape;1283;g304d3708c7b_0_1341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1284" name="Google Shape;1284;g304d3708c7b_0_1341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1285" name="Google Shape;1285;g304d3708c7b_0_1341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Robot con riempimento a tinta unita" id="1286" name="Google Shape;1286;g304d3708c7b_0_1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546" y="18631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287" name="Google Shape;1287;g304d3708c7b_0_13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288" name="Google Shape;1288;g304d3708c7b_0_13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220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289" name="Google Shape;1289;g304d3708c7b_0_13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4237" y="294675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g304d3708c7b_0_1341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91" name="Google Shape;1291;g304d3708c7b_0_1341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92" name="Google Shape;1292;g304d3708c7b_0_1341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93" name="Google Shape;1293;g304d3708c7b_0_1341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294" name="Google Shape;1294;g304d3708c7b_0_1341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1295" name="Google Shape;1295;g304d3708c7b_0_1341"/>
          <p:cNvSpPr txBox="1"/>
          <p:nvPr/>
        </p:nvSpPr>
        <p:spPr>
          <a:xfrm>
            <a:off x="691685" y="257169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1296" name="Google Shape;1296;g304d3708c7b_0_1341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97" name="Google Shape;1297;g304d3708c7b_0_1341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1298" name="Google Shape;1298;g304d3708c7b_0_1341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1299" name="Google Shape;1299;g304d3708c7b_0_1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9608" y="3840907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300" name="Google Shape;1300;g304d3708c7b_0_13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6283" y="4396541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301" name="Google Shape;1301;g304d3708c7b_0_13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g304d3708c7b_0_1341"/>
          <p:cNvSpPr txBox="1"/>
          <p:nvPr/>
        </p:nvSpPr>
        <p:spPr>
          <a:xfrm>
            <a:off x="4315788" y="439498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3" name="Google Shape;1303;g304d3708c7b_0_1341"/>
          <p:cNvSpPr txBox="1"/>
          <p:nvPr/>
        </p:nvSpPr>
        <p:spPr>
          <a:xfrm>
            <a:off x="4193325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4" name="Google Shape;1304;g304d3708c7b_0_1341"/>
          <p:cNvSpPr/>
          <p:nvPr/>
        </p:nvSpPr>
        <p:spPr>
          <a:xfrm>
            <a:off x="4610100" y="3973410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Fragola con riempimento a tinta unita" id="1305" name="Google Shape;1305;g304d3708c7b_0_13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5187" y="3887138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306" name="Google Shape;1306;g304d3708c7b_0_13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2337" y="3983326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g304d3708c7b_0_1341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8" name="Google Shape;1308;g304d3708c7b_0_1341"/>
          <p:cNvSpPr/>
          <p:nvPr/>
        </p:nvSpPr>
        <p:spPr>
          <a:xfrm>
            <a:off x="3295138" y="41595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304d3708c7b_0_1377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Solution</a:t>
            </a:r>
            <a:endParaRPr/>
          </a:p>
        </p:txBody>
      </p:sp>
      <p:sp>
        <p:nvSpPr>
          <p:cNvPr id="1314" name="Google Shape;1314;g304d3708c7b_0_1377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315" name="Google Shape;1315;g304d3708c7b_0_1377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16" name="Google Shape;1316;g304d3708c7b_0_1377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317" name="Google Shape;1317;g304d3708c7b_0_1377"/>
          <p:cNvCxnSpPr>
            <a:stCxn id="1316" idx="0"/>
            <a:endCxn id="1316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18" name="Google Shape;1318;g304d3708c7b_0_1377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19" name="Google Shape;1319;g304d3708c7b_0_1377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1320" name="Google Shape;1320;g304d3708c7b_0_1377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1321" name="Google Shape;1321;g304d3708c7b_0_1377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1322" name="Google Shape;1322;g304d3708c7b_0_1377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Robot con riempimento a tinta unita" id="1323" name="Google Shape;1323;g304d3708c7b_0_1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546" y="18631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324" name="Google Shape;1324;g304d3708c7b_0_13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325" name="Google Shape;1325;g304d3708c7b_0_13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220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326" name="Google Shape;1326;g304d3708c7b_0_13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4237" y="294675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g304d3708c7b_0_1377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28" name="Google Shape;1328;g304d3708c7b_0_1377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29" name="Google Shape;1329;g304d3708c7b_0_1377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30" name="Google Shape;1330;g304d3708c7b_0_1377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331" name="Google Shape;1331;g304d3708c7b_0_1377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1332" name="Google Shape;1332;g304d3708c7b_0_1377"/>
          <p:cNvSpPr txBox="1"/>
          <p:nvPr/>
        </p:nvSpPr>
        <p:spPr>
          <a:xfrm>
            <a:off x="691685" y="257169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1333" name="Google Shape;1333;g304d3708c7b_0_1377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34" name="Google Shape;1334;g304d3708c7b_0_1377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1335" name="Google Shape;1335;g304d3708c7b_0_1377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1336" name="Google Shape;1336;g304d3708c7b_0_1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9608" y="3840907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337" name="Google Shape;1337;g304d3708c7b_0_13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6283" y="4396541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338" name="Google Shape;1338;g304d3708c7b_0_13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339" name="Google Shape;1339;g304d3708c7b_0_1377"/>
          <p:cNvSpPr txBox="1"/>
          <p:nvPr/>
        </p:nvSpPr>
        <p:spPr>
          <a:xfrm>
            <a:off x="4315788" y="439498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0" name="Google Shape;1340;g304d3708c7b_0_1377"/>
          <p:cNvSpPr txBox="1"/>
          <p:nvPr/>
        </p:nvSpPr>
        <p:spPr>
          <a:xfrm>
            <a:off x="4193325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1341" name="Google Shape;1341;g304d3708c7b_0_137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5187" y="3887138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342" name="Google Shape;1342;g304d3708c7b_0_13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2337" y="3983326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g304d3708c7b_0_1377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4" name="Google Shape;1344;g304d3708c7b_0_1377"/>
          <p:cNvSpPr/>
          <p:nvPr/>
        </p:nvSpPr>
        <p:spPr>
          <a:xfrm>
            <a:off x="3295138" y="41595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5" name="Google Shape;1345;g304d3708c7b_0_1377"/>
          <p:cNvSpPr/>
          <p:nvPr/>
        </p:nvSpPr>
        <p:spPr>
          <a:xfrm>
            <a:off x="3524838" y="425570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304d3708c7b_0_1414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Solution</a:t>
            </a:r>
            <a:endParaRPr/>
          </a:p>
        </p:txBody>
      </p:sp>
      <p:sp>
        <p:nvSpPr>
          <p:cNvPr id="1351" name="Google Shape;1351;g304d3708c7b_0_1414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352" name="Google Shape;1352;g304d3708c7b_0_1414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53" name="Google Shape;1353;g304d3708c7b_0_1414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354" name="Google Shape;1354;g304d3708c7b_0_1414"/>
          <p:cNvCxnSpPr>
            <a:stCxn id="1353" idx="0"/>
            <a:endCxn id="1353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55" name="Google Shape;1355;g304d3708c7b_0_1414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56" name="Google Shape;1356;g304d3708c7b_0_1414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1357" name="Google Shape;1357;g304d3708c7b_0_1414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1358" name="Google Shape;1358;g304d3708c7b_0_1414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1359" name="Google Shape;1359;g304d3708c7b_0_1414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Robot con riempimento a tinta unita" id="1360" name="Google Shape;1360;g304d3708c7b_0_14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546" y="18631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361" name="Google Shape;1361;g304d3708c7b_0_14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362" name="Google Shape;1362;g304d3708c7b_0_14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220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363" name="Google Shape;1363;g304d3708c7b_0_14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4237" y="294675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g304d3708c7b_0_1414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65" name="Google Shape;1365;g304d3708c7b_0_1414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66" name="Google Shape;1366;g304d3708c7b_0_1414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67" name="Google Shape;1367;g304d3708c7b_0_1414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368" name="Google Shape;1368;g304d3708c7b_0_1414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1369" name="Google Shape;1369;g304d3708c7b_0_1414"/>
          <p:cNvSpPr txBox="1"/>
          <p:nvPr/>
        </p:nvSpPr>
        <p:spPr>
          <a:xfrm>
            <a:off x="691685" y="257169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1370" name="Google Shape;1370;g304d3708c7b_0_1414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71" name="Google Shape;1371;g304d3708c7b_0_1414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1372" name="Google Shape;1372;g304d3708c7b_0_1414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1373" name="Google Shape;1373;g304d3708c7b_0_14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158" y="3919332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374" name="Google Shape;1374;g304d3708c7b_0_14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6245" y="4500416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375" name="Google Shape;1375;g304d3708c7b_0_14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g304d3708c7b_0_1414"/>
          <p:cNvSpPr txBox="1"/>
          <p:nvPr/>
        </p:nvSpPr>
        <p:spPr>
          <a:xfrm>
            <a:off x="5783888" y="4475813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7" name="Google Shape;1377;g304d3708c7b_0_1414"/>
          <p:cNvSpPr txBox="1"/>
          <p:nvPr/>
        </p:nvSpPr>
        <p:spPr>
          <a:xfrm>
            <a:off x="4193325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1378" name="Google Shape;1378;g304d3708c7b_0_14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5187" y="3887138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379" name="Google Shape;1379;g304d3708c7b_0_14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2337" y="3983326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g304d3708c7b_0_1414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1" name="Google Shape;1381;g304d3708c7b_0_1414"/>
          <p:cNvSpPr/>
          <p:nvPr/>
        </p:nvSpPr>
        <p:spPr>
          <a:xfrm>
            <a:off x="3295138" y="41595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2" name="Google Shape;1382;g304d3708c7b_0_1414"/>
          <p:cNvSpPr/>
          <p:nvPr/>
        </p:nvSpPr>
        <p:spPr>
          <a:xfrm>
            <a:off x="3524838" y="425570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304d3708c7b_0_1451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Solution</a:t>
            </a:r>
            <a:endParaRPr/>
          </a:p>
        </p:txBody>
      </p:sp>
      <p:sp>
        <p:nvSpPr>
          <p:cNvPr id="1388" name="Google Shape;1388;g304d3708c7b_0_1451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389" name="Google Shape;1389;g304d3708c7b_0_1451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90" name="Google Shape;1390;g304d3708c7b_0_1451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391" name="Google Shape;1391;g304d3708c7b_0_1451"/>
          <p:cNvCxnSpPr>
            <a:stCxn id="1390" idx="0"/>
            <a:endCxn id="1390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92" name="Google Shape;1392;g304d3708c7b_0_1451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93" name="Google Shape;1393;g304d3708c7b_0_1451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1394" name="Google Shape;1394;g304d3708c7b_0_1451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1395" name="Google Shape;1395;g304d3708c7b_0_1451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1396" name="Google Shape;1396;g304d3708c7b_0_1451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Robot con riempimento a tinta unita" id="1397" name="Google Shape;1397;g304d3708c7b_0_14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546" y="18631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398" name="Google Shape;1398;g304d3708c7b_0_14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399" name="Google Shape;1399;g304d3708c7b_0_14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220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400" name="Google Shape;1400;g304d3708c7b_0_14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4237" y="294675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g304d3708c7b_0_1451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02" name="Google Shape;1402;g304d3708c7b_0_1451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03" name="Google Shape;1403;g304d3708c7b_0_1451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04" name="Google Shape;1404;g304d3708c7b_0_1451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405" name="Google Shape;1405;g304d3708c7b_0_1451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1406" name="Google Shape;1406;g304d3708c7b_0_1451"/>
          <p:cNvSpPr txBox="1"/>
          <p:nvPr/>
        </p:nvSpPr>
        <p:spPr>
          <a:xfrm>
            <a:off x="691685" y="257169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1407" name="Google Shape;1407;g304d3708c7b_0_1451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08" name="Google Shape;1408;g304d3708c7b_0_1451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1409" name="Google Shape;1409;g304d3708c7b_0_1451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1410" name="Google Shape;1410;g304d3708c7b_0_14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158" y="3919332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411" name="Google Shape;1411;g304d3708c7b_0_14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6245" y="4500416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412" name="Google Shape;1412;g304d3708c7b_0_14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Google Shape;1413;g304d3708c7b_0_1451"/>
          <p:cNvSpPr txBox="1"/>
          <p:nvPr/>
        </p:nvSpPr>
        <p:spPr>
          <a:xfrm>
            <a:off x="5783888" y="4475813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4" name="Google Shape;1414;g304d3708c7b_0_1451"/>
          <p:cNvSpPr txBox="1"/>
          <p:nvPr/>
        </p:nvSpPr>
        <p:spPr>
          <a:xfrm>
            <a:off x="4193325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1415" name="Google Shape;1415;g304d3708c7b_0_14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5187" y="3887138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416" name="Google Shape;1416;g304d3708c7b_0_14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2337" y="3983326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g304d3708c7b_0_1451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8" name="Google Shape;1418;g304d3708c7b_0_1451"/>
          <p:cNvSpPr/>
          <p:nvPr/>
        </p:nvSpPr>
        <p:spPr>
          <a:xfrm>
            <a:off x="3295138" y="41595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9" name="Google Shape;1419;g304d3708c7b_0_1451"/>
          <p:cNvSpPr/>
          <p:nvPr/>
        </p:nvSpPr>
        <p:spPr>
          <a:xfrm>
            <a:off x="3524838" y="425570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0" name="Google Shape;1420;g304d3708c7b_0_1451"/>
          <p:cNvSpPr/>
          <p:nvPr/>
        </p:nvSpPr>
        <p:spPr>
          <a:xfrm>
            <a:off x="6039050" y="40633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304d3708c7b_0_1488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Solution</a:t>
            </a:r>
            <a:endParaRPr/>
          </a:p>
        </p:txBody>
      </p:sp>
      <p:sp>
        <p:nvSpPr>
          <p:cNvPr id="1426" name="Google Shape;1426;g304d3708c7b_0_1488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427" name="Google Shape;1427;g304d3708c7b_0_1488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428" name="Google Shape;1428;g304d3708c7b_0_1488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429" name="Google Shape;1429;g304d3708c7b_0_1488"/>
          <p:cNvCxnSpPr>
            <a:stCxn id="1428" idx="0"/>
            <a:endCxn id="1428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30" name="Google Shape;1430;g304d3708c7b_0_1488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31" name="Google Shape;1431;g304d3708c7b_0_1488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1432" name="Google Shape;1432;g304d3708c7b_0_1488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1433" name="Google Shape;1433;g304d3708c7b_0_1488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1434" name="Google Shape;1434;g304d3708c7b_0_1488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Robot con riempimento a tinta unita" id="1435" name="Google Shape;1435;g304d3708c7b_0_14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546" y="18631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436" name="Google Shape;1436;g304d3708c7b_0_14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437" name="Google Shape;1437;g304d3708c7b_0_14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220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438" name="Google Shape;1438;g304d3708c7b_0_14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4237" y="294675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g304d3708c7b_0_1488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40" name="Google Shape;1440;g304d3708c7b_0_1488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41" name="Google Shape;1441;g304d3708c7b_0_1488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42" name="Google Shape;1442;g304d3708c7b_0_1488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443" name="Google Shape;1443;g304d3708c7b_0_1488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1444" name="Google Shape;1444;g304d3708c7b_0_1488"/>
          <p:cNvSpPr txBox="1"/>
          <p:nvPr/>
        </p:nvSpPr>
        <p:spPr>
          <a:xfrm>
            <a:off x="691685" y="257169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1445" name="Google Shape;1445;g304d3708c7b_0_1488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46" name="Google Shape;1446;g304d3708c7b_0_1488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1447" name="Google Shape;1447;g304d3708c7b_0_1488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1448" name="Google Shape;1448;g304d3708c7b_0_14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033" y="3840907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449" name="Google Shape;1449;g304d3708c7b_0_14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6270" y="4396541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450" name="Google Shape;1450;g304d3708c7b_0_14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g304d3708c7b_0_1488"/>
          <p:cNvSpPr txBox="1"/>
          <p:nvPr/>
        </p:nvSpPr>
        <p:spPr>
          <a:xfrm>
            <a:off x="4315788" y="4371938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x6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2" name="Google Shape;1452;g304d3708c7b_0_1488"/>
          <p:cNvSpPr txBox="1"/>
          <p:nvPr/>
        </p:nvSpPr>
        <p:spPr>
          <a:xfrm>
            <a:off x="4193325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1453" name="Google Shape;1453;g304d3708c7b_0_14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5187" y="3887138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454" name="Google Shape;1454;g304d3708c7b_0_148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2337" y="3983326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g304d3708c7b_0_1488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6" name="Google Shape;1456;g304d3708c7b_0_1488"/>
          <p:cNvSpPr/>
          <p:nvPr/>
        </p:nvSpPr>
        <p:spPr>
          <a:xfrm>
            <a:off x="3295138" y="41595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7" name="Google Shape;1457;g304d3708c7b_0_1488"/>
          <p:cNvSpPr/>
          <p:nvPr/>
        </p:nvSpPr>
        <p:spPr>
          <a:xfrm>
            <a:off x="3524838" y="425570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8" name="Google Shape;1458;g304d3708c7b_0_1488"/>
          <p:cNvSpPr/>
          <p:nvPr/>
        </p:nvSpPr>
        <p:spPr>
          <a:xfrm>
            <a:off x="4457700" y="39733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304d3708c7b_0_1525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Solution</a:t>
            </a:r>
            <a:endParaRPr/>
          </a:p>
        </p:txBody>
      </p:sp>
      <p:sp>
        <p:nvSpPr>
          <p:cNvPr id="1464" name="Google Shape;1464;g304d3708c7b_0_1525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465" name="Google Shape;1465;g304d3708c7b_0_1525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466" name="Google Shape;1466;g304d3708c7b_0_1525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467" name="Google Shape;1467;g304d3708c7b_0_1525"/>
          <p:cNvCxnSpPr>
            <a:stCxn id="1466" idx="0"/>
            <a:endCxn id="1466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68" name="Google Shape;1468;g304d3708c7b_0_1525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69" name="Google Shape;1469;g304d3708c7b_0_1525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1470" name="Google Shape;1470;g304d3708c7b_0_1525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1471" name="Google Shape;1471;g304d3708c7b_0_1525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1472" name="Google Shape;1472;g304d3708c7b_0_1525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Robot con riempimento a tinta unita" id="1473" name="Google Shape;1473;g304d3708c7b_0_15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546" y="18631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474" name="Google Shape;1474;g304d3708c7b_0_15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475" name="Google Shape;1475;g304d3708c7b_0_15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220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476" name="Google Shape;1476;g304d3708c7b_0_15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4237" y="294675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g304d3708c7b_0_1525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78" name="Google Shape;1478;g304d3708c7b_0_1525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79" name="Google Shape;1479;g304d3708c7b_0_1525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80" name="Google Shape;1480;g304d3708c7b_0_1525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481" name="Google Shape;1481;g304d3708c7b_0_1525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1482" name="Google Shape;1482;g304d3708c7b_0_1525"/>
          <p:cNvSpPr txBox="1"/>
          <p:nvPr/>
        </p:nvSpPr>
        <p:spPr>
          <a:xfrm>
            <a:off x="691685" y="257169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1483" name="Google Shape;1483;g304d3708c7b_0_1525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84" name="Google Shape;1484;g304d3708c7b_0_1525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1485" name="Google Shape;1485;g304d3708c7b_0_1525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1486" name="Google Shape;1486;g304d3708c7b_0_15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2133" y="2948244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487" name="Google Shape;1487;g304d3708c7b_0_15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3535066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488" name="Google Shape;1488;g304d3708c7b_0_15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489" name="Google Shape;1489;g304d3708c7b_0_1525"/>
          <p:cNvSpPr txBox="1"/>
          <p:nvPr/>
        </p:nvSpPr>
        <p:spPr>
          <a:xfrm>
            <a:off x="4193313" y="3510463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x5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0" name="Google Shape;1490;g304d3708c7b_0_1525"/>
          <p:cNvSpPr txBox="1"/>
          <p:nvPr/>
        </p:nvSpPr>
        <p:spPr>
          <a:xfrm>
            <a:off x="4193325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1491" name="Google Shape;1491;g304d3708c7b_0_15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5187" y="3887138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492" name="Google Shape;1492;g304d3708c7b_0_15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2337" y="3983326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93" name="Google Shape;1493;g304d3708c7b_0_1525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4" name="Google Shape;1494;g304d3708c7b_0_1525"/>
          <p:cNvSpPr/>
          <p:nvPr/>
        </p:nvSpPr>
        <p:spPr>
          <a:xfrm>
            <a:off x="3295138" y="41595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5" name="Google Shape;1495;g304d3708c7b_0_1525"/>
          <p:cNvSpPr/>
          <p:nvPr/>
        </p:nvSpPr>
        <p:spPr>
          <a:xfrm>
            <a:off x="3524838" y="425570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6" name="Google Shape;1496;g304d3708c7b_0_1525"/>
          <p:cNvSpPr/>
          <p:nvPr/>
        </p:nvSpPr>
        <p:spPr>
          <a:xfrm>
            <a:off x="4419600" y="30756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304d3708c7b_0_1562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Solution</a:t>
            </a:r>
            <a:endParaRPr/>
          </a:p>
        </p:txBody>
      </p:sp>
      <p:sp>
        <p:nvSpPr>
          <p:cNvPr id="1502" name="Google Shape;1502;g304d3708c7b_0_1562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503" name="Google Shape;1503;g304d3708c7b_0_1562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504" name="Google Shape;1504;g304d3708c7b_0_1562"/>
          <p:cNvSpPr/>
          <p:nvPr/>
        </p:nvSpPr>
        <p:spPr>
          <a:xfrm>
            <a:off x="2209800" y="1736211"/>
            <a:ext cx="5105400" cy="31053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505" name="Google Shape;1505;g304d3708c7b_0_1562"/>
          <p:cNvCxnSpPr>
            <a:stCxn id="1504" idx="0"/>
            <a:endCxn id="1504" idx="2"/>
          </p:cNvCxnSpPr>
          <p:nvPr/>
        </p:nvCxnSpPr>
        <p:spPr>
          <a:xfrm>
            <a:off x="4762500" y="1736211"/>
            <a:ext cx="0" cy="310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06" name="Google Shape;1506;g304d3708c7b_0_1562"/>
          <p:cNvCxnSpPr/>
          <p:nvPr/>
        </p:nvCxnSpPr>
        <p:spPr>
          <a:xfrm>
            <a:off x="2226543" y="2780934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07" name="Google Shape;1507;g304d3708c7b_0_1562"/>
          <p:cNvSpPr txBox="1"/>
          <p:nvPr/>
        </p:nvSpPr>
        <p:spPr>
          <a:xfrm>
            <a:off x="1728749" y="205319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1508" name="Google Shape;1508;g304d3708c7b_0_1562"/>
          <p:cNvSpPr txBox="1"/>
          <p:nvPr/>
        </p:nvSpPr>
        <p:spPr>
          <a:xfrm>
            <a:off x="7415251" y="215819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1509" name="Google Shape;1509;g304d3708c7b_0_1562"/>
          <p:cNvSpPr txBox="1"/>
          <p:nvPr/>
        </p:nvSpPr>
        <p:spPr>
          <a:xfrm>
            <a:off x="1725552" y="31411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1510" name="Google Shape;1510;g304d3708c7b_0_1562"/>
          <p:cNvSpPr txBox="1"/>
          <p:nvPr/>
        </p:nvSpPr>
        <p:spPr>
          <a:xfrm>
            <a:off x="7418448" y="3104233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Robot con riempimento a tinta unita" id="1511" name="Google Shape;1511;g304d3708c7b_0_15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546" y="18631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512" name="Google Shape;1512;g304d3708c7b_0_15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777" y="4292683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513" name="Google Shape;1513;g304d3708c7b_0_15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220" y="19537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514" name="Google Shape;1514;g304d3708c7b_0_15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4237" y="294675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5" name="Google Shape;1515;g304d3708c7b_0_1562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16" name="Google Shape;1516;g304d3708c7b_0_1562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17" name="Google Shape;1517;g304d3708c7b_0_1562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18" name="Google Shape;1518;g304d3708c7b_0_1562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519" name="Google Shape;1519;g304d3708c7b_0_1562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1520" name="Google Shape;1520;g304d3708c7b_0_1562"/>
          <p:cNvSpPr txBox="1"/>
          <p:nvPr/>
        </p:nvSpPr>
        <p:spPr>
          <a:xfrm>
            <a:off x="691685" y="257169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cxnSp>
        <p:nvCxnSpPr>
          <p:cNvPr id="1521" name="Google Shape;1521;g304d3708c7b_0_1562"/>
          <p:cNvCxnSpPr/>
          <p:nvPr/>
        </p:nvCxnSpPr>
        <p:spPr>
          <a:xfrm>
            <a:off x="2260029" y="3790950"/>
            <a:ext cx="507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22" name="Google Shape;1522;g304d3708c7b_0_1562"/>
          <p:cNvSpPr txBox="1"/>
          <p:nvPr/>
        </p:nvSpPr>
        <p:spPr>
          <a:xfrm>
            <a:off x="1725552" y="417845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L5</a:t>
            </a:r>
            <a:endParaRPr/>
          </a:p>
        </p:txBody>
      </p:sp>
      <p:sp>
        <p:nvSpPr>
          <p:cNvPr id="1523" name="Google Shape;1523;g304d3708c7b_0_1562"/>
          <p:cNvSpPr txBox="1"/>
          <p:nvPr/>
        </p:nvSpPr>
        <p:spPr>
          <a:xfrm>
            <a:off x="7418448" y="3973410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L6</a:t>
            </a:r>
            <a:endParaRPr/>
          </a:p>
        </p:txBody>
      </p:sp>
      <p:pic>
        <p:nvPicPr>
          <p:cNvPr descr="Robot con riempimento a tinta unita" id="1524" name="Google Shape;1524;g304d3708c7b_0_15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2133" y="2948244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525" name="Google Shape;1525;g304d3708c7b_0_15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3535066"/>
            <a:ext cx="304800" cy="3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526" name="Google Shape;1526;g304d3708c7b_0_15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270" y="2410429"/>
            <a:ext cx="304800" cy="3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527" name="Google Shape;1527;g304d3708c7b_0_1562"/>
          <p:cNvSpPr txBox="1"/>
          <p:nvPr/>
        </p:nvSpPr>
        <p:spPr>
          <a:xfrm>
            <a:off x="4193313" y="3510463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x4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8" name="Google Shape;1528;g304d3708c7b_0_1562"/>
          <p:cNvSpPr txBox="1"/>
          <p:nvPr/>
        </p:nvSpPr>
        <p:spPr>
          <a:xfrm>
            <a:off x="4193325" y="23858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1529" name="Google Shape;1529;g304d3708c7b_0_15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5187" y="3887138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530" name="Google Shape;1530;g304d3708c7b_0_15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2337" y="3983326"/>
            <a:ext cx="698666" cy="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g304d3708c7b_0_1562"/>
          <p:cNvSpPr/>
          <p:nvPr/>
        </p:nvSpPr>
        <p:spPr>
          <a:xfrm>
            <a:off x="5965100" y="2245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2" name="Google Shape;1532;g304d3708c7b_0_1562"/>
          <p:cNvSpPr/>
          <p:nvPr/>
        </p:nvSpPr>
        <p:spPr>
          <a:xfrm>
            <a:off x="3295138" y="41595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3" name="Google Shape;1533;g304d3708c7b_0_1562"/>
          <p:cNvSpPr/>
          <p:nvPr/>
        </p:nvSpPr>
        <p:spPr>
          <a:xfrm>
            <a:off x="3524838" y="425570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4" name="Google Shape;1534;g304d3708c7b_0_1562"/>
          <p:cNvSpPr/>
          <p:nvPr/>
        </p:nvSpPr>
        <p:spPr>
          <a:xfrm>
            <a:off x="3389513" y="32570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30"/>
          <p:cNvSpPr txBox="1"/>
          <p:nvPr>
            <p:ph type="title"/>
          </p:nvPr>
        </p:nvSpPr>
        <p:spPr>
          <a:xfrm>
            <a:off x="800675" y="921625"/>
            <a:ext cx="7817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(Difficult) Performances</a:t>
            </a:r>
            <a:endParaRPr/>
          </a:p>
        </p:txBody>
      </p:sp>
      <p:sp>
        <p:nvSpPr>
          <p:cNvPr id="1540" name="Google Shape;1540;p30"/>
          <p:cNvSpPr txBox="1"/>
          <p:nvPr>
            <p:ph idx="11" type="ftr"/>
          </p:nvPr>
        </p:nvSpPr>
        <p:spPr>
          <a:xfrm>
            <a:off x="1487824" y="4874378"/>
            <a:ext cx="2398376" cy="1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541" name="Google Shape;1541;p30"/>
          <p:cNvSpPr txBox="1"/>
          <p:nvPr>
            <p:ph idx="12" type="sldNum"/>
          </p:nvPr>
        </p:nvSpPr>
        <p:spPr>
          <a:xfrm>
            <a:off x="8900368" y="4882477"/>
            <a:ext cx="14998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1542" name="Google Shape;1542;p30"/>
          <p:cNvGraphicFramePr/>
          <p:nvPr/>
        </p:nvGraphicFramePr>
        <p:xfrm>
          <a:off x="1219200" y="1671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{A576884C-FF17-48B1-AE1D-8D2DA4BFA6CF}</a:tableStyleId>
              </a:tblPr>
              <a:tblGrid>
                <a:gridCol w="911625"/>
                <a:gridCol w="873925"/>
                <a:gridCol w="926875"/>
                <a:gridCol w="1377075"/>
                <a:gridCol w="1189725"/>
                <a:gridCol w="677300"/>
              </a:tblGrid>
              <a:tr h="61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Search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Heuristic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Time (ms)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Expanded Nodes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Length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GBFS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h_max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967</a:t>
                      </a:r>
                      <a:r>
                        <a:rPr lang="it-IT" sz="1200"/>
                        <a:t>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335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58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1024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47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GBFS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h_add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998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428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16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294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GBFS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u="none" cap="none" strike="noStrike"/>
                        <a:t>h_ff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689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147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64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854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35f5efe8c29_0_7"/>
          <p:cNvSpPr/>
          <p:nvPr/>
        </p:nvSpPr>
        <p:spPr>
          <a:xfrm>
            <a:off x="0" y="0"/>
            <a:ext cx="9144000" cy="488315"/>
          </a:xfrm>
          <a:custGeom>
            <a:rect b="b" l="l" r="r" t="t"/>
            <a:pathLst>
              <a:path extrusionOk="0" h="488315" w="9144000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548" name="Google Shape;1548;g35f5efe8c29_0_7"/>
          <p:cNvGrpSpPr/>
          <p:nvPr/>
        </p:nvGrpSpPr>
        <p:grpSpPr>
          <a:xfrm>
            <a:off x="0" y="4129749"/>
            <a:ext cx="1327785" cy="1014095"/>
            <a:chOff x="0" y="4129749"/>
            <a:chExt cx="1327785" cy="1014095"/>
          </a:xfrm>
        </p:grpSpPr>
        <p:sp>
          <p:nvSpPr>
            <p:cNvPr id="1549" name="Google Shape;1549;g35f5efe8c29_0_7"/>
            <p:cNvSpPr/>
            <p:nvPr/>
          </p:nvSpPr>
          <p:spPr>
            <a:xfrm>
              <a:off x="0" y="4129749"/>
              <a:ext cx="1327785" cy="1014095"/>
            </a:xfrm>
            <a:custGeom>
              <a:rect b="b" l="l" r="r" t="t"/>
              <a:pathLst>
                <a:path extrusionOk="0" h="1014095" w="1327785">
                  <a:moveTo>
                    <a:pt x="1327199" y="1013699"/>
                  </a:moveTo>
                  <a:lnTo>
                    <a:pt x="0" y="1013699"/>
                  </a:lnTo>
                  <a:lnTo>
                    <a:pt x="0" y="0"/>
                  </a:lnTo>
                  <a:lnTo>
                    <a:pt x="1327199" y="1013699"/>
                  </a:lnTo>
                  <a:close/>
                </a:path>
              </a:pathLst>
            </a:custGeom>
            <a:solidFill>
              <a:srgbClr val="6F0A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550" name="Google Shape;1550;g35f5efe8c29_0_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550" y="4626399"/>
              <a:ext cx="505675" cy="4877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1" name="Google Shape;1551;g35f5efe8c29_0_7"/>
          <p:cNvGrpSpPr/>
          <p:nvPr/>
        </p:nvGrpSpPr>
        <p:grpSpPr>
          <a:xfrm>
            <a:off x="828587" y="734362"/>
            <a:ext cx="746255" cy="46354"/>
            <a:chOff x="828587" y="734362"/>
            <a:chExt cx="746255" cy="46354"/>
          </a:xfrm>
        </p:grpSpPr>
        <p:sp>
          <p:nvSpPr>
            <p:cNvPr id="1552" name="Google Shape;1552;g35f5efe8c29_0_7"/>
            <p:cNvSpPr/>
            <p:nvPr/>
          </p:nvSpPr>
          <p:spPr>
            <a:xfrm>
              <a:off x="828587" y="734362"/>
              <a:ext cx="373380" cy="46354"/>
            </a:xfrm>
            <a:custGeom>
              <a:rect b="b" l="l" r="r" t="t"/>
              <a:pathLst>
                <a:path extrusionOk="0" h="46354" w="373380">
                  <a:moveTo>
                    <a:pt x="372899" y="45899"/>
                  </a:moveTo>
                  <a:lnTo>
                    <a:pt x="0" y="45899"/>
                  </a:lnTo>
                  <a:lnTo>
                    <a:pt x="0" y="0"/>
                  </a:lnTo>
                  <a:lnTo>
                    <a:pt x="372899" y="0"/>
                  </a:lnTo>
                  <a:lnTo>
                    <a:pt x="372899" y="45899"/>
                  </a:lnTo>
                  <a:close/>
                </a:path>
              </a:pathLst>
            </a:custGeom>
            <a:solidFill>
              <a:srgbClr val="006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g35f5efe8c29_0_7"/>
            <p:cNvSpPr/>
            <p:nvPr/>
          </p:nvSpPr>
          <p:spPr>
            <a:xfrm>
              <a:off x="1201462" y="734362"/>
              <a:ext cx="373380" cy="46354"/>
            </a:xfrm>
            <a:custGeom>
              <a:rect b="b" l="l" r="r" t="t"/>
              <a:pathLst>
                <a:path extrusionOk="0" h="46354" w="373380">
                  <a:moveTo>
                    <a:pt x="372899" y="45899"/>
                  </a:moveTo>
                  <a:lnTo>
                    <a:pt x="0" y="45899"/>
                  </a:lnTo>
                  <a:lnTo>
                    <a:pt x="0" y="0"/>
                  </a:lnTo>
                  <a:lnTo>
                    <a:pt x="372899" y="0"/>
                  </a:lnTo>
                  <a:lnTo>
                    <a:pt x="372899" y="45899"/>
                  </a:lnTo>
                  <a:close/>
                </a:path>
              </a:pathLst>
            </a:custGeom>
            <a:solidFill>
              <a:srgbClr val="6F0A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54" name="Google Shape;1554;g35f5efe8c29_0_7"/>
          <p:cNvSpPr txBox="1"/>
          <p:nvPr>
            <p:ph type="title"/>
          </p:nvPr>
        </p:nvSpPr>
        <p:spPr>
          <a:xfrm>
            <a:off x="800675" y="921625"/>
            <a:ext cx="4770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Situation Calculus Problem</a:t>
            </a:r>
            <a:endParaRPr/>
          </a:p>
        </p:txBody>
      </p:sp>
      <p:sp>
        <p:nvSpPr>
          <p:cNvPr id="1555" name="Google Shape;1555;g35f5efe8c29_0_7"/>
          <p:cNvSpPr txBox="1"/>
          <p:nvPr>
            <p:ph idx="11" type="ftr"/>
          </p:nvPr>
        </p:nvSpPr>
        <p:spPr>
          <a:xfrm>
            <a:off x="1487824" y="4874378"/>
            <a:ext cx="2474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556" name="Google Shape;1556;g35f5efe8c29_0_7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557" name="Google Shape;1557;g35f5efe8c29_0_7"/>
          <p:cNvSpPr txBox="1"/>
          <p:nvPr/>
        </p:nvSpPr>
        <p:spPr>
          <a:xfrm>
            <a:off x="800675" y="1657975"/>
            <a:ext cx="4112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-IT" sz="1600">
                <a:latin typeface="Tahoma"/>
                <a:ea typeface="Tahoma"/>
                <a:cs typeface="Tahoma"/>
                <a:sym typeface="Tahoma"/>
              </a:rPr>
              <a:t>In this case, we have </a:t>
            </a:r>
            <a:r>
              <a:rPr b="1" lang="it-IT" sz="1600">
                <a:latin typeface="Tahoma"/>
                <a:ea typeface="Tahoma"/>
                <a:cs typeface="Tahoma"/>
                <a:sym typeface="Tahoma"/>
              </a:rPr>
              <a:t>3 several types</a:t>
            </a:r>
            <a:r>
              <a:rPr lang="it-IT" sz="1600">
                <a:latin typeface="Tahoma"/>
                <a:ea typeface="Tahoma"/>
                <a:cs typeface="Tahoma"/>
                <a:sym typeface="Tahoma"/>
              </a:rPr>
              <a:t> of task</a:t>
            </a:r>
            <a:r>
              <a:rPr lang="it-IT" sz="1600">
                <a:latin typeface="Tahoma"/>
                <a:ea typeface="Tahoma"/>
                <a:cs typeface="Tahoma"/>
                <a:sym typeface="Tahoma"/>
              </a:rPr>
              <a:t>:</a:t>
            </a:r>
            <a:endParaRPr sz="1700"/>
          </a:p>
          <a:p>
            <a:pPr indent="-304800" lvl="3" marL="298450" marR="5080" rtl="0" algn="l">
              <a:lnSpc>
                <a:spcPct val="115399"/>
              </a:lnSpc>
              <a:spcBef>
                <a:spcPts val="1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b="1" lang="it-IT">
                <a:solidFill>
                  <a:schemeClr val="dk1"/>
                </a:solidFill>
              </a:rPr>
              <a:t>Legality Task</a:t>
            </a:r>
            <a:r>
              <a:rPr lang="it-IT">
                <a:solidFill>
                  <a:schemeClr val="dk1"/>
                </a:solidFill>
              </a:rPr>
              <a:t> – </a:t>
            </a:r>
            <a:r>
              <a:rPr i="1" lang="it-IT">
                <a:solidFill>
                  <a:schemeClr val="dk1"/>
                </a:solidFill>
              </a:rPr>
              <a:t>Is a single action executable now?</a:t>
            </a:r>
            <a:endParaRPr i="1">
              <a:solidFill>
                <a:schemeClr val="dk1"/>
              </a:solidFill>
            </a:endParaRPr>
          </a:p>
          <a:p>
            <a:pPr indent="-292100" lvl="3" marL="298450" marR="5080" rtl="0" algn="l">
              <a:lnSpc>
                <a:spcPct val="115399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Char char="⮚"/>
            </a:pPr>
            <a:r>
              <a:rPr b="1" lang="it-IT">
                <a:solidFill>
                  <a:schemeClr val="dk1"/>
                </a:solidFill>
              </a:rPr>
              <a:t>Projection Task</a:t>
            </a:r>
            <a:r>
              <a:rPr lang="it-IT">
                <a:solidFill>
                  <a:schemeClr val="dk1"/>
                </a:solidFill>
              </a:rPr>
              <a:t> – </a:t>
            </a:r>
            <a:r>
              <a:rPr i="1" lang="it-IT">
                <a:solidFill>
                  <a:schemeClr val="dk1"/>
                </a:solidFill>
              </a:rPr>
              <a:t>What world-state follows a given action sequence?</a:t>
            </a:r>
            <a:endParaRPr i="1">
              <a:solidFill>
                <a:schemeClr val="dk1"/>
              </a:solidFill>
            </a:endParaRPr>
          </a:p>
          <a:p>
            <a:pPr indent="-292100" lvl="3" marL="298450" marR="5080" rtl="0" algn="l">
              <a:lnSpc>
                <a:spcPct val="115399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Char char="⮚"/>
            </a:pPr>
            <a:r>
              <a:rPr b="1" lang="it-IT">
                <a:solidFill>
                  <a:schemeClr val="dk1"/>
                </a:solidFill>
              </a:rPr>
              <a:t>Controller Task (A*)</a:t>
            </a:r>
            <a:r>
              <a:rPr lang="it-IT">
                <a:solidFill>
                  <a:schemeClr val="dk1"/>
                </a:solidFill>
              </a:rPr>
              <a:t> – </a:t>
            </a:r>
            <a:r>
              <a:rPr i="1" lang="it-IT">
                <a:solidFill>
                  <a:schemeClr val="dk1"/>
                </a:solidFill>
              </a:rPr>
              <a:t>Which sequence achieves one or more feeding goals with minimum cost?</a:t>
            </a:r>
            <a:endParaRPr i="1">
              <a:solidFill>
                <a:schemeClr val="dk1"/>
              </a:solidFill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of them has 3 tasks of increasing difficulty, </a:t>
            </a:r>
            <a:r>
              <a:rPr b="1" lang="it-IT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easy</a:t>
            </a:r>
            <a:r>
              <a:rPr lang="it-IT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b="1" lang="it-IT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medium </a:t>
            </a:r>
            <a:r>
              <a:rPr lang="it-IT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</a:t>
            </a:r>
            <a:r>
              <a:rPr b="1" lang="it-IT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hard</a:t>
            </a:r>
            <a:r>
              <a:rPr lang="it-IT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Immagine che contiene ruota, pianta da appartamento, pneumatico, vaso da fiori&#10;&#10;Il contenuto generato dall'IA potrebbe non essere corretto." id="1558" name="Google Shape;1558;g35f5efe8c29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777840"/>
            <a:ext cx="3679604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00674" y="921617"/>
            <a:ext cx="5600125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Domain – Actions</a:t>
            </a:r>
            <a:endParaRPr/>
          </a:p>
        </p:txBody>
      </p:sp>
      <p:sp>
        <p:nvSpPr>
          <p:cNvPr id="111" name="Google Shape;111;p5"/>
          <p:cNvSpPr txBox="1"/>
          <p:nvPr>
            <p:ph idx="11" type="ftr"/>
          </p:nvPr>
        </p:nvSpPr>
        <p:spPr>
          <a:xfrm>
            <a:off x="1487824" y="4874378"/>
            <a:ext cx="2398376" cy="1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12" name="Google Shape;112;p5"/>
          <p:cNvSpPr txBox="1"/>
          <p:nvPr>
            <p:ph idx="12" type="sldNum"/>
          </p:nvPr>
        </p:nvSpPr>
        <p:spPr>
          <a:xfrm>
            <a:off x="8900368" y="4882477"/>
            <a:ext cx="14998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075" y="1378326"/>
            <a:ext cx="3427843" cy="350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35f5efe8c29_0_26"/>
          <p:cNvSpPr txBox="1"/>
          <p:nvPr>
            <p:ph type="title"/>
          </p:nvPr>
        </p:nvSpPr>
        <p:spPr>
          <a:xfrm>
            <a:off x="800675" y="921625"/>
            <a:ext cx="80385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Indigolog Domain – Static objects, </a:t>
            </a:r>
            <a:r>
              <a:rPr lang="it-IT"/>
              <a:t>primitive actions, fluents, constraints</a:t>
            </a:r>
            <a:endParaRPr/>
          </a:p>
        </p:txBody>
      </p:sp>
      <p:sp>
        <p:nvSpPr>
          <p:cNvPr id="1564" name="Google Shape;1564;g35f5efe8c29_0_26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565" name="Google Shape;1565;g35f5efe8c29_0_26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566" name="Google Shape;1566;g35f5efe8c29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250" y="1921037"/>
            <a:ext cx="2685099" cy="16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7" name="Google Shape;1567;g35f5efe8c29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988" y="1803525"/>
            <a:ext cx="2850274" cy="8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Google Shape;1568;g35f5efe8c29_0_26"/>
          <p:cNvPicPr preferRelativeResize="0"/>
          <p:nvPr/>
        </p:nvPicPr>
        <p:blipFill rotWithShape="1">
          <a:blip r:embed="rId5">
            <a:alphaModFix/>
          </a:blip>
          <a:srcRect b="43788" l="0" r="0" t="0"/>
          <a:stretch/>
        </p:blipFill>
        <p:spPr>
          <a:xfrm>
            <a:off x="271350" y="3897575"/>
            <a:ext cx="4249299" cy="3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g35f5efe8c29_0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3049" y="2788600"/>
            <a:ext cx="3959619" cy="2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35f5efe8c29_0_40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Indigolog Domain – Preconditions</a:t>
            </a:r>
            <a:endParaRPr/>
          </a:p>
        </p:txBody>
      </p:sp>
      <p:sp>
        <p:nvSpPr>
          <p:cNvPr id="1575" name="Google Shape;1575;g35f5efe8c29_0_40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576" name="Google Shape;1576;g35f5efe8c29_0_40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577" name="Google Shape;1577;g35f5efe8c29_0_40"/>
          <p:cNvPicPr preferRelativeResize="0"/>
          <p:nvPr/>
        </p:nvPicPr>
        <p:blipFill rotWithShape="1">
          <a:blip r:embed="rId3">
            <a:alphaModFix/>
          </a:blip>
          <a:srcRect b="45385" l="0" r="0" t="0"/>
          <a:stretch/>
        </p:blipFill>
        <p:spPr>
          <a:xfrm>
            <a:off x="424950" y="1615175"/>
            <a:ext cx="3727225" cy="26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8" name="Google Shape;1578;g35f5efe8c29_0_40"/>
          <p:cNvPicPr preferRelativeResize="0"/>
          <p:nvPr/>
        </p:nvPicPr>
        <p:blipFill rotWithShape="1">
          <a:blip r:embed="rId3">
            <a:alphaModFix/>
          </a:blip>
          <a:srcRect b="0" l="0" r="0" t="55247"/>
          <a:stretch/>
        </p:blipFill>
        <p:spPr>
          <a:xfrm>
            <a:off x="4463575" y="1615176"/>
            <a:ext cx="4067949" cy="24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35f5efe8c29_0_52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Indigolog Domain – Successor State Axioms</a:t>
            </a:r>
            <a:endParaRPr/>
          </a:p>
        </p:txBody>
      </p:sp>
      <p:sp>
        <p:nvSpPr>
          <p:cNvPr id="1584" name="Google Shape;1584;g35f5efe8c29_0_52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585" name="Google Shape;1585;g35f5efe8c29_0_52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586" name="Google Shape;1586;g35f5efe8c29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988" y="1487125"/>
            <a:ext cx="4841877" cy="3234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35f5efe8c29_0_61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Indigolog Domain – Initial Situation</a:t>
            </a:r>
            <a:endParaRPr/>
          </a:p>
        </p:txBody>
      </p:sp>
      <p:sp>
        <p:nvSpPr>
          <p:cNvPr id="1592" name="Google Shape;1592;g35f5efe8c29_0_61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593" name="Google Shape;1593;g35f5efe8c29_0_61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594" name="Google Shape;1594;g35f5efe8c29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674" y="1463100"/>
            <a:ext cx="2177225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5" name="Google Shape;1595;g35f5efe8c29_0_61"/>
          <p:cNvSpPr/>
          <p:nvPr/>
        </p:nvSpPr>
        <p:spPr>
          <a:xfrm>
            <a:off x="3574174" y="156082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596" name="Google Shape;1596;g35f5efe8c29_0_61"/>
          <p:cNvCxnSpPr>
            <a:stCxn id="1595" idx="0"/>
            <a:endCxn id="1595" idx="2"/>
          </p:cNvCxnSpPr>
          <p:nvPr/>
        </p:nvCxnSpPr>
        <p:spPr>
          <a:xfrm>
            <a:off x="5980774" y="156082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97" name="Google Shape;1597;g35f5efe8c29_0_61"/>
          <p:cNvCxnSpPr/>
          <p:nvPr/>
        </p:nvCxnSpPr>
        <p:spPr>
          <a:xfrm>
            <a:off x="3589959" y="257267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98" name="Google Shape;1598;g35f5efe8c29_0_61"/>
          <p:cNvSpPr txBox="1"/>
          <p:nvPr/>
        </p:nvSpPr>
        <p:spPr>
          <a:xfrm>
            <a:off x="3053303" y="186782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</a:t>
            </a:r>
            <a:r>
              <a:rPr lang="it-IT" sz="1300"/>
              <a:t>11</a:t>
            </a:r>
            <a:endParaRPr sz="900"/>
          </a:p>
        </p:txBody>
      </p:sp>
      <p:sp>
        <p:nvSpPr>
          <p:cNvPr id="1599" name="Google Shape;1599;g35f5efe8c29_0_61"/>
          <p:cNvSpPr txBox="1"/>
          <p:nvPr/>
        </p:nvSpPr>
        <p:spPr>
          <a:xfrm>
            <a:off x="8481597" y="19695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1600" name="Google Shape;1600;g35f5efe8c29_0_61"/>
          <p:cNvSpPr txBox="1"/>
          <p:nvPr/>
        </p:nvSpPr>
        <p:spPr>
          <a:xfrm>
            <a:off x="3050150" y="292157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1601" name="Google Shape;1601;g35f5efe8c29_0_61"/>
          <p:cNvSpPr txBox="1"/>
          <p:nvPr/>
        </p:nvSpPr>
        <p:spPr>
          <a:xfrm>
            <a:off x="8484626" y="288580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1602" name="Google Shape;1602;g35f5efe8c29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9066" y="1683788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603" name="Google Shape;1603;g35f5efe8c29_0_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9148" y="168379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604" name="Google Shape;1604;g35f5efe8c29_0_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7089" y="177148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605" name="Google Shape;1605;g35f5efe8c29_0_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60839" y="2733271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6" name="Google Shape;1606;g35f5efe8c29_0_61"/>
          <p:cNvCxnSpPr/>
          <p:nvPr/>
        </p:nvCxnSpPr>
        <p:spPr>
          <a:xfrm>
            <a:off x="3621528" y="355090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07" name="Google Shape;1607;g35f5efe8c29_0_61"/>
          <p:cNvSpPr txBox="1"/>
          <p:nvPr/>
        </p:nvSpPr>
        <p:spPr>
          <a:xfrm>
            <a:off x="3050150" y="39262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1608" name="Google Shape;1608;g35f5efe8c29_0_61"/>
          <p:cNvSpPr txBox="1"/>
          <p:nvPr/>
        </p:nvSpPr>
        <p:spPr>
          <a:xfrm>
            <a:off x="8484626" y="372762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1609" name="Google Shape;1609;g35f5efe8c29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1550" y="361239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610" name="Google Shape;1610;g35f5efe8c29_0_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1359" y="420854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611" name="Google Shape;1611;g35f5efe8c29_0_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6314" y="2213825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2" name="Google Shape;1612;g35f5efe8c29_0_61"/>
          <p:cNvSpPr txBox="1"/>
          <p:nvPr/>
        </p:nvSpPr>
        <p:spPr>
          <a:xfrm>
            <a:off x="7796567" y="418471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3" name="Google Shape;1613;g35f5efe8c29_0_61"/>
          <p:cNvSpPr txBox="1"/>
          <p:nvPr/>
        </p:nvSpPr>
        <p:spPr>
          <a:xfrm>
            <a:off x="5444141" y="2189996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1614" name="Google Shape;1614;g35f5efe8c29_0_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8740" y="368021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615" name="Google Shape;1615;g35f5efe8c29_0_61"/>
          <p:cNvSpPr/>
          <p:nvPr/>
        </p:nvSpPr>
        <p:spPr>
          <a:xfrm>
            <a:off x="7423600" y="7402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16" name="Google Shape;1616;g35f5efe8c29_0_61"/>
          <p:cNvSpPr/>
          <p:nvPr/>
        </p:nvSpPr>
        <p:spPr>
          <a:xfrm>
            <a:off x="7423600" y="11991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17" name="Google Shape;1617;g35f5efe8c29_0_61"/>
          <p:cNvSpPr txBox="1"/>
          <p:nvPr/>
        </p:nvSpPr>
        <p:spPr>
          <a:xfrm>
            <a:off x="7832393" y="6718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618" name="Google Shape;1618;g35f5efe8c29_0_61"/>
          <p:cNvSpPr txBox="1"/>
          <p:nvPr/>
        </p:nvSpPr>
        <p:spPr>
          <a:xfrm>
            <a:off x="7840167" y="11303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1619" name="Google Shape;1619;g35f5efe8c29_0_61"/>
          <p:cNvSpPr/>
          <p:nvPr/>
        </p:nvSpPr>
        <p:spPr>
          <a:xfrm>
            <a:off x="4782800" y="17714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20" name="Google Shape;1620;g35f5efe8c29_0_61"/>
          <p:cNvSpPr/>
          <p:nvPr/>
        </p:nvSpPr>
        <p:spPr>
          <a:xfrm>
            <a:off x="4782800" y="19639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21" name="Google Shape;1621;g35f5efe8c29_0_61"/>
          <p:cNvSpPr/>
          <p:nvPr/>
        </p:nvSpPr>
        <p:spPr>
          <a:xfrm>
            <a:off x="4782800" y="21720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22" name="Google Shape;1622;g35f5efe8c29_0_61"/>
          <p:cNvSpPr/>
          <p:nvPr/>
        </p:nvSpPr>
        <p:spPr>
          <a:xfrm>
            <a:off x="7166750" y="36802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23" name="Google Shape;1623;g35f5efe8c29_0_61"/>
          <p:cNvSpPr/>
          <p:nvPr/>
        </p:nvSpPr>
        <p:spPr>
          <a:xfrm>
            <a:off x="7169588" y="40663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24" name="Google Shape;1624;g35f5efe8c29_0_61"/>
          <p:cNvSpPr/>
          <p:nvPr/>
        </p:nvSpPr>
        <p:spPr>
          <a:xfrm>
            <a:off x="7166750" y="38732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35f5efe8c29_0_69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Legality task - Easy</a:t>
            </a:r>
            <a:endParaRPr/>
          </a:p>
        </p:txBody>
      </p:sp>
      <p:sp>
        <p:nvSpPr>
          <p:cNvPr id="1630" name="Google Shape;1630;g35f5efe8c29_0_69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631" name="Google Shape;1631;g35f5efe8c29_0_69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632" name="Google Shape;1632;g35f5efe8c29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675" y="1405775"/>
            <a:ext cx="4092950" cy="2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3" name="Google Shape;1633;g35f5efe8c29_0_69"/>
          <p:cNvSpPr/>
          <p:nvPr/>
        </p:nvSpPr>
        <p:spPr>
          <a:xfrm>
            <a:off x="2218249" y="1810650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634" name="Google Shape;1634;g35f5efe8c29_0_69"/>
          <p:cNvCxnSpPr>
            <a:stCxn id="1633" idx="0"/>
            <a:endCxn id="1633" idx="2"/>
          </p:cNvCxnSpPr>
          <p:nvPr/>
        </p:nvCxnSpPr>
        <p:spPr>
          <a:xfrm>
            <a:off x="4624849" y="1810650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35" name="Google Shape;1635;g35f5efe8c29_0_69"/>
          <p:cNvCxnSpPr/>
          <p:nvPr/>
        </p:nvCxnSpPr>
        <p:spPr>
          <a:xfrm>
            <a:off x="2234034" y="2822496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36" name="Google Shape;1636;g35f5efe8c29_0_69"/>
          <p:cNvSpPr txBox="1"/>
          <p:nvPr/>
        </p:nvSpPr>
        <p:spPr>
          <a:xfrm>
            <a:off x="1697378" y="2117650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1637" name="Google Shape;1637;g35f5efe8c29_0_69"/>
          <p:cNvSpPr txBox="1"/>
          <p:nvPr/>
        </p:nvSpPr>
        <p:spPr>
          <a:xfrm>
            <a:off x="7125672" y="22193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1638" name="Google Shape;1638;g35f5efe8c29_0_69"/>
          <p:cNvSpPr txBox="1"/>
          <p:nvPr/>
        </p:nvSpPr>
        <p:spPr>
          <a:xfrm>
            <a:off x="1694225" y="31714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1639" name="Google Shape;1639;g35f5efe8c29_0_69"/>
          <p:cNvSpPr txBox="1"/>
          <p:nvPr/>
        </p:nvSpPr>
        <p:spPr>
          <a:xfrm>
            <a:off x="7128701" y="31356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1640" name="Google Shape;1640;g35f5efe8c29_0_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3141" y="1933613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641" name="Google Shape;1641;g35f5efe8c29_0_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3223" y="1933619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642" name="Google Shape;1642;g35f5efe8c29_0_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1164" y="2021311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643" name="Google Shape;1643;g35f5efe8c29_0_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04914" y="2983096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4" name="Google Shape;1644;g35f5efe8c29_0_69"/>
          <p:cNvCxnSpPr/>
          <p:nvPr/>
        </p:nvCxnSpPr>
        <p:spPr>
          <a:xfrm>
            <a:off x="2265603" y="3800726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45" name="Google Shape;1645;g35f5efe8c29_0_69"/>
          <p:cNvSpPr txBox="1"/>
          <p:nvPr/>
        </p:nvSpPr>
        <p:spPr>
          <a:xfrm>
            <a:off x="1694225" y="41760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1646" name="Google Shape;1646;g35f5efe8c29_0_69"/>
          <p:cNvSpPr txBox="1"/>
          <p:nvPr/>
        </p:nvSpPr>
        <p:spPr>
          <a:xfrm>
            <a:off x="7128701" y="3977450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1647" name="Google Shape;1647;g35f5efe8c29_0_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25" y="3862222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648" name="Google Shape;1648;g35f5efe8c29_0_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5434" y="4458374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649" name="Google Shape;1649;g35f5efe8c29_0_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0389" y="2463650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1650" name="Google Shape;1650;g35f5efe8c29_0_69"/>
          <p:cNvSpPr txBox="1"/>
          <p:nvPr/>
        </p:nvSpPr>
        <p:spPr>
          <a:xfrm>
            <a:off x="6440642" y="4434544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1" name="Google Shape;1651;g35f5efe8c29_0_69"/>
          <p:cNvSpPr txBox="1"/>
          <p:nvPr/>
        </p:nvSpPr>
        <p:spPr>
          <a:xfrm>
            <a:off x="4088216" y="2439821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1652" name="Google Shape;1652;g35f5efe8c29_0_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32815" y="3930037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653" name="Google Shape;1653;g35f5efe8c29_0_69"/>
          <p:cNvSpPr/>
          <p:nvPr/>
        </p:nvSpPr>
        <p:spPr>
          <a:xfrm>
            <a:off x="6067675" y="9900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54" name="Google Shape;1654;g35f5efe8c29_0_69"/>
          <p:cNvSpPr/>
          <p:nvPr/>
        </p:nvSpPr>
        <p:spPr>
          <a:xfrm>
            <a:off x="6067675" y="14490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55" name="Google Shape;1655;g35f5efe8c29_0_69"/>
          <p:cNvSpPr txBox="1"/>
          <p:nvPr/>
        </p:nvSpPr>
        <p:spPr>
          <a:xfrm>
            <a:off x="6476468" y="921625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656" name="Google Shape;1656;g35f5efe8c29_0_69"/>
          <p:cNvSpPr txBox="1"/>
          <p:nvPr/>
        </p:nvSpPr>
        <p:spPr>
          <a:xfrm>
            <a:off x="6484242" y="1380173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1657" name="Google Shape;1657;g35f5efe8c29_0_69"/>
          <p:cNvSpPr/>
          <p:nvPr/>
        </p:nvSpPr>
        <p:spPr>
          <a:xfrm>
            <a:off x="3426875" y="20212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58" name="Google Shape;1658;g35f5efe8c29_0_69"/>
          <p:cNvSpPr/>
          <p:nvPr/>
        </p:nvSpPr>
        <p:spPr>
          <a:xfrm>
            <a:off x="3426875" y="22137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59" name="Google Shape;1659;g35f5efe8c29_0_69"/>
          <p:cNvSpPr/>
          <p:nvPr/>
        </p:nvSpPr>
        <p:spPr>
          <a:xfrm>
            <a:off x="3426875" y="24219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60" name="Google Shape;1660;g35f5efe8c29_0_69"/>
          <p:cNvSpPr/>
          <p:nvPr/>
        </p:nvSpPr>
        <p:spPr>
          <a:xfrm>
            <a:off x="5810825" y="39300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61" name="Google Shape;1661;g35f5efe8c29_0_69"/>
          <p:cNvSpPr/>
          <p:nvPr/>
        </p:nvSpPr>
        <p:spPr>
          <a:xfrm>
            <a:off x="5813663" y="43161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62" name="Google Shape;1662;g35f5efe8c29_0_69"/>
          <p:cNvSpPr/>
          <p:nvPr/>
        </p:nvSpPr>
        <p:spPr>
          <a:xfrm>
            <a:off x="5810825" y="4123088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35f77158f71_0_31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Legality task - Easy</a:t>
            </a:r>
            <a:endParaRPr/>
          </a:p>
        </p:txBody>
      </p:sp>
      <p:sp>
        <p:nvSpPr>
          <p:cNvPr id="1668" name="Google Shape;1668;g35f77158f71_0_31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669" name="Google Shape;1669;g35f77158f71_0_31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670" name="Google Shape;1670;g35f77158f71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675" y="1405775"/>
            <a:ext cx="4092950" cy="2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1" name="Google Shape;1671;g35f77158f71_0_31"/>
          <p:cNvSpPr/>
          <p:nvPr/>
        </p:nvSpPr>
        <p:spPr>
          <a:xfrm>
            <a:off x="2218249" y="1810650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672" name="Google Shape;1672;g35f77158f71_0_31"/>
          <p:cNvCxnSpPr>
            <a:stCxn id="1671" idx="0"/>
            <a:endCxn id="1671" idx="2"/>
          </p:cNvCxnSpPr>
          <p:nvPr/>
        </p:nvCxnSpPr>
        <p:spPr>
          <a:xfrm>
            <a:off x="4624849" y="1810650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73" name="Google Shape;1673;g35f77158f71_0_31"/>
          <p:cNvCxnSpPr/>
          <p:nvPr/>
        </p:nvCxnSpPr>
        <p:spPr>
          <a:xfrm>
            <a:off x="2234034" y="2822496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74" name="Google Shape;1674;g35f77158f71_0_31"/>
          <p:cNvSpPr txBox="1"/>
          <p:nvPr/>
        </p:nvSpPr>
        <p:spPr>
          <a:xfrm>
            <a:off x="1697378" y="2117650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1675" name="Google Shape;1675;g35f77158f71_0_31"/>
          <p:cNvSpPr txBox="1"/>
          <p:nvPr/>
        </p:nvSpPr>
        <p:spPr>
          <a:xfrm>
            <a:off x="7125672" y="22193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1676" name="Google Shape;1676;g35f77158f71_0_31"/>
          <p:cNvSpPr txBox="1"/>
          <p:nvPr/>
        </p:nvSpPr>
        <p:spPr>
          <a:xfrm>
            <a:off x="1694225" y="31714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1677" name="Google Shape;1677;g35f77158f71_0_31"/>
          <p:cNvSpPr txBox="1"/>
          <p:nvPr/>
        </p:nvSpPr>
        <p:spPr>
          <a:xfrm>
            <a:off x="7128701" y="31356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1678" name="Google Shape;1678;g35f77158f71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8704" y="1962288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679" name="Google Shape;1679;g35f77158f71_0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3223" y="1933619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680" name="Google Shape;1680;g35f77158f71_0_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6414" y="2003211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681" name="Google Shape;1681;g35f77158f71_0_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04914" y="2983096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2" name="Google Shape;1682;g35f77158f71_0_31"/>
          <p:cNvCxnSpPr/>
          <p:nvPr/>
        </p:nvCxnSpPr>
        <p:spPr>
          <a:xfrm>
            <a:off x="2265603" y="3800726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83" name="Google Shape;1683;g35f77158f71_0_31"/>
          <p:cNvSpPr txBox="1"/>
          <p:nvPr/>
        </p:nvSpPr>
        <p:spPr>
          <a:xfrm>
            <a:off x="1694225" y="41760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1684" name="Google Shape;1684;g35f77158f71_0_31"/>
          <p:cNvSpPr txBox="1"/>
          <p:nvPr/>
        </p:nvSpPr>
        <p:spPr>
          <a:xfrm>
            <a:off x="7128701" y="3977450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1685" name="Google Shape;1685;g35f77158f71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25" y="3862222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686" name="Google Shape;1686;g35f77158f71_0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5434" y="4458374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687" name="Google Shape;1687;g35f77158f71_0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5952" y="2492325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1688" name="Google Shape;1688;g35f77158f71_0_31"/>
          <p:cNvSpPr txBox="1"/>
          <p:nvPr/>
        </p:nvSpPr>
        <p:spPr>
          <a:xfrm>
            <a:off x="6440642" y="4434544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9" name="Google Shape;1689;g35f77158f71_0_31"/>
          <p:cNvSpPr txBox="1"/>
          <p:nvPr/>
        </p:nvSpPr>
        <p:spPr>
          <a:xfrm>
            <a:off x="6503778" y="2468496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1690" name="Google Shape;1690;g35f77158f71_0_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32815" y="3930037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g35f77158f71_0_31"/>
          <p:cNvSpPr/>
          <p:nvPr/>
        </p:nvSpPr>
        <p:spPr>
          <a:xfrm>
            <a:off x="6067675" y="9900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92" name="Google Shape;1692;g35f77158f71_0_31"/>
          <p:cNvSpPr/>
          <p:nvPr/>
        </p:nvSpPr>
        <p:spPr>
          <a:xfrm>
            <a:off x="6067675" y="14490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93" name="Google Shape;1693;g35f77158f71_0_31"/>
          <p:cNvSpPr txBox="1"/>
          <p:nvPr/>
        </p:nvSpPr>
        <p:spPr>
          <a:xfrm>
            <a:off x="6476468" y="921625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694" name="Google Shape;1694;g35f77158f71_0_31"/>
          <p:cNvSpPr txBox="1"/>
          <p:nvPr/>
        </p:nvSpPr>
        <p:spPr>
          <a:xfrm>
            <a:off x="6484242" y="1380173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1695" name="Google Shape;1695;g35f77158f71_0_31"/>
          <p:cNvSpPr/>
          <p:nvPr/>
        </p:nvSpPr>
        <p:spPr>
          <a:xfrm>
            <a:off x="5842438" y="20499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96" name="Google Shape;1696;g35f77158f71_0_31"/>
          <p:cNvSpPr/>
          <p:nvPr/>
        </p:nvSpPr>
        <p:spPr>
          <a:xfrm>
            <a:off x="5842438" y="22424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97" name="Google Shape;1697;g35f77158f71_0_31"/>
          <p:cNvSpPr/>
          <p:nvPr/>
        </p:nvSpPr>
        <p:spPr>
          <a:xfrm>
            <a:off x="5842438" y="24505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98" name="Google Shape;1698;g35f77158f71_0_31"/>
          <p:cNvSpPr/>
          <p:nvPr/>
        </p:nvSpPr>
        <p:spPr>
          <a:xfrm>
            <a:off x="5810825" y="39300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99" name="Google Shape;1699;g35f77158f71_0_31"/>
          <p:cNvSpPr/>
          <p:nvPr/>
        </p:nvSpPr>
        <p:spPr>
          <a:xfrm>
            <a:off x="5813663" y="43161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00" name="Google Shape;1700;g35f77158f71_0_31"/>
          <p:cNvSpPr/>
          <p:nvPr/>
        </p:nvSpPr>
        <p:spPr>
          <a:xfrm>
            <a:off x="5810825" y="4123088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01" name="Google Shape;1701;g35f77158f71_0_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79050" y="1149175"/>
            <a:ext cx="565800" cy="5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35f5efe8c29_0_76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Legality task - Medium</a:t>
            </a:r>
            <a:endParaRPr/>
          </a:p>
        </p:txBody>
      </p:sp>
      <p:sp>
        <p:nvSpPr>
          <p:cNvPr id="1707" name="Google Shape;1707;g35f5efe8c29_0_76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708" name="Google Shape;1708;g35f5efe8c29_0_76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709" name="Google Shape;1709;g35f5efe8c29_0_76"/>
          <p:cNvSpPr/>
          <p:nvPr/>
        </p:nvSpPr>
        <p:spPr>
          <a:xfrm>
            <a:off x="2218249" y="1810650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710" name="Google Shape;1710;g35f5efe8c29_0_76"/>
          <p:cNvCxnSpPr>
            <a:stCxn id="1709" idx="0"/>
            <a:endCxn id="1709" idx="2"/>
          </p:cNvCxnSpPr>
          <p:nvPr/>
        </p:nvCxnSpPr>
        <p:spPr>
          <a:xfrm>
            <a:off x="4624849" y="1810650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11" name="Google Shape;1711;g35f5efe8c29_0_76"/>
          <p:cNvCxnSpPr/>
          <p:nvPr/>
        </p:nvCxnSpPr>
        <p:spPr>
          <a:xfrm>
            <a:off x="2234034" y="2822496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12" name="Google Shape;1712;g35f5efe8c29_0_76"/>
          <p:cNvSpPr txBox="1"/>
          <p:nvPr/>
        </p:nvSpPr>
        <p:spPr>
          <a:xfrm>
            <a:off x="1697378" y="2117650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1713" name="Google Shape;1713;g35f5efe8c29_0_76"/>
          <p:cNvSpPr txBox="1"/>
          <p:nvPr/>
        </p:nvSpPr>
        <p:spPr>
          <a:xfrm>
            <a:off x="7125672" y="22193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1714" name="Google Shape;1714;g35f5efe8c29_0_76"/>
          <p:cNvSpPr txBox="1"/>
          <p:nvPr/>
        </p:nvSpPr>
        <p:spPr>
          <a:xfrm>
            <a:off x="1694225" y="31714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1715" name="Google Shape;1715;g35f5efe8c29_0_76"/>
          <p:cNvSpPr txBox="1"/>
          <p:nvPr/>
        </p:nvSpPr>
        <p:spPr>
          <a:xfrm>
            <a:off x="7128701" y="31356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1716" name="Google Shape;1716;g35f5efe8c29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3141" y="1933613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717" name="Google Shape;1717;g35f5efe8c29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3223" y="1933619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718" name="Google Shape;1718;g35f5efe8c29_0_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1164" y="2021311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719" name="Google Shape;1719;g35f5efe8c29_0_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4914" y="2983096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0" name="Google Shape;1720;g35f5efe8c29_0_76"/>
          <p:cNvCxnSpPr/>
          <p:nvPr/>
        </p:nvCxnSpPr>
        <p:spPr>
          <a:xfrm>
            <a:off x="2265603" y="3800726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21" name="Google Shape;1721;g35f5efe8c29_0_76"/>
          <p:cNvSpPr txBox="1"/>
          <p:nvPr/>
        </p:nvSpPr>
        <p:spPr>
          <a:xfrm>
            <a:off x="1694225" y="41760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1722" name="Google Shape;1722;g35f5efe8c29_0_76"/>
          <p:cNvSpPr txBox="1"/>
          <p:nvPr/>
        </p:nvSpPr>
        <p:spPr>
          <a:xfrm>
            <a:off x="7128701" y="3977450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1723" name="Google Shape;1723;g35f5efe8c29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25" y="3862222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724" name="Google Shape;1724;g35f5efe8c29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5434" y="4458374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725" name="Google Shape;1725;g35f5efe8c29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0389" y="2463650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g35f5efe8c29_0_76"/>
          <p:cNvSpPr txBox="1"/>
          <p:nvPr/>
        </p:nvSpPr>
        <p:spPr>
          <a:xfrm>
            <a:off x="6440642" y="4434544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7" name="Google Shape;1727;g35f5efe8c29_0_76"/>
          <p:cNvSpPr txBox="1"/>
          <p:nvPr/>
        </p:nvSpPr>
        <p:spPr>
          <a:xfrm>
            <a:off x="4088216" y="2439821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1728" name="Google Shape;1728;g35f5efe8c29_0_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32815" y="3930037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729" name="Google Shape;1729;g35f5efe8c29_0_76"/>
          <p:cNvSpPr/>
          <p:nvPr/>
        </p:nvSpPr>
        <p:spPr>
          <a:xfrm>
            <a:off x="6067675" y="9900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30" name="Google Shape;1730;g35f5efe8c29_0_76"/>
          <p:cNvSpPr/>
          <p:nvPr/>
        </p:nvSpPr>
        <p:spPr>
          <a:xfrm>
            <a:off x="6067675" y="14490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31" name="Google Shape;1731;g35f5efe8c29_0_76"/>
          <p:cNvSpPr txBox="1"/>
          <p:nvPr/>
        </p:nvSpPr>
        <p:spPr>
          <a:xfrm>
            <a:off x="6476468" y="921625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732" name="Google Shape;1732;g35f5efe8c29_0_76"/>
          <p:cNvSpPr txBox="1"/>
          <p:nvPr/>
        </p:nvSpPr>
        <p:spPr>
          <a:xfrm>
            <a:off x="6484242" y="1380173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1733" name="Google Shape;1733;g35f5efe8c29_0_76"/>
          <p:cNvSpPr/>
          <p:nvPr/>
        </p:nvSpPr>
        <p:spPr>
          <a:xfrm>
            <a:off x="3426875" y="20212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34" name="Google Shape;1734;g35f5efe8c29_0_76"/>
          <p:cNvSpPr/>
          <p:nvPr/>
        </p:nvSpPr>
        <p:spPr>
          <a:xfrm>
            <a:off x="3426875" y="22137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35" name="Google Shape;1735;g35f5efe8c29_0_76"/>
          <p:cNvSpPr/>
          <p:nvPr/>
        </p:nvSpPr>
        <p:spPr>
          <a:xfrm>
            <a:off x="3426875" y="24219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36" name="Google Shape;1736;g35f5efe8c29_0_76"/>
          <p:cNvSpPr/>
          <p:nvPr/>
        </p:nvSpPr>
        <p:spPr>
          <a:xfrm>
            <a:off x="5810825" y="39300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37" name="Google Shape;1737;g35f5efe8c29_0_76"/>
          <p:cNvSpPr/>
          <p:nvPr/>
        </p:nvSpPr>
        <p:spPr>
          <a:xfrm>
            <a:off x="5813663" y="43161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38" name="Google Shape;1738;g35f5efe8c29_0_76"/>
          <p:cNvSpPr/>
          <p:nvPr/>
        </p:nvSpPr>
        <p:spPr>
          <a:xfrm>
            <a:off x="5810825" y="4123088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39" name="Google Shape;1739;g35f5efe8c29_0_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0685" y="1382148"/>
            <a:ext cx="3894464" cy="2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35f77158f71_0_141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Legality task - Medium</a:t>
            </a:r>
            <a:endParaRPr/>
          </a:p>
        </p:txBody>
      </p:sp>
      <p:sp>
        <p:nvSpPr>
          <p:cNvPr id="1745" name="Google Shape;1745;g35f77158f71_0_141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746" name="Google Shape;1746;g35f77158f71_0_141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747" name="Google Shape;1747;g35f77158f71_0_141"/>
          <p:cNvSpPr/>
          <p:nvPr/>
        </p:nvSpPr>
        <p:spPr>
          <a:xfrm>
            <a:off x="2218249" y="1810650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748" name="Google Shape;1748;g35f77158f71_0_141"/>
          <p:cNvCxnSpPr>
            <a:stCxn id="1747" idx="0"/>
            <a:endCxn id="1747" idx="2"/>
          </p:cNvCxnSpPr>
          <p:nvPr/>
        </p:nvCxnSpPr>
        <p:spPr>
          <a:xfrm>
            <a:off x="4624849" y="1810650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49" name="Google Shape;1749;g35f77158f71_0_141"/>
          <p:cNvCxnSpPr/>
          <p:nvPr/>
        </p:nvCxnSpPr>
        <p:spPr>
          <a:xfrm>
            <a:off x="2234034" y="2822496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50" name="Google Shape;1750;g35f77158f71_0_141"/>
          <p:cNvSpPr txBox="1"/>
          <p:nvPr/>
        </p:nvSpPr>
        <p:spPr>
          <a:xfrm>
            <a:off x="1697378" y="2117650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1751" name="Google Shape;1751;g35f77158f71_0_141"/>
          <p:cNvSpPr txBox="1"/>
          <p:nvPr/>
        </p:nvSpPr>
        <p:spPr>
          <a:xfrm>
            <a:off x="7125672" y="22193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1752" name="Google Shape;1752;g35f77158f71_0_141"/>
          <p:cNvSpPr txBox="1"/>
          <p:nvPr/>
        </p:nvSpPr>
        <p:spPr>
          <a:xfrm>
            <a:off x="1694225" y="31714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1753" name="Google Shape;1753;g35f77158f71_0_141"/>
          <p:cNvSpPr txBox="1"/>
          <p:nvPr/>
        </p:nvSpPr>
        <p:spPr>
          <a:xfrm>
            <a:off x="7128701" y="31356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1754" name="Google Shape;1754;g35f77158f71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3141" y="1933613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755" name="Google Shape;1755;g35f77158f71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3223" y="1933619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756" name="Google Shape;1756;g35f77158f71_0_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1164" y="2021311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757" name="Google Shape;1757;g35f77158f71_0_1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4914" y="2983096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8" name="Google Shape;1758;g35f77158f71_0_141"/>
          <p:cNvCxnSpPr/>
          <p:nvPr/>
        </p:nvCxnSpPr>
        <p:spPr>
          <a:xfrm>
            <a:off x="2265603" y="3800726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59" name="Google Shape;1759;g35f77158f71_0_141"/>
          <p:cNvSpPr txBox="1"/>
          <p:nvPr/>
        </p:nvSpPr>
        <p:spPr>
          <a:xfrm>
            <a:off x="1694225" y="41760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1760" name="Google Shape;1760;g35f77158f71_0_141"/>
          <p:cNvSpPr txBox="1"/>
          <p:nvPr/>
        </p:nvSpPr>
        <p:spPr>
          <a:xfrm>
            <a:off x="7128701" y="3977450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1761" name="Google Shape;1761;g35f77158f71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25" y="3862222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762" name="Google Shape;1762;g35f77158f71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5434" y="4458374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763" name="Google Shape;1763;g35f77158f71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0389" y="2463650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1764" name="Google Shape;1764;g35f77158f71_0_141"/>
          <p:cNvSpPr txBox="1"/>
          <p:nvPr/>
        </p:nvSpPr>
        <p:spPr>
          <a:xfrm>
            <a:off x="6440642" y="4434544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5" name="Google Shape;1765;g35f77158f71_0_141"/>
          <p:cNvSpPr txBox="1"/>
          <p:nvPr/>
        </p:nvSpPr>
        <p:spPr>
          <a:xfrm>
            <a:off x="4088216" y="2439821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1766" name="Google Shape;1766;g35f77158f71_0_1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32815" y="3930037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g35f77158f71_0_141"/>
          <p:cNvSpPr/>
          <p:nvPr/>
        </p:nvSpPr>
        <p:spPr>
          <a:xfrm>
            <a:off x="6067675" y="9900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68" name="Google Shape;1768;g35f77158f71_0_141"/>
          <p:cNvSpPr/>
          <p:nvPr/>
        </p:nvSpPr>
        <p:spPr>
          <a:xfrm>
            <a:off x="6067675" y="14490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69" name="Google Shape;1769;g35f77158f71_0_141"/>
          <p:cNvSpPr txBox="1"/>
          <p:nvPr/>
        </p:nvSpPr>
        <p:spPr>
          <a:xfrm>
            <a:off x="6476468" y="921625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770" name="Google Shape;1770;g35f77158f71_0_141"/>
          <p:cNvSpPr txBox="1"/>
          <p:nvPr/>
        </p:nvSpPr>
        <p:spPr>
          <a:xfrm>
            <a:off x="6484242" y="1380173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1771" name="Google Shape;1771;g35f77158f71_0_141"/>
          <p:cNvSpPr/>
          <p:nvPr/>
        </p:nvSpPr>
        <p:spPr>
          <a:xfrm>
            <a:off x="3426875" y="20212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72" name="Google Shape;1772;g35f77158f71_0_141"/>
          <p:cNvSpPr/>
          <p:nvPr/>
        </p:nvSpPr>
        <p:spPr>
          <a:xfrm>
            <a:off x="3426875" y="22137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73" name="Google Shape;1773;g35f77158f71_0_141"/>
          <p:cNvSpPr/>
          <p:nvPr/>
        </p:nvSpPr>
        <p:spPr>
          <a:xfrm>
            <a:off x="3426875" y="24219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74" name="Google Shape;1774;g35f77158f71_0_141"/>
          <p:cNvSpPr/>
          <p:nvPr/>
        </p:nvSpPr>
        <p:spPr>
          <a:xfrm>
            <a:off x="5810825" y="39300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75" name="Google Shape;1775;g35f77158f71_0_141"/>
          <p:cNvSpPr/>
          <p:nvPr/>
        </p:nvSpPr>
        <p:spPr>
          <a:xfrm>
            <a:off x="5813663" y="43161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76" name="Google Shape;1776;g35f77158f71_0_141"/>
          <p:cNvSpPr/>
          <p:nvPr/>
        </p:nvSpPr>
        <p:spPr>
          <a:xfrm>
            <a:off x="5810825" y="4123088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77" name="Google Shape;1777;g35f77158f71_0_1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0685" y="1382148"/>
            <a:ext cx="3894464" cy="2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8" name="Google Shape;1778;g35f77158f71_0_1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25675" y="1149175"/>
            <a:ext cx="565800" cy="5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5efe8c29_0_82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Legality task - Hard</a:t>
            </a:r>
            <a:endParaRPr/>
          </a:p>
        </p:txBody>
      </p:sp>
      <p:sp>
        <p:nvSpPr>
          <p:cNvPr id="1784" name="Google Shape;1784;g35f5efe8c29_0_82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785" name="Google Shape;1785;g35f5efe8c29_0_82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786" name="Google Shape;1786;g35f5efe8c29_0_82"/>
          <p:cNvSpPr/>
          <p:nvPr/>
        </p:nvSpPr>
        <p:spPr>
          <a:xfrm>
            <a:off x="2218249" y="1810650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787" name="Google Shape;1787;g35f5efe8c29_0_82"/>
          <p:cNvCxnSpPr>
            <a:stCxn id="1786" idx="0"/>
            <a:endCxn id="1786" idx="2"/>
          </p:cNvCxnSpPr>
          <p:nvPr/>
        </p:nvCxnSpPr>
        <p:spPr>
          <a:xfrm>
            <a:off x="4624849" y="1810650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88" name="Google Shape;1788;g35f5efe8c29_0_82"/>
          <p:cNvCxnSpPr/>
          <p:nvPr/>
        </p:nvCxnSpPr>
        <p:spPr>
          <a:xfrm>
            <a:off x="2234034" y="2822496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89" name="Google Shape;1789;g35f5efe8c29_0_82"/>
          <p:cNvSpPr txBox="1"/>
          <p:nvPr/>
        </p:nvSpPr>
        <p:spPr>
          <a:xfrm>
            <a:off x="1697378" y="2117650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1790" name="Google Shape;1790;g35f5efe8c29_0_82"/>
          <p:cNvSpPr txBox="1"/>
          <p:nvPr/>
        </p:nvSpPr>
        <p:spPr>
          <a:xfrm>
            <a:off x="7125672" y="22193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1791" name="Google Shape;1791;g35f5efe8c29_0_82"/>
          <p:cNvSpPr txBox="1"/>
          <p:nvPr/>
        </p:nvSpPr>
        <p:spPr>
          <a:xfrm>
            <a:off x="1694225" y="31714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1792" name="Google Shape;1792;g35f5efe8c29_0_82"/>
          <p:cNvSpPr txBox="1"/>
          <p:nvPr/>
        </p:nvSpPr>
        <p:spPr>
          <a:xfrm>
            <a:off x="7128701" y="31356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1793" name="Google Shape;1793;g35f5efe8c29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3141" y="1933613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794" name="Google Shape;1794;g35f5efe8c29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3223" y="1933619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795" name="Google Shape;1795;g35f5efe8c29_0_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1164" y="2021311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796" name="Google Shape;1796;g35f5efe8c29_0_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4914" y="2983096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7" name="Google Shape;1797;g35f5efe8c29_0_82"/>
          <p:cNvCxnSpPr/>
          <p:nvPr/>
        </p:nvCxnSpPr>
        <p:spPr>
          <a:xfrm>
            <a:off x="2265603" y="3800726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98" name="Google Shape;1798;g35f5efe8c29_0_82"/>
          <p:cNvSpPr txBox="1"/>
          <p:nvPr/>
        </p:nvSpPr>
        <p:spPr>
          <a:xfrm>
            <a:off x="1694225" y="41760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1799" name="Google Shape;1799;g35f5efe8c29_0_82"/>
          <p:cNvSpPr txBox="1"/>
          <p:nvPr/>
        </p:nvSpPr>
        <p:spPr>
          <a:xfrm>
            <a:off x="7128701" y="3977450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1800" name="Google Shape;1800;g35f5efe8c29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25" y="3862222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801" name="Google Shape;1801;g35f5efe8c29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5434" y="4458374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802" name="Google Shape;1802;g35f5efe8c29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0389" y="2463650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1803" name="Google Shape;1803;g35f5efe8c29_0_82"/>
          <p:cNvSpPr txBox="1"/>
          <p:nvPr/>
        </p:nvSpPr>
        <p:spPr>
          <a:xfrm>
            <a:off x="6440642" y="4434544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4" name="Google Shape;1804;g35f5efe8c29_0_82"/>
          <p:cNvSpPr txBox="1"/>
          <p:nvPr/>
        </p:nvSpPr>
        <p:spPr>
          <a:xfrm>
            <a:off x="4088216" y="2439821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1805" name="Google Shape;1805;g35f5efe8c29_0_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32815" y="3930037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g35f5efe8c29_0_82"/>
          <p:cNvSpPr/>
          <p:nvPr/>
        </p:nvSpPr>
        <p:spPr>
          <a:xfrm>
            <a:off x="6067675" y="9900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07" name="Google Shape;1807;g35f5efe8c29_0_82"/>
          <p:cNvSpPr/>
          <p:nvPr/>
        </p:nvSpPr>
        <p:spPr>
          <a:xfrm>
            <a:off x="6067675" y="14490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08" name="Google Shape;1808;g35f5efe8c29_0_82"/>
          <p:cNvSpPr txBox="1"/>
          <p:nvPr/>
        </p:nvSpPr>
        <p:spPr>
          <a:xfrm>
            <a:off x="6476468" y="921625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809" name="Google Shape;1809;g35f5efe8c29_0_82"/>
          <p:cNvSpPr txBox="1"/>
          <p:nvPr/>
        </p:nvSpPr>
        <p:spPr>
          <a:xfrm>
            <a:off x="6484242" y="1380173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1810" name="Google Shape;1810;g35f5efe8c29_0_82"/>
          <p:cNvSpPr/>
          <p:nvPr/>
        </p:nvSpPr>
        <p:spPr>
          <a:xfrm>
            <a:off x="3426875" y="20212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11" name="Google Shape;1811;g35f5efe8c29_0_82"/>
          <p:cNvSpPr/>
          <p:nvPr/>
        </p:nvSpPr>
        <p:spPr>
          <a:xfrm>
            <a:off x="3426875" y="22137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12" name="Google Shape;1812;g35f5efe8c29_0_82"/>
          <p:cNvSpPr/>
          <p:nvPr/>
        </p:nvSpPr>
        <p:spPr>
          <a:xfrm>
            <a:off x="3426875" y="24219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13" name="Google Shape;1813;g35f5efe8c29_0_82"/>
          <p:cNvSpPr/>
          <p:nvPr/>
        </p:nvSpPr>
        <p:spPr>
          <a:xfrm>
            <a:off x="5810825" y="39300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14" name="Google Shape;1814;g35f5efe8c29_0_82"/>
          <p:cNvSpPr/>
          <p:nvPr/>
        </p:nvSpPr>
        <p:spPr>
          <a:xfrm>
            <a:off x="5813663" y="43161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15" name="Google Shape;1815;g35f5efe8c29_0_82"/>
          <p:cNvSpPr/>
          <p:nvPr/>
        </p:nvSpPr>
        <p:spPr>
          <a:xfrm>
            <a:off x="5810825" y="4123088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816" name="Google Shape;1816;g35f5efe8c29_0_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200" y="1434238"/>
            <a:ext cx="5776450" cy="2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35f77158f71_0_212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Legality task - Hard</a:t>
            </a:r>
            <a:endParaRPr/>
          </a:p>
        </p:txBody>
      </p:sp>
      <p:sp>
        <p:nvSpPr>
          <p:cNvPr id="1822" name="Google Shape;1822;g35f77158f71_0_212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823" name="Google Shape;1823;g35f77158f71_0_212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824" name="Google Shape;1824;g35f77158f71_0_212"/>
          <p:cNvSpPr/>
          <p:nvPr/>
        </p:nvSpPr>
        <p:spPr>
          <a:xfrm>
            <a:off x="2218249" y="1810650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825" name="Google Shape;1825;g35f77158f71_0_212"/>
          <p:cNvCxnSpPr>
            <a:stCxn id="1824" idx="0"/>
            <a:endCxn id="1824" idx="2"/>
          </p:cNvCxnSpPr>
          <p:nvPr/>
        </p:nvCxnSpPr>
        <p:spPr>
          <a:xfrm>
            <a:off x="4624849" y="1810650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26" name="Google Shape;1826;g35f77158f71_0_212"/>
          <p:cNvCxnSpPr/>
          <p:nvPr/>
        </p:nvCxnSpPr>
        <p:spPr>
          <a:xfrm>
            <a:off x="2234034" y="2822496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27" name="Google Shape;1827;g35f77158f71_0_212"/>
          <p:cNvSpPr txBox="1"/>
          <p:nvPr/>
        </p:nvSpPr>
        <p:spPr>
          <a:xfrm>
            <a:off x="1697378" y="2117650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1828" name="Google Shape;1828;g35f77158f71_0_212"/>
          <p:cNvSpPr txBox="1"/>
          <p:nvPr/>
        </p:nvSpPr>
        <p:spPr>
          <a:xfrm>
            <a:off x="7125672" y="22193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1829" name="Google Shape;1829;g35f77158f71_0_212"/>
          <p:cNvSpPr txBox="1"/>
          <p:nvPr/>
        </p:nvSpPr>
        <p:spPr>
          <a:xfrm>
            <a:off x="1694225" y="31714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1830" name="Google Shape;1830;g35f77158f71_0_212"/>
          <p:cNvSpPr txBox="1"/>
          <p:nvPr/>
        </p:nvSpPr>
        <p:spPr>
          <a:xfrm>
            <a:off x="7128701" y="31356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1831" name="Google Shape;1831;g35f77158f71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3141" y="1933613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832" name="Google Shape;1832;g35f77158f71_0_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3223" y="1933619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833" name="Google Shape;1833;g35f77158f71_0_2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1164" y="2021311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834" name="Google Shape;1834;g35f77158f71_0_2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4914" y="2983096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5" name="Google Shape;1835;g35f77158f71_0_212"/>
          <p:cNvCxnSpPr/>
          <p:nvPr/>
        </p:nvCxnSpPr>
        <p:spPr>
          <a:xfrm>
            <a:off x="2265603" y="3800726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36" name="Google Shape;1836;g35f77158f71_0_212"/>
          <p:cNvSpPr txBox="1"/>
          <p:nvPr/>
        </p:nvSpPr>
        <p:spPr>
          <a:xfrm>
            <a:off x="1694225" y="41760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1837" name="Google Shape;1837;g35f77158f71_0_212"/>
          <p:cNvSpPr txBox="1"/>
          <p:nvPr/>
        </p:nvSpPr>
        <p:spPr>
          <a:xfrm>
            <a:off x="7128701" y="3977450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1838" name="Google Shape;1838;g35f77158f71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25" y="3862222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839" name="Google Shape;1839;g35f77158f71_0_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5434" y="4458374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840" name="Google Shape;1840;g35f77158f71_0_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0389" y="2463650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g35f77158f71_0_212"/>
          <p:cNvSpPr txBox="1"/>
          <p:nvPr/>
        </p:nvSpPr>
        <p:spPr>
          <a:xfrm>
            <a:off x="6440642" y="4434544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2" name="Google Shape;1842;g35f77158f71_0_212"/>
          <p:cNvSpPr txBox="1"/>
          <p:nvPr/>
        </p:nvSpPr>
        <p:spPr>
          <a:xfrm>
            <a:off x="4088216" y="2439821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1843" name="Google Shape;1843;g35f77158f71_0_2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32815" y="3930037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844" name="Google Shape;1844;g35f77158f71_0_212"/>
          <p:cNvSpPr/>
          <p:nvPr/>
        </p:nvSpPr>
        <p:spPr>
          <a:xfrm>
            <a:off x="6067675" y="9900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45" name="Google Shape;1845;g35f77158f71_0_212"/>
          <p:cNvSpPr/>
          <p:nvPr/>
        </p:nvSpPr>
        <p:spPr>
          <a:xfrm>
            <a:off x="6067675" y="14490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46" name="Google Shape;1846;g35f77158f71_0_212"/>
          <p:cNvSpPr txBox="1"/>
          <p:nvPr/>
        </p:nvSpPr>
        <p:spPr>
          <a:xfrm>
            <a:off x="6476468" y="921625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847" name="Google Shape;1847;g35f77158f71_0_212"/>
          <p:cNvSpPr txBox="1"/>
          <p:nvPr/>
        </p:nvSpPr>
        <p:spPr>
          <a:xfrm>
            <a:off x="6484242" y="1380173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1848" name="Google Shape;1848;g35f77158f71_0_212"/>
          <p:cNvSpPr/>
          <p:nvPr/>
        </p:nvSpPr>
        <p:spPr>
          <a:xfrm>
            <a:off x="3426875" y="20212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49" name="Google Shape;1849;g35f77158f71_0_212"/>
          <p:cNvSpPr/>
          <p:nvPr/>
        </p:nvSpPr>
        <p:spPr>
          <a:xfrm>
            <a:off x="3426875" y="22137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50" name="Google Shape;1850;g35f77158f71_0_212"/>
          <p:cNvSpPr/>
          <p:nvPr/>
        </p:nvSpPr>
        <p:spPr>
          <a:xfrm>
            <a:off x="3426875" y="24219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51" name="Google Shape;1851;g35f77158f71_0_212"/>
          <p:cNvSpPr/>
          <p:nvPr/>
        </p:nvSpPr>
        <p:spPr>
          <a:xfrm>
            <a:off x="5810825" y="39300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52" name="Google Shape;1852;g35f77158f71_0_212"/>
          <p:cNvSpPr/>
          <p:nvPr/>
        </p:nvSpPr>
        <p:spPr>
          <a:xfrm>
            <a:off x="5813663" y="43161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53" name="Google Shape;1853;g35f77158f71_0_212"/>
          <p:cNvSpPr/>
          <p:nvPr/>
        </p:nvSpPr>
        <p:spPr>
          <a:xfrm>
            <a:off x="5810825" y="4123088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854" name="Google Shape;1854;g35f77158f71_0_2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200" y="1434238"/>
            <a:ext cx="5776450" cy="2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5" name="Google Shape;1855;g35f77158f71_0_2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07325" y="886525"/>
            <a:ext cx="483300" cy="4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4d3708c7b_0_12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Domain – Actions</a:t>
            </a:r>
            <a:endParaRPr/>
          </a:p>
        </p:txBody>
      </p:sp>
      <p:sp>
        <p:nvSpPr>
          <p:cNvPr id="119" name="Google Shape;119;g304d3708c7b_0_12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20" name="Google Shape;120;g304d3708c7b_0_12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21" name="Google Shape;121;g304d3708c7b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424" y="1334717"/>
            <a:ext cx="4509148" cy="3503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35f77158f71_0_425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Legality task - Results</a:t>
            </a:r>
            <a:endParaRPr/>
          </a:p>
        </p:txBody>
      </p:sp>
      <p:sp>
        <p:nvSpPr>
          <p:cNvPr id="1861" name="Google Shape;1861;g35f77158f71_0_425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862" name="Google Shape;1862;g35f77158f71_0_425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863" name="Google Shape;1863;g35f77158f71_0_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575" y="2112250"/>
            <a:ext cx="3610000" cy="14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f5efe8c29_0_88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Easy</a:t>
            </a:r>
            <a:endParaRPr/>
          </a:p>
        </p:txBody>
      </p:sp>
      <p:sp>
        <p:nvSpPr>
          <p:cNvPr id="1869" name="Google Shape;1869;g35f5efe8c29_0_88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870" name="Google Shape;1870;g35f5efe8c29_0_88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871" name="Google Shape;1871;g35f5efe8c29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75" y="1505200"/>
            <a:ext cx="2669075" cy="13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2" name="Google Shape;1872;g35f5efe8c29_0_88"/>
          <p:cNvSpPr/>
          <p:nvPr/>
        </p:nvSpPr>
        <p:spPr>
          <a:xfrm>
            <a:off x="3303974" y="169312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873" name="Google Shape;1873;g35f5efe8c29_0_88"/>
          <p:cNvCxnSpPr>
            <a:stCxn id="1872" idx="0"/>
            <a:endCxn id="1872" idx="2"/>
          </p:cNvCxnSpPr>
          <p:nvPr/>
        </p:nvCxnSpPr>
        <p:spPr>
          <a:xfrm>
            <a:off x="5710574" y="169312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74" name="Google Shape;1874;g35f5efe8c29_0_88"/>
          <p:cNvCxnSpPr/>
          <p:nvPr/>
        </p:nvCxnSpPr>
        <p:spPr>
          <a:xfrm>
            <a:off x="3319759" y="270497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75" name="Google Shape;1875;g35f5efe8c29_0_88"/>
          <p:cNvSpPr txBox="1"/>
          <p:nvPr/>
        </p:nvSpPr>
        <p:spPr>
          <a:xfrm>
            <a:off x="2783103" y="200012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1876" name="Google Shape;1876;g35f5efe8c29_0_88"/>
          <p:cNvSpPr txBox="1"/>
          <p:nvPr/>
        </p:nvSpPr>
        <p:spPr>
          <a:xfrm>
            <a:off x="8211397" y="21018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1877" name="Google Shape;1877;g35f5efe8c29_0_88"/>
          <p:cNvSpPr txBox="1"/>
          <p:nvPr/>
        </p:nvSpPr>
        <p:spPr>
          <a:xfrm>
            <a:off x="2779950" y="305387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1878" name="Google Shape;1878;g35f5efe8c29_0_88"/>
          <p:cNvSpPr txBox="1"/>
          <p:nvPr/>
        </p:nvSpPr>
        <p:spPr>
          <a:xfrm>
            <a:off x="8214426" y="301810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1879" name="Google Shape;1879;g35f5efe8c29_0_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8866" y="1816088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880" name="Google Shape;1880;g35f5efe8c29_0_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8948" y="181609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881" name="Google Shape;1881;g35f5efe8c29_0_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6889" y="190378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882" name="Google Shape;1882;g35f5efe8c29_0_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90639" y="2865571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3" name="Google Shape;1883;g35f5efe8c29_0_88"/>
          <p:cNvCxnSpPr/>
          <p:nvPr/>
        </p:nvCxnSpPr>
        <p:spPr>
          <a:xfrm>
            <a:off x="3351328" y="368320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84" name="Google Shape;1884;g35f5efe8c29_0_88"/>
          <p:cNvSpPr txBox="1"/>
          <p:nvPr/>
        </p:nvSpPr>
        <p:spPr>
          <a:xfrm>
            <a:off x="2779950" y="40585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1885" name="Google Shape;1885;g35f5efe8c29_0_88"/>
          <p:cNvSpPr txBox="1"/>
          <p:nvPr/>
        </p:nvSpPr>
        <p:spPr>
          <a:xfrm>
            <a:off x="8214426" y="385992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1886" name="Google Shape;1886;g35f5efe8c29_0_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1350" y="374469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887" name="Google Shape;1887;g35f5efe8c29_0_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1159" y="434084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888" name="Google Shape;1888;g35f5efe8c29_0_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6114" y="2346125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1889" name="Google Shape;1889;g35f5efe8c29_0_88"/>
          <p:cNvSpPr txBox="1"/>
          <p:nvPr/>
        </p:nvSpPr>
        <p:spPr>
          <a:xfrm>
            <a:off x="7526367" y="431701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0" name="Google Shape;1890;g35f5efe8c29_0_88"/>
          <p:cNvSpPr txBox="1"/>
          <p:nvPr/>
        </p:nvSpPr>
        <p:spPr>
          <a:xfrm>
            <a:off x="5173941" y="2322296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1891" name="Google Shape;1891;g35f5efe8c29_0_8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18540" y="381251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35f5efe8c29_0_88"/>
          <p:cNvSpPr/>
          <p:nvPr/>
        </p:nvSpPr>
        <p:spPr>
          <a:xfrm>
            <a:off x="7153400" y="8725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93" name="Google Shape;1893;g35f5efe8c29_0_88"/>
          <p:cNvSpPr/>
          <p:nvPr/>
        </p:nvSpPr>
        <p:spPr>
          <a:xfrm>
            <a:off x="7153400" y="13314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94" name="Google Shape;1894;g35f5efe8c29_0_88"/>
          <p:cNvSpPr txBox="1"/>
          <p:nvPr/>
        </p:nvSpPr>
        <p:spPr>
          <a:xfrm>
            <a:off x="7562193" y="8041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895" name="Google Shape;1895;g35f5efe8c29_0_88"/>
          <p:cNvSpPr txBox="1"/>
          <p:nvPr/>
        </p:nvSpPr>
        <p:spPr>
          <a:xfrm>
            <a:off x="7569967" y="12626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1896" name="Google Shape;1896;g35f5efe8c29_0_88"/>
          <p:cNvSpPr/>
          <p:nvPr/>
        </p:nvSpPr>
        <p:spPr>
          <a:xfrm>
            <a:off x="4512600" y="19037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97" name="Google Shape;1897;g35f5efe8c29_0_88"/>
          <p:cNvSpPr/>
          <p:nvPr/>
        </p:nvSpPr>
        <p:spPr>
          <a:xfrm>
            <a:off x="4512600" y="20962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98" name="Google Shape;1898;g35f5efe8c29_0_88"/>
          <p:cNvSpPr/>
          <p:nvPr/>
        </p:nvSpPr>
        <p:spPr>
          <a:xfrm>
            <a:off x="4512600" y="23043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99" name="Google Shape;1899;g35f5efe8c29_0_88"/>
          <p:cNvSpPr/>
          <p:nvPr/>
        </p:nvSpPr>
        <p:spPr>
          <a:xfrm>
            <a:off x="6896550" y="38125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00" name="Google Shape;1900;g35f5efe8c29_0_88"/>
          <p:cNvSpPr/>
          <p:nvPr/>
        </p:nvSpPr>
        <p:spPr>
          <a:xfrm>
            <a:off x="6899388" y="41986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01" name="Google Shape;1901;g35f5efe8c29_0_88"/>
          <p:cNvSpPr/>
          <p:nvPr/>
        </p:nvSpPr>
        <p:spPr>
          <a:xfrm>
            <a:off x="6896550" y="40055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35f77158f71_0_351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Easy</a:t>
            </a:r>
            <a:endParaRPr/>
          </a:p>
        </p:txBody>
      </p:sp>
      <p:sp>
        <p:nvSpPr>
          <p:cNvPr id="1907" name="Google Shape;1907;g35f77158f71_0_351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908" name="Google Shape;1908;g35f77158f71_0_351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909" name="Google Shape;1909;g35f77158f71_0_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75" y="1505200"/>
            <a:ext cx="2669075" cy="13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0" name="Google Shape;1910;g35f77158f71_0_351"/>
          <p:cNvSpPr/>
          <p:nvPr/>
        </p:nvSpPr>
        <p:spPr>
          <a:xfrm>
            <a:off x="3303974" y="169312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911" name="Google Shape;1911;g35f77158f71_0_351"/>
          <p:cNvCxnSpPr>
            <a:stCxn id="1910" idx="0"/>
            <a:endCxn id="1910" idx="2"/>
          </p:cNvCxnSpPr>
          <p:nvPr/>
        </p:nvCxnSpPr>
        <p:spPr>
          <a:xfrm>
            <a:off x="5710574" y="169312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12" name="Google Shape;1912;g35f77158f71_0_351"/>
          <p:cNvCxnSpPr/>
          <p:nvPr/>
        </p:nvCxnSpPr>
        <p:spPr>
          <a:xfrm>
            <a:off x="3319759" y="270497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13" name="Google Shape;1913;g35f77158f71_0_351"/>
          <p:cNvSpPr txBox="1"/>
          <p:nvPr/>
        </p:nvSpPr>
        <p:spPr>
          <a:xfrm>
            <a:off x="2783103" y="200012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1914" name="Google Shape;1914;g35f77158f71_0_351"/>
          <p:cNvSpPr txBox="1"/>
          <p:nvPr/>
        </p:nvSpPr>
        <p:spPr>
          <a:xfrm>
            <a:off x="8211397" y="21018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1915" name="Google Shape;1915;g35f77158f71_0_351"/>
          <p:cNvSpPr txBox="1"/>
          <p:nvPr/>
        </p:nvSpPr>
        <p:spPr>
          <a:xfrm>
            <a:off x="2779950" y="305387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1916" name="Google Shape;1916;g35f77158f71_0_351"/>
          <p:cNvSpPr txBox="1"/>
          <p:nvPr/>
        </p:nvSpPr>
        <p:spPr>
          <a:xfrm>
            <a:off x="8214426" y="301810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1917" name="Google Shape;1917;g35f77158f71_0_3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9166" y="1790375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918" name="Google Shape;1918;g35f77158f71_0_3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8948" y="181609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919" name="Google Shape;1919;g35f77158f71_0_3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4289" y="1845224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920" name="Google Shape;1920;g35f77158f71_0_3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90639" y="2865571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1" name="Google Shape;1921;g35f77158f71_0_351"/>
          <p:cNvCxnSpPr/>
          <p:nvPr/>
        </p:nvCxnSpPr>
        <p:spPr>
          <a:xfrm>
            <a:off x="3351328" y="368320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22" name="Google Shape;1922;g35f77158f71_0_351"/>
          <p:cNvSpPr txBox="1"/>
          <p:nvPr/>
        </p:nvSpPr>
        <p:spPr>
          <a:xfrm>
            <a:off x="2779950" y="40585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1923" name="Google Shape;1923;g35f77158f71_0_351"/>
          <p:cNvSpPr txBox="1"/>
          <p:nvPr/>
        </p:nvSpPr>
        <p:spPr>
          <a:xfrm>
            <a:off x="8214426" y="385992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1924" name="Google Shape;1924;g35f77158f71_0_3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1350" y="374469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925" name="Google Shape;1925;g35f77158f71_0_3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1159" y="434084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926" name="Google Shape;1926;g35f77158f71_0_3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6414" y="2320412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1927" name="Google Shape;1927;g35f77158f71_0_351"/>
          <p:cNvSpPr txBox="1"/>
          <p:nvPr/>
        </p:nvSpPr>
        <p:spPr>
          <a:xfrm>
            <a:off x="7526367" y="431701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8" name="Google Shape;1928;g35f77158f71_0_351"/>
          <p:cNvSpPr txBox="1"/>
          <p:nvPr/>
        </p:nvSpPr>
        <p:spPr>
          <a:xfrm>
            <a:off x="7504241" y="2296583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1929" name="Google Shape;1929;g35f77158f71_0_3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18540" y="381251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g35f77158f71_0_351"/>
          <p:cNvSpPr/>
          <p:nvPr/>
        </p:nvSpPr>
        <p:spPr>
          <a:xfrm>
            <a:off x="7153400" y="8725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31" name="Google Shape;1931;g35f77158f71_0_351"/>
          <p:cNvSpPr/>
          <p:nvPr/>
        </p:nvSpPr>
        <p:spPr>
          <a:xfrm>
            <a:off x="7153400" y="13314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32" name="Google Shape;1932;g35f77158f71_0_351"/>
          <p:cNvSpPr txBox="1"/>
          <p:nvPr/>
        </p:nvSpPr>
        <p:spPr>
          <a:xfrm>
            <a:off x="7562193" y="8041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933" name="Google Shape;1933;g35f77158f71_0_351"/>
          <p:cNvSpPr txBox="1"/>
          <p:nvPr/>
        </p:nvSpPr>
        <p:spPr>
          <a:xfrm>
            <a:off x="7569967" y="12626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1934" name="Google Shape;1934;g35f77158f71_0_351"/>
          <p:cNvSpPr/>
          <p:nvPr/>
        </p:nvSpPr>
        <p:spPr>
          <a:xfrm>
            <a:off x="6842900" y="1878060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35" name="Google Shape;1935;g35f77158f71_0_351"/>
          <p:cNvSpPr/>
          <p:nvPr/>
        </p:nvSpPr>
        <p:spPr>
          <a:xfrm>
            <a:off x="6842900" y="2070535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36" name="Google Shape;1936;g35f77158f71_0_351"/>
          <p:cNvSpPr/>
          <p:nvPr/>
        </p:nvSpPr>
        <p:spPr>
          <a:xfrm>
            <a:off x="6842900" y="22786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37" name="Google Shape;1937;g35f77158f71_0_351"/>
          <p:cNvSpPr/>
          <p:nvPr/>
        </p:nvSpPr>
        <p:spPr>
          <a:xfrm>
            <a:off x="6896550" y="38125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38" name="Google Shape;1938;g35f77158f71_0_351"/>
          <p:cNvSpPr/>
          <p:nvPr/>
        </p:nvSpPr>
        <p:spPr>
          <a:xfrm>
            <a:off x="6899388" y="41986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39" name="Google Shape;1939;g35f77158f71_0_351"/>
          <p:cNvSpPr/>
          <p:nvPr/>
        </p:nvSpPr>
        <p:spPr>
          <a:xfrm>
            <a:off x="6896550" y="40055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35f77158f71_0_388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Easy</a:t>
            </a:r>
            <a:endParaRPr/>
          </a:p>
        </p:txBody>
      </p:sp>
      <p:sp>
        <p:nvSpPr>
          <p:cNvPr id="1945" name="Google Shape;1945;g35f77158f71_0_388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946" name="Google Shape;1946;g35f77158f71_0_388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947" name="Google Shape;1947;g35f77158f71_0_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75" y="1505200"/>
            <a:ext cx="2669075" cy="13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8" name="Google Shape;1948;g35f77158f71_0_388"/>
          <p:cNvSpPr/>
          <p:nvPr/>
        </p:nvSpPr>
        <p:spPr>
          <a:xfrm>
            <a:off x="3303974" y="169312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949" name="Google Shape;1949;g35f77158f71_0_388"/>
          <p:cNvCxnSpPr>
            <a:stCxn id="1948" idx="0"/>
            <a:endCxn id="1948" idx="2"/>
          </p:cNvCxnSpPr>
          <p:nvPr/>
        </p:nvCxnSpPr>
        <p:spPr>
          <a:xfrm>
            <a:off x="5710574" y="169312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50" name="Google Shape;1950;g35f77158f71_0_388"/>
          <p:cNvCxnSpPr/>
          <p:nvPr/>
        </p:nvCxnSpPr>
        <p:spPr>
          <a:xfrm>
            <a:off x="3319759" y="270497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51" name="Google Shape;1951;g35f77158f71_0_388"/>
          <p:cNvSpPr txBox="1"/>
          <p:nvPr/>
        </p:nvSpPr>
        <p:spPr>
          <a:xfrm>
            <a:off x="2783103" y="200012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1952" name="Google Shape;1952;g35f77158f71_0_388"/>
          <p:cNvSpPr txBox="1"/>
          <p:nvPr/>
        </p:nvSpPr>
        <p:spPr>
          <a:xfrm>
            <a:off x="8211397" y="21018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1953" name="Google Shape;1953;g35f77158f71_0_388"/>
          <p:cNvSpPr txBox="1"/>
          <p:nvPr/>
        </p:nvSpPr>
        <p:spPr>
          <a:xfrm>
            <a:off x="2779950" y="305387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1954" name="Google Shape;1954;g35f77158f71_0_388"/>
          <p:cNvSpPr txBox="1"/>
          <p:nvPr/>
        </p:nvSpPr>
        <p:spPr>
          <a:xfrm>
            <a:off x="8214426" y="301810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1955" name="Google Shape;1955;g35f77158f71_0_3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9166" y="1790375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956" name="Google Shape;1956;g35f77158f71_0_3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8948" y="181609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957" name="Google Shape;1957;g35f77158f71_0_3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4289" y="1845224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958" name="Google Shape;1958;g35f77158f71_0_3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90639" y="2865571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9" name="Google Shape;1959;g35f77158f71_0_388"/>
          <p:cNvCxnSpPr/>
          <p:nvPr/>
        </p:nvCxnSpPr>
        <p:spPr>
          <a:xfrm>
            <a:off x="3351328" y="368320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60" name="Google Shape;1960;g35f77158f71_0_388"/>
          <p:cNvSpPr txBox="1"/>
          <p:nvPr/>
        </p:nvSpPr>
        <p:spPr>
          <a:xfrm>
            <a:off x="2779950" y="40585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1961" name="Google Shape;1961;g35f77158f71_0_388"/>
          <p:cNvSpPr txBox="1"/>
          <p:nvPr/>
        </p:nvSpPr>
        <p:spPr>
          <a:xfrm>
            <a:off x="8214426" y="385992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1962" name="Google Shape;1962;g35f77158f71_0_3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1350" y="374469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963" name="Google Shape;1963;g35f77158f71_0_3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1159" y="434084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964" name="Google Shape;1964;g35f77158f71_0_3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6414" y="2320412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35f77158f71_0_388"/>
          <p:cNvSpPr txBox="1"/>
          <p:nvPr/>
        </p:nvSpPr>
        <p:spPr>
          <a:xfrm>
            <a:off x="7526367" y="431701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6" name="Google Shape;1966;g35f77158f71_0_388"/>
          <p:cNvSpPr txBox="1"/>
          <p:nvPr/>
        </p:nvSpPr>
        <p:spPr>
          <a:xfrm>
            <a:off x="7504241" y="2296583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x69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1967" name="Google Shape;1967;g35f77158f71_0_38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18540" y="381251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968" name="Google Shape;1968;g35f77158f71_0_388"/>
          <p:cNvSpPr/>
          <p:nvPr/>
        </p:nvSpPr>
        <p:spPr>
          <a:xfrm>
            <a:off x="7153400" y="8725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69" name="Google Shape;1969;g35f77158f71_0_388"/>
          <p:cNvSpPr/>
          <p:nvPr/>
        </p:nvSpPr>
        <p:spPr>
          <a:xfrm>
            <a:off x="7153400" y="13314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70" name="Google Shape;1970;g35f77158f71_0_388"/>
          <p:cNvSpPr txBox="1"/>
          <p:nvPr/>
        </p:nvSpPr>
        <p:spPr>
          <a:xfrm>
            <a:off x="7562193" y="8041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971" name="Google Shape;1971;g35f77158f71_0_388"/>
          <p:cNvSpPr txBox="1"/>
          <p:nvPr/>
        </p:nvSpPr>
        <p:spPr>
          <a:xfrm>
            <a:off x="7569967" y="12626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1972" name="Google Shape;1972;g35f77158f71_0_388"/>
          <p:cNvSpPr/>
          <p:nvPr/>
        </p:nvSpPr>
        <p:spPr>
          <a:xfrm>
            <a:off x="6842900" y="2070535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73" name="Google Shape;1973;g35f77158f71_0_388"/>
          <p:cNvSpPr/>
          <p:nvPr/>
        </p:nvSpPr>
        <p:spPr>
          <a:xfrm>
            <a:off x="6842900" y="22786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74" name="Google Shape;1974;g35f77158f71_0_388"/>
          <p:cNvSpPr/>
          <p:nvPr/>
        </p:nvSpPr>
        <p:spPr>
          <a:xfrm>
            <a:off x="6896550" y="38125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75" name="Google Shape;1975;g35f77158f71_0_388"/>
          <p:cNvSpPr/>
          <p:nvPr/>
        </p:nvSpPr>
        <p:spPr>
          <a:xfrm>
            <a:off x="6899388" y="41986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76" name="Google Shape;1976;g35f77158f71_0_388"/>
          <p:cNvSpPr/>
          <p:nvPr/>
        </p:nvSpPr>
        <p:spPr>
          <a:xfrm>
            <a:off x="6896550" y="40055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77" name="Google Shape;1977;g35f77158f71_0_388"/>
          <p:cNvSpPr/>
          <p:nvPr/>
        </p:nvSpPr>
        <p:spPr>
          <a:xfrm>
            <a:off x="6201738" y="21249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35f77158f71_0_464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Easy</a:t>
            </a:r>
            <a:endParaRPr/>
          </a:p>
        </p:txBody>
      </p:sp>
      <p:sp>
        <p:nvSpPr>
          <p:cNvPr id="1983" name="Google Shape;1983;g35f77158f71_0_464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984" name="Google Shape;1984;g35f77158f71_0_464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985" name="Google Shape;1985;g35f77158f71_0_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75" y="1505200"/>
            <a:ext cx="2669075" cy="13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6" name="Google Shape;1986;g35f77158f71_0_464"/>
          <p:cNvSpPr/>
          <p:nvPr/>
        </p:nvSpPr>
        <p:spPr>
          <a:xfrm>
            <a:off x="3303974" y="169312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987" name="Google Shape;1987;g35f77158f71_0_464"/>
          <p:cNvCxnSpPr>
            <a:stCxn id="1986" idx="0"/>
            <a:endCxn id="1986" idx="2"/>
          </p:cNvCxnSpPr>
          <p:nvPr/>
        </p:nvCxnSpPr>
        <p:spPr>
          <a:xfrm>
            <a:off x="5710574" y="169312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88" name="Google Shape;1988;g35f77158f71_0_464"/>
          <p:cNvCxnSpPr/>
          <p:nvPr/>
        </p:nvCxnSpPr>
        <p:spPr>
          <a:xfrm>
            <a:off x="3319759" y="270497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89" name="Google Shape;1989;g35f77158f71_0_464"/>
          <p:cNvSpPr txBox="1"/>
          <p:nvPr/>
        </p:nvSpPr>
        <p:spPr>
          <a:xfrm>
            <a:off x="2783103" y="200012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1990" name="Google Shape;1990;g35f77158f71_0_464"/>
          <p:cNvSpPr txBox="1"/>
          <p:nvPr/>
        </p:nvSpPr>
        <p:spPr>
          <a:xfrm>
            <a:off x="8211397" y="21018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1991" name="Google Shape;1991;g35f77158f71_0_464"/>
          <p:cNvSpPr txBox="1"/>
          <p:nvPr/>
        </p:nvSpPr>
        <p:spPr>
          <a:xfrm>
            <a:off x="2779950" y="305387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1992" name="Google Shape;1992;g35f77158f71_0_464"/>
          <p:cNvSpPr txBox="1"/>
          <p:nvPr/>
        </p:nvSpPr>
        <p:spPr>
          <a:xfrm>
            <a:off x="8214426" y="301810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1993" name="Google Shape;1993;g35f77158f71_0_4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9166" y="1790375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1994" name="Google Shape;1994;g35f77158f71_0_4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8948" y="181609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995" name="Google Shape;1995;g35f77158f71_0_4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4289" y="1845224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996" name="Google Shape;1996;g35f77158f71_0_4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90639" y="2865571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7" name="Google Shape;1997;g35f77158f71_0_464"/>
          <p:cNvCxnSpPr/>
          <p:nvPr/>
        </p:nvCxnSpPr>
        <p:spPr>
          <a:xfrm>
            <a:off x="3351328" y="368320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98" name="Google Shape;1998;g35f77158f71_0_464"/>
          <p:cNvSpPr txBox="1"/>
          <p:nvPr/>
        </p:nvSpPr>
        <p:spPr>
          <a:xfrm>
            <a:off x="2779950" y="40585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1999" name="Google Shape;1999;g35f77158f71_0_464"/>
          <p:cNvSpPr txBox="1"/>
          <p:nvPr/>
        </p:nvSpPr>
        <p:spPr>
          <a:xfrm>
            <a:off x="8214426" y="385992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000" name="Google Shape;2000;g35f77158f71_0_4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1350" y="374469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001" name="Google Shape;2001;g35f77158f71_0_4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1159" y="434084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002" name="Google Shape;2002;g35f77158f71_0_4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6414" y="2320412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003" name="Google Shape;2003;g35f77158f71_0_464"/>
          <p:cNvSpPr txBox="1"/>
          <p:nvPr/>
        </p:nvSpPr>
        <p:spPr>
          <a:xfrm>
            <a:off x="7526367" y="431701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4" name="Google Shape;2004;g35f77158f71_0_464"/>
          <p:cNvSpPr txBox="1"/>
          <p:nvPr/>
        </p:nvSpPr>
        <p:spPr>
          <a:xfrm>
            <a:off x="7504241" y="2296583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x69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005" name="Google Shape;2005;g35f77158f71_0_4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18540" y="381251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35f77158f71_0_464"/>
          <p:cNvSpPr/>
          <p:nvPr/>
        </p:nvSpPr>
        <p:spPr>
          <a:xfrm>
            <a:off x="7153400" y="8725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07" name="Google Shape;2007;g35f77158f71_0_464"/>
          <p:cNvSpPr/>
          <p:nvPr/>
        </p:nvSpPr>
        <p:spPr>
          <a:xfrm>
            <a:off x="7153400" y="13314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08" name="Google Shape;2008;g35f77158f71_0_464"/>
          <p:cNvSpPr txBox="1"/>
          <p:nvPr/>
        </p:nvSpPr>
        <p:spPr>
          <a:xfrm>
            <a:off x="7562193" y="8041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009" name="Google Shape;2009;g35f77158f71_0_464"/>
          <p:cNvSpPr txBox="1"/>
          <p:nvPr/>
        </p:nvSpPr>
        <p:spPr>
          <a:xfrm>
            <a:off x="7569967" y="12626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010" name="Google Shape;2010;g35f77158f71_0_464"/>
          <p:cNvSpPr/>
          <p:nvPr/>
        </p:nvSpPr>
        <p:spPr>
          <a:xfrm>
            <a:off x="6842900" y="2070535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11" name="Google Shape;2011;g35f77158f71_0_464"/>
          <p:cNvSpPr/>
          <p:nvPr/>
        </p:nvSpPr>
        <p:spPr>
          <a:xfrm>
            <a:off x="6842900" y="22786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12" name="Google Shape;2012;g35f77158f71_0_464"/>
          <p:cNvSpPr/>
          <p:nvPr/>
        </p:nvSpPr>
        <p:spPr>
          <a:xfrm>
            <a:off x="6896550" y="38125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13" name="Google Shape;2013;g35f77158f71_0_464"/>
          <p:cNvSpPr/>
          <p:nvPr/>
        </p:nvSpPr>
        <p:spPr>
          <a:xfrm>
            <a:off x="6899388" y="41986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14" name="Google Shape;2014;g35f77158f71_0_464"/>
          <p:cNvSpPr/>
          <p:nvPr/>
        </p:nvSpPr>
        <p:spPr>
          <a:xfrm>
            <a:off x="6896550" y="40055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15" name="Google Shape;2015;g35f77158f71_0_464"/>
          <p:cNvSpPr/>
          <p:nvPr/>
        </p:nvSpPr>
        <p:spPr>
          <a:xfrm>
            <a:off x="6201738" y="21249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16" name="Google Shape;2016;g35f77158f71_0_4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43450" y="921625"/>
            <a:ext cx="565800" cy="5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35f77158f71_0_502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Easy - Results</a:t>
            </a:r>
            <a:endParaRPr/>
          </a:p>
        </p:txBody>
      </p:sp>
      <p:sp>
        <p:nvSpPr>
          <p:cNvPr id="2022" name="Google Shape;2022;g35f77158f71_0_502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023" name="Google Shape;2023;g35f77158f71_0_502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024" name="Google Shape;2024;g35f77158f71_0_5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75" y="1505200"/>
            <a:ext cx="2669075" cy="13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5" name="Google Shape;2025;g35f77158f71_0_5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5375" y="2996850"/>
            <a:ext cx="6065931" cy="1670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35f5efe8c29_0_94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Medium</a:t>
            </a:r>
            <a:endParaRPr/>
          </a:p>
        </p:txBody>
      </p:sp>
      <p:sp>
        <p:nvSpPr>
          <p:cNvPr id="2031" name="Google Shape;2031;g35f5efe8c29_0_94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032" name="Google Shape;2032;g35f5efe8c29_0_94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033" name="Google Shape;2033;g35f5efe8c29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5" y="584550"/>
            <a:ext cx="4344599" cy="23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4" name="Google Shape;2034;g35f5efe8c29_0_94"/>
          <p:cNvSpPr/>
          <p:nvPr/>
        </p:nvSpPr>
        <p:spPr>
          <a:xfrm>
            <a:off x="3542024" y="169312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035" name="Google Shape;2035;g35f5efe8c29_0_94"/>
          <p:cNvCxnSpPr>
            <a:stCxn id="2034" idx="0"/>
            <a:endCxn id="2034" idx="2"/>
          </p:cNvCxnSpPr>
          <p:nvPr/>
        </p:nvCxnSpPr>
        <p:spPr>
          <a:xfrm>
            <a:off x="5948624" y="169312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36" name="Google Shape;2036;g35f5efe8c29_0_94"/>
          <p:cNvCxnSpPr/>
          <p:nvPr/>
        </p:nvCxnSpPr>
        <p:spPr>
          <a:xfrm>
            <a:off x="3557809" y="270497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37" name="Google Shape;2037;g35f5efe8c29_0_94"/>
          <p:cNvSpPr txBox="1"/>
          <p:nvPr/>
        </p:nvSpPr>
        <p:spPr>
          <a:xfrm>
            <a:off x="3021153" y="200012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038" name="Google Shape;2038;g35f5efe8c29_0_94"/>
          <p:cNvSpPr txBox="1"/>
          <p:nvPr/>
        </p:nvSpPr>
        <p:spPr>
          <a:xfrm>
            <a:off x="8449447" y="21018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039" name="Google Shape;2039;g35f5efe8c29_0_94"/>
          <p:cNvSpPr txBox="1"/>
          <p:nvPr/>
        </p:nvSpPr>
        <p:spPr>
          <a:xfrm>
            <a:off x="3018000" y="305387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040" name="Google Shape;2040;g35f5efe8c29_0_94"/>
          <p:cNvSpPr txBox="1"/>
          <p:nvPr/>
        </p:nvSpPr>
        <p:spPr>
          <a:xfrm>
            <a:off x="8452476" y="301810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041" name="Google Shape;2041;g35f5efe8c29_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6916" y="1816088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042" name="Google Shape;2042;g35f5efe8c29_0_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6998" y="181609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043" name="Google Shape;2043;g35f5efe8c29_0_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44939" y="190378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044" name="Google Shape;2044;g35f5efe8c29_0_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28689" y="2865571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5" name="Google Shape;2045;g35f5efe8c29_0_94"/>
          <p:cNvCxnSpPr/>
          <p:nvPr/>
        </p:nvCxnSpPr>
        <p:spPr>
          <a:xfrm>
            <a:off x="3589378" y="368320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46" name="Google Shape;2046;g35f5efe8c29_0_94"/>
          <p:cNvSpPr txBox="1"/>
          <p:nvPr/>
        </p:nvSpPr>
        <p:spPr>
          <a:xfrm>
            <a:off x="3018000" y="40585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047" name="Google Shape;2047;g35f5efe8c29_0_94"/>
          <p:cNvSpPr txBox="1"/>
          <p:nvPr/>
        </p:nvSpPr>
        <p:spPr>
          <a:xfrm>
            <a:off x="8452476" y="385992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048" name="Google Shape;2048;g35f5efe8c29_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9400" y="374469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049" name="Google Shape;2049;g35f5efe8c29_0_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209" y="434084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050" name="Google Shape;2050;g35f5efe8c29_0_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4164" y="2346125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051" name="Google Shape;2051;g35f5efe8c29_0_94"/>
          <p:cNvSpPr txBox="1"/>
          <p:nvPr/>
        </p:nvSpPr>
        <p:spPr>
          <a:xfrm>
            <a:off x="7764417" y="431701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2" name="Google Shape;2052;g35f5efe8c29_0_94"/>
          <p:cNvSpPr txBox="1"/>
          <p:nvPr/>
        </p:nvSpPr>
        <p:spPr>
          <a:xfrm>
            <a:off x="5411991" y="2322296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053" name="Google Shape;2053;g35f5efe8c29_0_9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56590" y="381251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054" name="Google Shape;2054;g35f5efe8c29_0_94"/>
          <p:cNvSpPr/>
          <p:nvPr/>
        </p:nvSpPr>
        <p:spPr>
          <a:xfrm>
            <a:off x="7391450" y="8725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55" name="Google Shape;2055;g35f5efe8c29_0_94"/>
          <p:cNvSpPr/>
          <p:nvPr/>
        </p:nvSpPr>
        <p:spPr>
          <a:xfrm>
            <a:off x="7391450" y="13314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56" name="Google Shape;2056;g35f5efe8c29_0_94"/>
          <p:cNvSpPr txBox="1"/>
          <p:nvPr/>
        </p:nvSpPr>
        <p:spPr>
          <a:xfrm>
            <a:off x="7800243" y="8041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057" name="Google Shape;2057;g35f5efe8c29_0_94"/>
          <p:cNvSpPr txBox="1"/>
          <p:nvPr/>
        </p:nvSpPr>
        <p:spPr>
          <a:xfrm>
            <a:off x="7808017" y="12626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058" name="Google Shape;2058;g35f5efe8c29_0_94"/>
          <p:cNvSpPr/>
          <p:nvPr/>
        </p:nvSpPr>
        <p:spPr>
          <a:xfrm>
            <a:off x="4750650" y="19037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59" name="Google Shape;2059;g35f5efe8c29_0_94"/>
          <p:cNvSpPr/>
          <p:nvPr/>
        </p:nvSpPr>
        <p:spPr>
          <a:xfrm>
            <a:off x="4750650" y="20962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60" name="Google Shape;2060;g35f5efe8c29_0_94"/>
          <p:cNvSpPr/>
          <p:nvPr/>
        </p:nvSpPr>
        <p:spPr>
          <a:xfrm>
            <a:off x="4750650" y="23043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61" name="Google Shape;2061;g35f5efe8c29_0_94"/>
          <p:cNvSpPr/>
          <p:nvPr/>
        </p:nvSpPr>
        <p:spPr>
          <a:xfrm>
            <a:off x="7134600" y="38125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62" name="Google Shape;2062;g35f5efe8c29_0_94"/>
          <p:cNvSpPr/>
          <p:nvPr/>
        </p:nvSpPr>
        <p:spPr>
          <a:xfrm>
            <a:off x="7137438" y="41986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63" name="Google Shape;2063;g35f5efe8c29_0_94"/>
          <p:cNvSpPr/>
          <p:nvPr/>
        </p:nvSpPr>
        <p:spPr>
          <a:xfrm>
            <a:off x="7134600" y="40055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35f77158f71_0_572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Medium</a:t>
            </a:r>
            <a:endParaRPr/>
          </a:p>
        </p:txBody>
      </p:sp>
      <p:sp>
        <p:nvSpPr>
          <p:cNvPr id="2069" name="Google Shape;2069;g35f77158f71_0_572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070" name="Google Shape;2070;g35f77158f71_0_572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071" name="Google Shape;2071;g35f77158f71_0_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5" y="584550"/>
            <a:ext cx="4344599" cy="23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2" name="Google Shape;2072;g35f77158f71_0_572"/>
          <p:cNvSpPr/>
          <p:nvPr/>
        </p:nvSpPr>
        <p:spPr>
          <a:xfrm>
            <a:off x="3542024" y="169312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073" name="Google Shape;2073;g35f77158f71_0_572"/>
          <p:cNvCxnSpPr>
            <a:stCxn id="2072" idx="0"/>
            <a:endCxn id="2072" idx="2"/>
          </p:cNvCxnSpPr>
          <p:nvPr/>
        </p:nvCxnSpPr>
        <p:spPr>
          <a:xfrm>
            <a:off x="5948624" y="169312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74" name="Google Shape;2074;g35f77158f71_0_572"/>
          <p:cNvCxnSpPr/>
          <p:nvPr/>
        </p:nvCxnSpPr>
        <p:spPr>
          <a:xfrm>
            <a:off x="3557809" y="270497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75" name="Google Shape;2075;g35f77158f71_0_572"/>
          <p:cNvSpPr txBox="1"/>
          <p:nvPr/>
        </p:nvSpPr>
        <p:spPr>
          <a:xfrm>
            <a:off x="3021153" y="200012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076" name="Google Shape;2076;g35f77158f71_0_572"/>
          <p:cNvSpPr txBox="1"/>
          <p:nvPr/>
        </p:nvSpPr>
        <p:spPr>
          <a:xfrm>
            <a:off x="8449447" y="21018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077" name="Google Shape;2077;g35f77158f71_0_572"/>
          <p:cNvSpPr txBox="1"/>
          <p:nvPr/>
        </p:nvSpPr>
        <p:spPr>
          <a:xfrm>
            <a:off x="3018000" y="305387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078" name="Google Shape;2078;g35f77158f71_0_572"/>
          <p:cNvSpPr txBox="1"/>
          <p:nvPr/>
        </p:nvSpPr>
        <p:spPr>
          <a:xfrm>
            <a:off x="8452476" y="301810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079" name="Google Shape;2079;g35f77158f71_0_5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6916" y="1816088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080" name="Google Shape;2080;g35f77158f71_0_5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6998" y="181609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081" name="Google Shape;2081;g35f77158f71_0_5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44939" y="190378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082" name="Google Shape;2082;g35f77158f71_0_5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28689" y="2865571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3" name="Google Shape;2083;g35f77158f71_0_572"/>
          <p:cNvCxnSpPr/>
          <p:nvPr/>
        </p:nvCxnSpPr>
        <p:spPr>
          <a:xfrm>
            <a:off x="3589378" y="368320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84" name="Google Shape;2084;g35f77158f71_0_572"/>
          <p:cNvSpPr txBox="1"/>
          <p:nvPr/>
        </p:nvSpPr>
        <p:spPr>
          <a:xfrm>
            <a:off x="3018000" y="40585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085" name="Google Shape;2085;g35f77158f71_0_572"/>
          <p:cNvSpPr txBox="1"/>
          <p:nvPr/>
        </p:nvSpPr>
        <p:spPr>
          <a:xfrm>
            <a:off x="8452476" y="385992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086" name="Google Shape;2086;g35f77158f71_0_5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9400" y="374469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087" name="Google Shape;2087;g35f77158f71_0_5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209" y="434084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088" name="Google Shape;2088;g35f77158f71_0_5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4164" y="2346125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089" name="Google Shape;2089;g35f77158f71_0_572"/>
          <p:cNvSpPr txBox="1"/>
          <p:nvPr/>
        </p:nvSpPr>
        <p:spPr>
          <a:xfrm>
            <a:off x="7764417" y="431701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0" name="Google Shape;2090;g35f77158f71_0_572"/>
          <p:cNvSpPr txBox="1"/>
          <p:nvPr/>
        </p:nvSpPr>
        <p:spPr>
          <a:xfrm>
            <a:off x="5411991" y="2322296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091" name="Google Shape;2091;g35f77158f71_0_5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56590" y="381251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092" name="Google Shape;2092;g35f77158f71_0_572"/>
          <p:cNvSpPr/>
          <p:nvPr/>
        </p:nvSpPr>
        <p:spPr>
          <a:xfrm>
            <a:off x="7391450" y="8725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93" name="Google Shape;2093;g35f77158f71_0_572"/>
          <p:cNvSpPr/>
          <p:nvPr/>
        </p:nvSpPr>
        <p:spPr>
          <a:xfrm>
            <a:off x="7391450" y="13314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94" name="Google Shape;2094;g35f77158f71_0_572"/>
          <p:cNvSpPr txBox="1"/>
          <p:nvPr/>
        </p:nvSpPr>
        <p:spPr>
          <a:xfrm>
            <a:off x="7800243" y="8041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095" name="Google Shape;2095;g35f77158f71_0_572"/>
          <p:cNvSpPr txBox="1"/>
          <p:nvPr/>
        </p:nvSpPr>
        <p:spPr>
          <a:xfrm>
            <a:off x="7808017" y="12626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096" name="Google Shape;2096;g35f77158f71_0_572"/>
          <p:cNvSpPr/>
          <p:nvPr/>
        </p:nvSpPr>
        <p:spPr>
          <a:xfrm>
            <a:off x="4750650" y="19037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97" name="Google Shape;2097;g35f77158f71_0_572"/>
          <p:cNvSpPr/>
          <p:nvPr/>
        </p:nvSpPr>
        <p:spPr>
          <a:xfrm>
            <a:off x="4750650" y="20962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98" name="Google Shape;2098;g35f77158f71_0_572"/>
          <p:cNvSpPr/>
          <p:nvPr/>
        </p:nvSpPr>
        <p:spPr>
          <a:xfrm>
            <a:off x="4750650" y="23043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99" name="Google Shape;2099;g35f77158f71_0_572"/>
          <p:cNvSpPr/>
          <p:nvPr/>
        </p:nvSpPr>
        <p:spPr>
          <a:xfrm>
            <a:off x="7134600" y="38125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00" name="Google Shape;2100;g35f77158f71_0_572"/>
          <p:cNvSpPr/>
          <p:nvPr/>
        </p:nvSpPr>
        <p:spPr>
          <a:xfrm>
            <a:off x="7137438" y="41986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01" name="Google Shape;2101;g35f77158f71_0_572"/>
          <p:cNvSpPr/>
          <p:nvPr/>
        </p:nvSpPr>
        <p:spPr>
          <a:xfrm>
            <a:off x="7134600" y="40055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35f77158f71_0_609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Medium</a:t>
            </a:r>
            <a:endParaRPr/>
          </a:p>
        </p:txBody>
      </p:sp>
      <p:sp>
        <p:nvSpPr>
          <p:cNvPr id="2107" name="Google Shape;2107;g35f77158f71_0_609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108" name="Google Shape;2108;g35f77158f71_0_609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109" name="Google Shape;2109;g35f77158f71_0_6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5" y="584550"/>
            <a:ext cx="4344599" cy="23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Google Shape;2110;g35f77158f71_0_609"/>
          <p:cNvSpPr/>
          <p:nvPr/>
        </p:nvSpPr>
        <p:spPr>
          <a:xfrm>
            <a:off x="3542024" y="169312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111" name="Google Shape;2111;g35f77158f71_0_609"/>
          <p:cNvCxnSpPr>
            <a:stCxn id="2110" idx="0"/>
            <a:endCxn id="2110" idx="2"/>
          </p:cNvCxnSpPr>
          <p:nvPr/>
        </p:nvCxnSpPr>
        <p:spPr>
          <a:xfrm>
            <a:off x="5948624" y="169312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12" name="Google Shape;2112;g35f77158f71_0_609"/>
          <p:cNvCxnSpPr/>
          <p:nvPr/>
        </p:nvCxnSpPr>
        <p:spPr>
          <a:xfrm>
            <a:off x="3557809" y="270497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13" name="Google Shape;2113;g35f77158f71_0_609"/>
          <p:cNvSpPr txBox="1"/>
          <p:nvPr/>
        </p:nvSpPr>
        <p:spPr>
          <a:xfrm>
            <a:off x="3021153" y="200012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114" name="Google Shape;2114;g35f77158f71_0_609"/>
          <p:cNvSpPr txBox="1"/>
          <p:nvPr/>
        </p:nvSpPr>
        <p:spPr>
          <a:xfrm>
            <a:off x="8449447" y="21018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115" name="Google Shape;2115;g35f77158f71_0_609"/>
          <p:cNvSpPr txBox="1"/>
          <p:nvPr/>
        </p:nvSpPr>
        <p:spPr>
          <a:xfrm>
            <a:off x="3018000" y="305387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116" name="Google Shape;2116;g35f77158f71_0_609"/>
          <p:cNvSpPr txBox="1"/>
          <p:nvPr/>
        </p:nvSpPr>
        <p:spPr>
          <a:xfrm>
            <a:off x="8452476" y="301810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117" name="Google Shape;2117;g35f77158f71_0_6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7866" y="2763975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118" name="Google Shape;2118;g35f77158f71_0_6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6998" y="181609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119" name="Google Shape;2119;g35f77158f71_0_6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44939" y="190378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120" name="Google Shape;2120;g35f77158f71_0_6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96989" y="2878434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1" name="Google Shape;2121;g35f77158f71_0_609"/>
          <p:cNvCxnSpPr/>
          <p:nvPr/>
        </p:nvCxnSpPr>
        <p:spPr>
          <a:xfrm>
            <a:off x="3589378" y="368320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22" name="Google Shape;2122;g35f77158f71_0_609"/>
          <p:cNvSpPr txBox="1"/>
          <p:nvPr/>
        </p:nvSpPr>
        <p:spPr>
          <a:xfrm>
            <a:off x="3018000" y="40585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123" name="Google Shape;2123;g35f77158f71_0_609"/>
          <p:cNvSpPr txBox="1"/>
          <p:nvPr/>
        </p:nvSpPr>
        <p:spPr>
          <a:xfrm>
            <a:off x="8452476" y="385992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124" name="Google Shape;2124;g35f77158f71_0_6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9400" y="374469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125" name="Google Shape;2125;g35f77158f71_0_6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209" y="434084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126" name="Google Shape;2126;g35f77158f71_0_6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114" y="3294012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Google Shape;2127;g35f77158f71_0_609"/>
          <p:cNvSpPr txBox="1"/>
          <p:nvPr/>
        </p:nvSpPr>
        <p:spPr>
          <a:xfrm>
            <a:off x="7764417" y="431701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8" name="Google Shape;2128;g35f77158f71_0_609"/>
          <p:cNvSpPr txBox="1"/>
          <p:nvPr/>
        </p:nvSpPr>
        <p:spPr>
          <a:xfrm>
            <a:off x="5302941" y="3270183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x99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129" name="Google Shape;2129;g35f77158f71_0_6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56590" y="381251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130" name="Google Shape;2130;g35f77158f71_0_609"/>
          <p:cNvSpPr/>
          <p:nvPr/>
        </p:nvSpPr>
        <p:spPr>
          <a:xfrm>
            <a:off x="7391450" y="8725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31" name="Google Shape;2131;g35f77158f71_0_609"/>
          <p:cNvSpPr/>
          <p:nvPr/>
        </p:nvSpPr>
        <p:spPr>
          <a:xfrm>
            <a:off x="7391450" y="13314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32" name="Google Shape;2132;g35f77158f71_0_609"/>
          <p:cNvSpPr txBox="1"/>
          <p:nvPr/>
        </p:nvSpPr>
        <p:spPr>
          <a:xfrm>
            <a:off x="7800243" y="8041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133" name="Google Shape;2133;g35f77158f71_0_609"/>
          <p:cNvSpPr txBox="1"/>
          <p:nvPr/>
        </p:nvSpPr>
        <p:spPr>
          <a:xfrm>
            <a:off x="7808017" y="12626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134" name="Google Shape;2134;g35f77158f71_0_609"/>
          <p:cNvSpPr/>
          <p:nvPr/>
        </p:nvSpPr>
        <p:spPr>
          <a:xfrm>
            <a:off x="4641600" y="2851660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35" name="Google Shape;2135;g35f77158f71_0_609"/>
          <p:cNvSpPr/>
          <p:nvPr/>
        </p:nvSpPr>
        <p:spPr>
          <a:xfrm>
            <a:off x="4641600" y="3044135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36" name="Google Shape;2136;g35f77158f71_0_609"/>
          <p:cNvSpPr/>
          <p:nvPr/>
        </p:nvSpPr>
        <p:spPr>
          <a:xfrm>
            <a:off x="4641600" y="32522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37" name="Google Shape;2137;g35f77158f71_0_609"/>
          <p:cNvSpPr/>
          <p:nvPr/>
        </p:nvSpPr>
        <p:spPr>
          <a:xfrm>
            <a:off x="7134600" y="38125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38" name="Google Shape;2138;g35f77158f71_0_609"/>
          <p:cNvSpPr/>
          <p:nvPr/>
        </p:nvSpPr>
        <p:spPr>
          <a:xfrm>
            <a:off x="7137438" y="41986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39" name="Google Shape;2139;g35f77158f71_0_609"/>
          <p:cNvSpPr/>
          <p:nvPr/>
        </p:nvSpPr>
        <p:spPr>
          <a:xfrm>
            <a:off x="7134600" y="40055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35f77158f71_0_646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Medium</a:t>
            </a:r>
            <a:endParaRPr/>
          </a:p>
        </p:txBody>
      </p:sp>
      <p:sp>
        <p:nvSpPr>
          <p:cNvPr id="2145" name="Google Shape;2145;g35f77158f71_0_646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146" name="Google Shape;2146;g35f77158f71_0_646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147" name="Google Shape;2147;g35f77158f71_0_6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5" y="584550"/>
            <a:ext cx="4344599" cy="23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8" name="Google Shape;2148;g35f77158f71_0_646"/>
          <p:cNvSpPr/>
          <p:nvPr/>
        </p:nvSpPr>
        <p:spPr>
          <a:xfrm>
            <a:off x="3542024" y="169312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149" name="Google Shape;2149;g35f77158f71_0_646"/>
          <p:cNvCxnSpPr>
            <a:stCxn id="2148" idx="0"/>
            <a:endCxn id="2148" idx="2"/>
          </p:cNvCxnSpPr>
          <p:nvPr/>
        </p:nvCxnSpPr>
        <p:spPr>
          <a:xfrm>
            <a:off x="5948624" y="169312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50" name="Google Shape;2150;g35f77158f71_0_646"/>
          <p:cNvCxnSpPr/>
          <p:nvPr/>
        </p:nvCxnSpPr>
        <p:spPr>
          <a:xfrm>
            <a:off x="3557809" y="270497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51" name="Google Shape;2151;g35f77158f71_0_646"/>
          <p:cNvSpPr txBox="1"/>
          <p:nvPr/>
        </p:nvSpPr>
        <p:spPr>
          <a:xfrm>
            <a:off x="3021153" y="200012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152" name="Google Shape;2152;g35f77158f71_0_646"/>
          <p:cNvSpPr txBox="1"/>
          <p:nvPr/>
        </p:nvSpPr>
        <p:spPr>
          <a:xfrm>
            <a:off x="8449447" y="21018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153" name="Google Shape;2153;g35f77158f71_0_646"/>
          <p:cNvSpPr txBox="1"/>
          <p:nvPr/>
        </p:nvSpPr>
        <p:spPr>
          <a:xfrm>
            <a:off x="3018000" y="305387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154" name="Google Shape;2154;g35f77158f71_0_646"/>
          <p:cNvSpPr txBox="1"/>
          <p:nvPr/>
        </p:nvSpPr>
        <p:spPr>
          <a:xfrm>
            <a:off x="8452476" y="301810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155" name="Google Shape;2155;g35f77158f71_0_6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7866" y="2763975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156" name="Google Shape;2156;g35f77158f71_0_6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6998" y="181609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157" name="Google Shape;2157;g35f77158f71_0_6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44939" y="190378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158" name="Google Shape;2158;g35f77158f71_0_6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96989" y="2878434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9" name="Google Shape;2159;g35f77158f71_0_646"/>
          <p:cNvCxnSpPr/>
          <p:nvPr/>
        </p:nvCxnSpPr>
        <p:spPr>
          <a:xfrm>
            <a:off x="3589378" y="368320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60" name="Google Shape;2160;g35f77158f71_0_646"/>
          <p:cNvSpPr txBox="1"/>
          <p:nvPr/>
        </p:nvSpPr>
        <p:spPr>
          <a:xfrm>
            <a:off x="3018000" y="40585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161" name="Google Shape;2161;g35f77158f71_0_646"/>
          <p:cNvSpPr txBox="1"/>
          <p:nvPr/>
        </p:nvSpPr>
        <p:spPr>
          <a:xfrm>
            <a:off x="8452476" y="385992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162" name="Google Shape;2162;g35f77158f71_0_6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9400" y="374469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163" name="Google Shape;2163;g35f77158f71_0_6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209" y="434084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164" name="Google Shape;2164;g35f77158f71_0_6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114" y="3294012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165" name="Google Shape;2165;g35f77158f71_0_646"/>
          <p:cNvSpPr txBox="1"/>
          <p:nvPr/>
        </p:nvSpPr>
        <p:spPr>
          <a:xfrm>
            <a:off x="7764417" y="431701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6" name="Google Shape;2166;g35f77158f71_0_646"/>
          <p:cNvSpPr txBox="1"/>
          <p:nvPr/>
        </p:nvSpPr>
        <p:spPr>
          <a:xfrm>
            <a:off x="5302941" y="3270183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167" name="Google Shape;2167;g35f77158f71_0_6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56590" y="381251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168" name="Google Shape;2168;g35f77158f71_0_646"/>
          <p:cNvSpPr/>
          <p:nvPr/>
        </p:nvSpPr>
        <p:spPr>
          <a:xfrm>
            <a:off x="7391450" y="8725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69" name="Google Shape;2169;g35f77158f71_0_646"/>
          <p:cNvSpPr/>
          <p:nvPr/>
        </p:nvSpPr>
        <p:spPr>
          <a:xfrm>
            <a:off x="7391450" y="13314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70" name="Google Shape;2170;g35f77158f71_0_646"/>
          <p:cNvSpPr txBox="1"/>
          <p:nvPr/>
        </p:nvSpPr>
        <p:spPr>
          <a:xfrm>
            <a:off x="7800243" y="8041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171" name="Google Shape;2171;g35f77158f71_0_646"/>
          <p:cNvSpPr txBox="1"/>
          <p:nvPr/>
        </p:nvSpPr>
        <p:spPr>
          <a:xfrm>
            <a:off x="7808017" y="12626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172" name="Google Shape;2172;g35f77158f71_0_646"/>
          <p:cNvSpPr/>
          <p:nvPr/>
        </p:nvSpPr>
        <p:spPr>
          <a:xfrm>
            <a:off x="4641600" y="3044135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73" name="Google Shape;2173;g35f77158f71_0_646"/>
          <p:cNvSpPr/>
          <p:nvPr/>
        </p:nvSpPr>
        <p:spPr>
          <a:xfrm>
            <a:off x="4641600" y="32522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74" name="Google Shape;2174;g35f77158f71_0_646"/>
          <p:cNvSpPr/>
          <p:nvPr/>
        </p:nvSpPr>
        <p:spPr>
          <a:xfrm>
            <a:off x="7134600" y="38125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75" name="Google Shape;2175;g35f77158f71_0_646"/>
          <p:cNvSpPr/>
          <p:nvPr/>
        </p:nvSpPr>
        <p:spPr>
          <a:xfrm>
            <a:off x="7137438" y="41986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76" name="Google Shape;2176;g35f77158f71_0_646"/>
          <p:cNvSpPr/>
          <p:nvPr/>
        </p:nvSpPr>
        <p:spPr>
          <a:xfrm>
            <a:off x="7134600" y="40055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77" name="Google Shape;2177;g35f77158f71_0_646"/>
          <p:cNvSpPr/>
          <p:nvPr/>
        </p:nvSpPr>
        <p:spPr>
          <a:xfrm>
            <a:off x="4086488" y="31842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4d3708c7b_0_4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Domain – Actions</a:t>
            </a:r>
            <a:endParaRPr/>
          </a:p>
        </p:txBody>
      </p:sp>
      <p:sp>
        <p:nvSpPr>
          <p:cNvPr id="127" name="Google Shape;127;g304d3708c7b_0_4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28" name="Google Shape;128;g304d3708c7b_0_4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29" name="Google Shape;129;g304d3708c7b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799" y="1352554"/>
            <a:ext cx="4614401" cy="3503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35f77158f71_0_684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Medium</a:t>
            </a:r>
            <a:endParaRPr/>
          </a:p>
        </p:txBody>
      </p:sp>
      <p:sp>
        <p:nvSpPr>
          <p:cNvPr id="2183" name="Google Shape;2183;g35f77158f71_0_684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184" name="Google Shape;2184;g35f77158f71_0_684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185" name="Google Shape;2185;g35f77158f71_0_6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5" y="584550"/>
            <a:ext cx="4344599" cy="23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6" name="Google Shape;2186;g35f77158f71_0_684"/>
          <p:cNvSpPr/>
          <p:nvPr/>
        </p:nvSpPr>
        <p:spPr>
          <a:xfrm>
            <a:off x="3542024" y="169312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187" name="Google Shape;2187;g35f77158f71_0_684"/>
          <p:cNvCxnSpPr>
            <a:stCxn id="2186" idx="0"/>
            <a:endCxn id="2186" idx="2"/>
          </p:cNvCxnSpPr>
          <p:nvPr/>
        </p:nvCxnSpPr>
        <p:spPr>
          <a:xfrm>
            <a:off x="5948624" y="169312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88" name="Google Shape;2188;g35f77158f71_0_684"/>
          <p:cNvCxnSpPr/>
          <p:nvPr/>
        </p:nvCxnSpPr>
        <p:spPr>
          <a:xfrm>
            <a:off x="3557809" y="270497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89" name="Google Shape;2189;g35f77158f71_0_684"/>
          <p:cNvSpPr txBox="1"/>
          <p:nvPr/>
        </p:nvSpPr>
        <p:spPr>
          <a:xfrm>
            <a:off x="3021153" y="200012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190" name="Google Shape;2190;g35f77158f71_0_684"/>
          <p:cNvSpPr txBox="1"/>
          <p:nvPr/>
        </p:nvSpPr>
        <p:spPr>
          <a:xfrm>
            <a:off x="8449447" y="21018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191" name="Google Shape;2191;g35f77158f71_0_684"/>
          <p:cNvSpPr txBox="1"/>
          <p:nvPr/>
        </p:nvSpPr>
        <p:spPr>
          <a:xfrm>
            <a:off x="3018000" y="305387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192" name="Google Shape;2192;g35f77158f71_0_684"/>
          <p:cNvSpPr txBox="1"/>
          <p:nvPr/>
        </p:nvSpPr>
        <p:spPr>
          <a:xfrm>
            <a:off x="8452476" y="301810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193" name="Google Shape;2193;g35f77158f71_0_6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7866" y="2763975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194" name="Google Shape;2194;g35f77158f71_0_6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6998" y="181609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195" name="Google Shape;2195;g35f77158f71_0_6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44939" y="190378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196" name="Google Shape;2196;g35f77158f71_0_6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96989" y="2878434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7" name="Google Shape;2197;g35f77158f71_0_684"/>
          <p:cNvCxnSpPr/>
          <p:nvPr/>
        </p:nvCxnSpPr>
        <p:spPr>
          <a:xfrm>
            <a:off x="3589378" y="368320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98" name="Google Shape;2198;g35f77158f71_0_684"/>
          <p:cNvSpPr txBox="1"/>
          <p:nvPr/>
        </p:nvSpPr>
        <p:spPr>
          <a:xfrm>
            <a:off x="3018000" y="40585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199" name="Google Shape;2199;g35f77158f71_0_684"/>
          <p:cNvSpPr txBox="1"/>
          <p:nvPr/>
        </p:nvSpPr>
        <p:spPr>
          <a:xfrm>
            <a:off x="8452476" y="385992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200" name="Google Shape;2200;g35f77158f71_0_6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9400" y="374469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201" name="Google Shape;2201;g35f77158f71_0_6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209" y="434084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202" name="Google Shape;2202;g35f77158f71_0_6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114" y="3294012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203" name="Google Shape;2203;g35f77158f71_0_684"/>
          <p:cNvSpPr txBox="1"/>
          <p:nvPr/>
        </p:nvSpPr>
        <p:spPr>
          <a:xfrm>
            <a:off x="7764417" y="431701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4" name="Google Shape;2204;g35f77158f71_0_684"/>
          <p:cNvSpPr txBox="1"/>
          <p:nvPr/>
        </p:nvSpPr>
        <p:spPr>
          <a:xfrm>
            <a:off x="5302941" y="3270183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205" name="Google Shape;2205;g35f77158f71_0_68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56590" y="381251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206" name="Google Shape;2206;g35f77158f71_0_684"/>
          <p:cNvSpPr/>
          <p:nvPr/>
        </p:nvSpPr>
        <p:spPr>
          <a:xfrm>
            <a:off x="7391450" y="8725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07" name="Google Shape;2207;g35f77158f71_0_684"/>
          <p:cNvSpPr/>
          <p:nvPr/>
        </p:nvSpPr>
        <p:spPr>
          <a:xfrm>
            <a:off x="7391450" y="13314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08" name="Google Shape;2208;g35f77158f71_0_684"/>
          <p:cNvSpPr txBox="1"/>
          <p:nvPr/>
        </p:nvSpPr>
        <p:spPr>
          <a:xfrm>
            <a:off x="7800243" y="8041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209" name="Google Shape;2209;g35f77158f71_0_684"/>
          <p:cNvSpPr txBox="1"/>
          <p:nvPr/>
        </p:nvSpPr>
        <p:spPr>
          <a:xfrm>
            <a:off x="7808017" y="12626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210" name="Google Shape;2210;g35f77158f71_0_684"/>
          <p:cNvSpPr/>
          <p:nvPr/>
        </p:nvSpPr>
        <p:spPr>
          <a:xfrm>
            <a:off x="4641600" y="3044135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11" name="Google Shape;2211;g35f77158f71_0_684"/>
          <p:cNvSpPr/>
          <p:nvPr/>
        </p:nvSpPr>
        <p:spPr>
          <a:xfrm>
            <a:off x="4641600" y="32522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12" name="Google Shape;2212;g35f77158f71_0_684"/>
          <p:cNvSpPr/>
          <p:nvPr/>
        </p:nvSpPr>
        <p:spPr>
          <a:xfrm>
            <a:off x="7134600" y="38125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13" name="Google Shape;2213;g35f77158f71_0_684"/>
          <p:cNvSpPr/>
          <p:nvPr/>
        </p:nvSpPr>
        <p:spPr>
          <a:xfrm>
            <a:off x="7137438" y="41986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14" name="Google Shape;2214;g35f77158f71_0_684"/>
          <p:cNvSpPr/>
          <p:nvPr/>
        </p:nvSpPr>
        <p:spPr>
          <a:xfrm>
            <a:off x="7134600" y="400556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15" name="Google Shape;2215;g35f77158f71_0_684"/>
          <p:cNvSpPr/>
          <p:nvPr/>
        </p:nvSpPr>
        <p:spPr>
          <a:xfrm>
            <a:off x="4086488" y="318421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16" name="Google Shape;2216;g35f77158f71_0_6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43450" y="921625"/>
            <a:ext cx="565800" cy="5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35f77158f71_0_722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Medium - Results</a:t>
            </a:r>
            <a:endParaRPr/>
          </a:p>
        </p:txBody>
      </p:sp>
      <p:sp>
        <p:nvSpPr>
          <p:cNvPr id="2222" name="Google Shape;2222;g35f77158f71_0_722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223" name="Google Shape;2223;g35f77158f71_0_722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224" name="Google Shape;2224;g35f77158f71_0_7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5" y="584550"/>
            <a:ext cx="4344599" cy="23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5" name="Google Shape;2225;g35f77158f71_0_7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825" y="3175423"/>
            <a:ext cx="7338725" cy="1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35f5efe8c29_0_100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Hard</a:t>
            </a:r>
            <a:endParaRPr/>
          </a:p>
        </p:txBody>
      </p:sp>
      <p:sp>
        <p:nvSpPr>
          <p:cNvPr id="2231" name="Google Shape;2231;g35f5efe8c29_0_100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232" name="Google Shape;2232;g35f5efe8c29_0_100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233" name="Google Shape;2233;g35f5efe8c29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" y="1414775"/>
            <a:ext cx="3376200" cy="1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4" name="Google Shape;2234;g35f5efe8c29_0_100"/>
          <p:cNvSpPr/>
          <p:nvPr/>
        </p:nvSpPr>
        <p:spPr>
          <a:xfrm>
            <a:off x="4137176" y="1698687"/>
            <a:ext cx="4470900" cy="30168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235" name="Google Shape;2235;g35f5efe8c29_0_100"/>
          <p:cNvCxnSpPr>
            <a:stCxn id="2234" idx="0"/>
            <a:endCxn id="2234" idx="2"/>
          </p:cNvCxnSpPr>
          <p:nvPr/>
        </p:nvCxnSpPr>
        <p:spPr>
          <a:xfrm>
            <a:off x="6372626" y="1698687"/>
            <a:ext cx="0" cy="3016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36" name="Google Shape;2236;g35f5efe8c29_0_100"/>
          <p:cNvCxnSpPr/>
          <p:nvPr/>
        </p:nvCxnSpPr>
        <p:spPr>
          <a:xfrm>
            <a:off x="4151838" y="2713716"/>
            <a:ext cx="4470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37" name="Google Shape;2237;g35f5efe8c29_0_100"/>
          <p:cNvSpPr txBox="1"/>
          <p:nvPr/>
        </p:nvSpPr>
        <p:spPr>
          <a:xfrm>
            <a:off x="3576550" y="2006644"/>
            <a:ext cx="52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238" name="Google Shape;2238;g35f5efe8c29_0_100"/>
          <p:cNvSpPr txBox="1"/>
          <p:nvPr/>
        </p:nvSpPr>
        <p:spPr>
          <a:xfrm>
            <a:off x="8695548" y="2108681"/>
            <a:ext cx="448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/>
              <a:t>C12</a:t>
            </a:r>
            <a:endParaRPr sz="700"/>
          </a:p>
        </p:txBody>
      </p:sp>
      <p:sp>
        <p:nvSpPr>
          <p:cNvPr id="2239" name="Google Shape;2239;g35f5efe8c29_0_100"/>
          <p:cNvSpPr txBox="1"/>
          <p:nvPr/>
        </p:nvSpPr>
        <p:spPr>
          <a:xfrm>
            <a:off x="3543925" y="3063707"/>
            <a:ext cx="55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240" name="Google Shape;2240;g35f5efe8c29_0_100"/>
          <p:cNvSpPr txBox="1"/>
          <p:nvPr/>
        </p:nvSpPr>
        <p:spPr>
          <a:xfrm>
            <a:off x="8698350" y="3027831"/>
            <a:ext cx="5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C22</a:t>
            </a:r>
            <a:endParaRPr sz="900"/>
          </a:p>
        </p:txBody>
      </p:sp>
      <p:pic>
        <p:nvPicPr>
          <p:cNvPr descr="Robot con riempimento a tinta unita" id="2241" name="Google Shape;2241;g35f5efe8c29_0_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8624" y="1822037"/>
            <a:ext cx="555439" cy="616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242" name="Google Shape;2242;g35f5efe8c29_0_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1126" y="1822043"/>
            <a:ext cx="448818" cy="497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243" name="Google Shape;2243;g35f5efe8c29_0_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2269" y="1910011"/>
            <a:ext cx="645060" cy="715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244" name="Google Shape;2244;g35f5efe8c29_0_1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67885" y="2874822"/>
            <a:ext cx="570785" cy="633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5" name="Google Shape;2245;g35f5efe8c29_0_100"/>
          <p:cNvCxnSpPr/>
          <p:nvPr/>
        </p:nvCxnSpPr>
        <p:spPr>
          <a:xfrm>
            <a:off x="4181161" y="3695025"/>
            <a:ext cx="4441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46" name="Google Shape;2246;g35f5efe8c29_0_100"/>
          <p:cNvSpPr txBox="1"/>
          <p:nvPr/>
        </p:nvSpPr>
        <p:spPr>
          <a:xfrm>
            <a:off x="3573625" y="4071514"/>
            <a:ext cx="52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247" name="Google Shape;2247;g35f5efe8c29_0_100"/>
          <p:cNvSpPr txBox="1"/>
          <p:nvPr/>
        </p:nvSpPr>
        <p:spPr>
          <a:xfrm>
            <a:off x="8646025" y="3881280"/>
            <a:ext cx="52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C32</a:t>
            </a:r>
            <a:endParaRPr sz="900"/>
          </a:p>
        </p:txBody>
      </p:sp>
      <p:pic>
        <p:nvPicPr>
          <p:cNvPr descr="Robot con riempimento a tinta unita" id="2248" name="Google Shape;2248;g35f5efe8c29_0_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7334" y="3756715"/>
            <a:ext cx="555439" cy="616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249" name="Google Shape;2249;g35f5efe8c29_0_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0754" y="4354742"/>
            <a:ext cx="266912" cy="296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250" name="Google Shape;2250;g35f5efe8c29_0_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1800" y="2353742"/>
            <a:ext cx="266912" cy="2961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1" name="Google Shape;2251;g35f5efe8c29_0_100"/>
          <p:cNvSpPr txBox="1"/>
          <p:nvPr/>
        </p:nvSpPr>
        <p:spPr>
          <a:xfrm>
            <a:off x="8059233" y="4330838"/>
            <a:ext cx="44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2" name="Google Shape;2252;g35f5efe8c29_0_100"/>
          <p:cNvSpPr txBox="1"/>
          <p:nvPr/>
        </p:nvSpPr>
        <p:spPr>
          <a:xfrm>
            <a:off x="5874133" y="2329837"/>
            <a:ext cx="44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253" name="Google Shape;2253;g35f5efe8c29_0_10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65769" y="3824743"/>
            <a:ext cx="611817" cy="678809"/>
          </a:xfrm>
          <a:prstGeom prst="rect">
            <a:avLst/>
          </a:prstGeom>
          <a:noFill/>
          <a:ln>
            <a:noFill/>
          </a:ln>
        </p:spPr>
      </p:pic>
      <p:sp>
        <p:nvSpPr>
          <p:cNvPr id="2254" name="Google Shape;2254;g35f5efe8c29_0_100"/>
          <p:cNvSpPr/>
          <p:nvPr/>
        </p:nvSpPr>
        <p:spPr>
          <a:xfrm>
            <a:off x="6674201" y="741114"/>
            <a:ext cx="345000" cy="172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55" name="Google Shape;2255;g35f5efe8c29_0_100"/>
          <p:cNvSpPr/>
          <p:nvPr/>
        </p:nvSpPr>
        <p:spPr>
          <a:xfrm>
            <a:off x="6674201" y="1305690"/>
            <a:ext cx="345000" cy="172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56" name="Google Shape;2256;g35f5efe8c29_0_100"/>
          <p:cNvSpPr txBox="1"/>
          <p:nvPr/>
        </p:nvSpPr>
        <p:spPr>
          <a:xfrm>
            <a:off x="7136754" y="656875"/>
            <a:ext cx="78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257" name="Google Shape;2257;g35f5efe8c29_0_100"/>
          <p:cNvSpPr txBox="1"/>
          <p:nvPr/>
        </p:nvSpPr>
        <p:spPr>
          <a:xfrm>
            <a:off x="7145550" y="1221014"/>
            <a:ext cx="113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258" name="Google Shape;2258;g35f5efe8c29_0_100"/>
          <p:cNvSpPr/>
          <p:nvPr/>
        </p:nvSpPr>
        <p:spPr>
          <a:xfrm>
            <a:off x="5259833" y="1909997"/>
            <a:ext cx="283200" cy="140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59" name="Google Shape;2259;g35f5efe8c29_0_100"/>
          <p:cNvSpPr/>
          <p:nvPr/>
        </p:nvSpPr>
        <p:spPr>
          <a:xfrm>
            <a:off x="5259833" y="2103077"/>
            <a:ext cx="283200" cy="140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60" name="Google Shape;2260;g35f5efe8c29_0_100"/>
          <p:cNvSpPr/>
          <p:nvPr/>
        </p:nvSpPr>
        <p:spPr>
          <a:xfrm>
            <a:off x="5259833" y="2311860"/>
            <a:ext cx="283200" cy="140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61" name="Google Shape;2261;g35f5efe8c29_0_100"/>
          <p:cNvSpPr/>
          <p:nvPr/>
        </p:nvSpPr>
        <p:spPr>
          <a:xfrm>
            <a:off x="7474214" y="3824731"/>
            <a:ext cx="283200" cy="140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62" name="Google Shape;2262;g35f5efe8c29_0_100"/>
          <p:cNvSpPr/>
          <p:nvPr/>
        </p:nvSpPr>
        <p:spPr>
          <a:xfrm>
            <a:off x="7476850" y="4212068"/>
            <a:ext cx="283200" cy="140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63" name="Google Shape;2263;g35f5efe8c29_0_100"/>
          <p:cNvSpPr/>
          <p:nvPr/>
        </p:nvSpPr>
        <p:spPr>
          <a:xfrm>
            <a:off x="7474214" y="4018401"/>
            <a:ext cx="283200" cy="140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35f77158f71_0_792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Hard</a:t>
            </a:r>
            <a:endParaRPr/>
          </a:p>
        </p:txBody>
      </p:sp>
      <p:sp>
        <p:nvSpPr>
          <p:cNvPr id="2269" name="Google Shape;2269;g35f77158f71_0_792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270" name="Google Shape;2270;g35f77158f71_0_792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271" name="Google Shape;2271;g35f77158f71_0_7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" y="1414775"/>
            <a:ext cx="3376200" cy="1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2" name="Google Shape;2272;g35f77158f71_0_792"/>
          <p:cNvSpPr/>
          <p:nvPr/>
        </p:nvSpPr>
        <p:spPr>
          <a:xfrm>
            <a:off x="4137176" y="1698687"/>
            <a:ext cx="4470900" cy="30168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273" name="Google Shape;2273;g35f77158f71_0_792"/>
          <p:cNvCxnSpPr>
            <a:stCxn id="2272" idx="0"/>
            <a:endCxn id="2272" idx="2"/>
          </p:cNvCxnSpPr>
          <p:nvPr/>
        </p:nvCxnSpPr>
        <p:spPr>
          <a:xfrm>
            <a:off x="6372626" y="1698687"/>
            <a:ext cx="0" cy="3016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74" name="Google Shape;2274;g35f77158f71_0_792"/>
          <p:cNvCxnSpPr/>
          <p:nvPr/>
        </p:nvCxnSpPr>
        <p:spPr>
          <a:xfrm>
            <a:off x="4151838" y="2713716"/>
            <a:ext cx="4470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75" name="Google Shape;2275;g35f77158f71_0_792"/>
          <p:cNvSpPr txBox="1"/>
          <p:nvPr/>
        </p:nvSpPr>
        <p:spPr>
          <a:xfrm>
            <a:off x="3576550" y="2006644"/>
            <a:ext cx="52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276" name="Google Shape;2276;g35f77158f71_0_792"/>
          <p:cNvSpPr txBox="1"/>
          <p:nvPr/>
        </p:nvSpPr>
        <p:spPr>
          <a:xfrm>
            <a:off x="8695548" y="2108681"/>
            <a:ext cx="448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/>
              <a:t>C12</a:t>
            </a:r>
            <a:endParaRPr sz="700"/>
          </a:p>
        </p:txBody>
      </p:sp>
      <p:sp>
        <p:nvSpPr>
          <p:cNvPr id="2277" name="Google Shape;2277;g35f77158f71_0_792"/>
          <p:cNvSpPr txBox="1"/>
          <p:nvPr/>
        </p:nvSpPr>
        <p:spPr>
          <a:xfrm>
            <a:off x="3543925" y="3063707"/>
            <a:ext cx="55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278" name="Google Shape;2278;g35f77158f71_0_792"/>
          <p:cNvSpPr txBox="1"/>
          <p:nvPr/>
        </p:nvSpPr>
        <p:spPr>
          <a:xfrm>
            <a:off x="8698350" y="3027831"/>
            <a:ext cx="5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C22</a:t>
            </a:r>
            <a:endParaRPr sz="900"/>
          </a:p>
        </p:txBody>
      </p:sp>
      <p:pic>
        <p:nvPicPr>
          <p:cNvPr descr="Robot con riempimento a tinta unita" id="2279" name="Google Shape;2279;g35f77158f71_0_7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8224" y="2773487"/>
            <a:ext cx="555439" cy="616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280" name="Google Shape;2280;g35f77158f71_0_7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1126" y="1822043"/>
            <a:ext cx="448818" cy="497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281" name="Google Shape;2281;g35f77158f71_0_7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2269" y="1910011"/>
            <a:ext cx="645060" cy="715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282" name="Google Shape;2282;g35f77158f71_0_7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86610" y="2887735"/>
            <a:ext cx="570785" cy="633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3" name="Google Shape;2283;g35f77158f71_0_792"/>
          <p:cNvCxnSpPr/>
          <p:nvPr/>
        </p:nvCxnSpPr>
        <p:spPr>
          <a:xfrm>
            <a:off x="4181161" y="3695025"/>
            <a:ext cx="4441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84" name="Google Shape;2284;g35f77158f71_0_792"/>
          <p:cNvSpPr txBox="1"/>
          <p:nvPr/>
        </p:nvSpPr>
        <p:spPr>
          <a:xfrm>
            <a:off x="3573625" y="4071514"/>
            <a:ext cx="52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285" name="Google Shape;2285;g35f77158f71_0_792"/>
          <p:cNvSpPr txBox="1"/>
          <p:nvPr/>
        </p:nvSpPr>
        <p:spPr>
          <a:xfrm>
            <a:off x="8646025" y="3881280"/>
            <a:ext cx="52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C32</a:t>
            </a:r>
            <a:endParaRPr sz="900"/>
          </a:p>
        </p:txBody>
      </p:sp>
      <p:pic>
        <p:nvPicPr>
          <p:cNvPr descr="Robot con riempimento a tinta unita" id="2286" name="Google Shape;2286;g35f77158f71_0_7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7334" y="3756715"/>
            <a:ext cx="555439" cy="616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287" name="Google Shape;2287;g35f77158f71_0_7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0754" y="4354742"/>
            <a:ext cx="266912" cy="296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288" name="Google Shape;2288;g35f77158f71_0_7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1400" y="3305192"/>
            <a:ext cx="266912" cy="2961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9" name="Google Shape;2289;g35f77158f71_0_792"/>
          <p:cNvSpPr txBox="1"/>
          <p:nvPr/>
        </p:nvSpPr>
        <p:spPr>
          <a:xfrm>
            <a:off x="8059233" y="4330838"/>
            <a:ext cx="44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0" name="Google Shape;2290;g35f77158f71_0_792"/>
          <p:cNvSpPr txBox="1"/>
          <p:nvPr/>
        </p:nvSpPr>
        <p:spPr>
          <a:xfrm>
            <a:off x="5783733" y="3281287"/>
            <a:ext cx="44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291" name="Google Shape;2291;g35f77158f71_0_7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65769" y="3824743"/>
            <a:ext cx="611817" cy="678809"/>
          </a:xfrm>
          <a:prstGeom prst="rect">
            <a:avLst/>
          </a:prstGeom>
          <a:noFill/>
          <a:ln>
            <a:noFill/>
          </a:ln>
        </p:spPr>
      </p:pic>
      <p:sp>
        <p:nvSpPr>
          <p:cNvPr id="2292" name="Google Shape;2292;g35f77158f71_0_792"/>
          <p:cNvSpPr/>
          <p:nvPr/>
        </p:nvSpPr>
        <p:spPr>
          <a:xfrm>
            <a:off x="6674201" y="741114"/>
            <a:ext cx="345000" cy="172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93" name="Google Shape;2293;g35f77158f71_0_792"/>
          <p:cNvSpPr/>
          <p:nvPr/>
        </p:nvSpPr>
        <p:spPr>
          <a:xfrm>
            <a:off x="6674201" y="1305690"/>
            <a:ext cx="345000" cy="172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94" name="Google Shape;2294;g35f77158f71_0_792"/>
          <p:cNvSpPr txBox="1"/>
          <p:nvPr/>
        </p:nvSpPr>
        <p:spPr>
          <a:xfrm>
            <a:off x="7136754" y="656875"/>
            <a:ext cx="78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295" name="Google Shape;2295;g35f77158f71_0_792"/>
          <p:cNvSpPr txBox="1"/>
          <p:nvPr/>
        </p:nvSpPr>
        <p:spPr>
          <a:xfrm>
            <a:off x="7145550" y="1221014"/>
            <a:ext cx="113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296" name="Google Shape;2296;g35f77158f71_0_792"/>
          <p:cNvSpPr/>
          <p:nvPr/>
        </p:nvSpPr>
        <p:spPr>
          <a:xfrm>
            <a:off x="5169433" y="2861447"/>
            <a:ext cx="283200" cy="140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97" name="Google Shape;2297;g35f77158f71_0_792"/>
          <p:cNvSpPr/>
          <p:nvPr/>
        </p:nvSpPr>
        <p:spPr>
          <a:xfrm>
            <a:off x="5169433" y="3054527"/>
            <a:ext cx="283200" cy="140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98" name="Google Shape;2298;g35f77158f71_0_792"/>
          <p:cNvSpPr/>
          <p:nvPr/>
        </p:nvSpPr>
        <p:spPr>
          <a:xfrm>
            <a:off x="5169433" y="3263310"/>
            <a:ext cx="283200" cy="140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99" name="Google Shape;2299;g35f77158f71_0_792"/>
          <p:cNvSpPr/>
          <p:nvPr/>
        </p:nvSpPr>
        <p:spPr>
          <a:xfrm>
            <a:off x="7474214" y="3824731"/>
            <a:ext cx="283200" cy="140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00" name="Google Shape;2300;g35f77158f71_0_792"/>
          <p:cNvSpPr/>
          <p:nvPr/>
        </p:nvSpPr>
        <p:spPr>
          <a:xfrm>
            <a:off x="7476850" y="4212068"/>
            <a:ext cx="283200" cy="140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01" name="Google Shape;2301;g35f77158f71_0_792"/>
          <p:cNvSpPr/>
          <p:nvPr/>
        </p:nvSpPr>
        <p:spPr>
          <a:xfrm>
            <a:off x="7474214" y="4018401"/>
            <a:ext cx="283200" cy="140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35f77158f71_0_829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Hard</a:t>
            </a:r>
            <a:endParaRPr/>
          </a:p>
        </p:txBody>
      </p:sp>
      <p:sp>
        <p:nvSpPr>
          <p:cNvPr id="2307" name="Google Shape;2307;g35f77158f71_0_829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308" name="Google Shape;2308;g35f77158f71_0_829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309" name="Google Shape;2309;g35f77158f71_0_8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" y="1414775"/>
            <a:ext cx="3376200" cy="1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0" name="Google Shape;2310;g35f77158f71_0_829"/>
          <p:cNvSpPr/>
          <p:nvPr/>
        </p:nvSpPr>
        <p:spPr>
          <a:xfrm>
            <a:off x="4137176" y="1698687"/>
            <a:ext cx="4470900" cy="30168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311" name="Google Shape;2311;g35f77158f71_0_829"/>
          <p:cNvCxnSpPr>
            <a:stCxn id="2310" idx="0"/>
            <a:endCxn id="2310" idx="2"/>
          </p:cNvCxnSpPr>
          <p:nvPr/>
        </p:nvCxnSpPr>
        <p:spPr>
          <a:xfrm>
            <a:off x="6372626" y="1698687"/>
            <a:ext cx="0" cy="3016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12" name="Google Shape;2312;g35f77158f71_0_829"/>
          <p:cNvCxnSpPr/>
          <p:nvPr/>
        </p:nvCxnSpPr>
        <p:spPr>
          <a:xfrm>
            <a:off x="4151838" y="2713716"/>
            <a:ext cx="4470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13" name="Google Shape;2313;g35f77158f71_0_829"/>
          <p:cNvSpPr txBox="1"/>
          <p:nvPr/>
        </p:nvSpPr>
        <p:spPr>
          <a:xfrm>
            <a:off x="3576550" y="2006644"/>
            <a:ext cx="52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314" name="Google Shape;2314;g35f77158f71_0_829"/>
          <p:cNvSpPr txBox="1"/>
          <p:nvPr/>
        </p:nvSpPr>
        <p:spPr>
          <a:xfrm>
            <a:off x="8695548" y="2108681"/>
            <a:ext cx="448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/>
              <a:t>C12</a:t>
            </a:r>
            <a:endParaRPr sz="700"/>
          </a:p>
        </p:txBody>
      </p:sp>
      <p:sp>
        <p:nvSpPr>
          <p:cNvPr id="2315" name="Google Shape;2315;g35f77158f71_0_829"/>
          <p:cNvSpPr txBox="1"/>
          <p:nvPr/>
        </p:nvSpPr>
        <p:spPr>
          <a:xfrm>
            <a:off x="3543925" y="3063707"/>
            <a:ext cx="55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316" name="Google Shape;2316;g35f77158f71_0_829"/>
          <p:cNvSpPr txBox="1"/>
          <p:nvPr/>
        </p:nvSpPr>
        <p:spPr>
          <a:xfrm>
            <a:off x="8698350" y="3027831"/>
            <a:ext cx="5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C22</a:t>
            </a:r>
            <a:endParaRPr sz="900"/>
          </a:p>
        </p:txBody>
      </p:sp>
      <p:pic>
        <p:nvPicPr>
          <p:cNvPr descr="Robot con riempimento a tinta unita" id="2317" name="Google Shape;2317;g35f77158f71_0_8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2886" y="2773487"/>
            <a:ext cx="555439" cy="616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318" name="Google Shape;2318;g35f77158f71_0_8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1126" y="1822043"/>
            <a:ext cx="448818" cy="497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319" name="Google Shape;2319;g35f77158f71_0_8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2269" y="1910011"/>
            <a:ext cx="645060" cy="715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320" name="Google Shape;2320;g35f77158f71_0_8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73060" y="2887735"/>
            <a:ext cx="570785" cy="633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1" name="Google Shape;2321;g35f77158f71_0_829"/>
          <p:cNvCxnSpPr/>
          <p:nvPr/>
        </p:nvCxnSpPr>
        <p:spPr>
          <a:xfrm>
            <a:off x="4181161" y="3695025"/>
            <a:ext cx="4441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22" name="Google Shape;2322;g35f77158f71_0_829"/>
          <p:cNvSpPr txBox="1"/>
          <p:nvPr/>
        </p:nvSpPr>
        <p:spPr>
          <a:xfrm>
            <a:off x="3573625" y="4071514"/>
            <a:ext cx="52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323" name="Google Shape;2323;g35f77158f71_0_829"/>
          <p:cNvSpPr txBox="1"/>
          <p:nvPr/>
        </p:nvSpPr>
        <p:spPr>
          <a:xfrm>
            <a:off x="8646025" y="3881280"/>
            <a:ext cx="52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C32</a:t>
            </a:r>
            <a:endParaRPr sz="900"/>
          </a:p>
        </p:txBody>
      </p:sp>
      <p:pic>
        <p:nvPicPr>
          <p:cNvPr descr="Robot con riempimento a tinta unita" id="2324" name="Google Shape;2324;g35f77158f71_0_8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7334" y="3756715"/>
            <a:ext cx="555439" cy="616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325" name="Google Shape;2325;g35f77158f71_0_8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0754" y="4354742"/>
            <a:ext cx="266912" cy="296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326" name="Google Shape;2326;g35f77158f71_0_8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6063" y="3305192"/>
            <a:ext cx="266912" cy="2961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7" name="Google Shape;2327;g35f77158f71_0_829"/>
          <p:cNvSpPr txBox="1"/>
          <p:nvPr/>
        </p:nvSpPr>
        <p:spPr>
          <a:xfrm>
            <a:off x="8059233" y="4330838"/>
            <a:ext cx="44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8" name="Google Shape;2328;g35f77158f71_0_829"/>
          <p:cNvSpPr txBox="1"/>
          <p:nvPr/>
        </p:nvSpPr>
        <p:spPr>
          <a:xfrm>
            <a:off x="7618395" y="3281287"/>
            <a:ext cx="44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x78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329" name="Google Shape;2329;g35f77158f71_0_8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65769" y="3824743"/>
            <a:ext cx="611817" cy="678809"/>
          </a:xfrm>
          <a:prstGeom prst="rect">
            <a:avLst/>
          </a:prstGeom>
          <a:noFill/>
          <a:ln>
            <a:noFill/>
          </a:ln>
        </p:spPr>
      </p:pic>
      <p:sp>
        <p:nvSpPr>
          <p:cNvPr id="2330" name="Google Shape;2330;g35f77158f71_0_829"/>
          <p:cNvSpPr/>
          <p:nvPr/>
        </p:nvSpPr>
        <p:spPr>
          <a:xfrm>
            <a:off x="6674201" y="741114"/>
            <a:ext cx="345000" cy="172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31" name="Google Shape;2331;g35f77158f71_0_829"/>
          <p:cNvSpPr/>
          <p:nvPr/>
        </p:nvSpPr>
        <p:spPr>
          <a:xfrm>
            <a:off x="6674201" y="1305690"/>
            <a:ext cx="345000" cy="172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32" name="Google Shape;2332;g35f77158f71_0_829"/>
          <p:cNvSpPr txBox="1"/>
          <p:nvPr/>
        </p:nvSpPr>
        <p:spPr>
          <a:xfrm>
            <a:off x="7136754" y="656875"/>
            <a:ext cx="78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333" name="Google Shape;2333;g35f77158f71_0_829"/>
          <p:cNvSpPr txBox="1"/>
          <p:nvPr/>
        </p:nvSpPr>
        <p:spPr>
          <a:xfrm>
            <a:off x="7145550" y="1221014"/>
            <a:ext cx="113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334" name="Google Shape;2334;g35f77158f71_0_829"/>
          <p:cNvSpPr/>
          <p:nvPr/>
        </p:nvSpPr>
        <p:spPr>
          <a:xfrm>
            <a:off x="7004095" y="2861447"/>
            <a:ext cx="283200" cy="140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35" name="Google Shape;2335;g35f77158f71_0_829"/>
          <p:cNvSpPr/>
          <p:nvPr/>
        </p:nvSpPr>
        <p:spPr>
          <a:xfrm>
            <a:off x="7004095" y="3054527"/>
            <a:ext cx="283200" cy="140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36" name="Google Shape;2336;g35f77158f71_0_829"/>
          <p:cNvSpPr/>
          <p:nvPr/>
        </p:nvSpPr>
        <p:spPr>
          <a:xfrm>
            <a:off x="7004095" y="3263310"/>
            <a:ext cx="283200" cy="140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37" name="Google Shape;2337;g35f77158f71_0_829"/>
          <p:cNvSpPr/>
          <p:nvPr/>
        </p:nvSpPr>
        <p:spPr>
          <a:xfrm>
            <a:off x="7474214" y="3824731"/>
            <a:ext cx="283200" cy="140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38" name="Google Shape;2338;g35f77158f71_0_829"/>
          <p:cNvSpPr/>
          <p:nvPr/>
        </p:nvSpPr>
        <p:spPr>
          <a:xfrm>
            <a:off x="7476850" y="4212068"/>
            <a:ext cx="283200" cy="140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39" name="Google Shape;2339;g35f77158f71_0_829"/>
          <p:cNvSpPr/>
          <p:nvPr/>
        </p:nvSpPr>
        <p:spPr>
          <a:xfrm>
            <a:off x="7474214" y="4018401"/>
            <a:ext cx="283200" cy="140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35f77158f71_0_866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Hard</a:t>
            </a:r>
            <a:endParaRPr/>
          </a:p>
        </p:txBody>
      </p:sp>
      <p:sp>
        <p:nvSpPr>
          <p:cNvPr id="2345" name="Google Shape;2345;g35f77158f71_0_866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346" name="Google Shape;2346;g35f77158f71_0_866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347" name="Google Shape;2347;g35f77158f71_0_8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" y="1414775"/>
            <a:ext cx="3376200" cy="1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8" name="Google Shape;2348;g35f77158f71_0_866"/>
          <p:cNvSpPr/>
          <p:nvPr/>
        </p:nvSpPr>
        <p:spPr>
          <a:xfrm>
            <a:off x="4137176" y="1698687"/>
            <a:ext cx="4470900" cy="30168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349" name="Google Shape;2349;g35f77158f71_0_866"/>
          <p:cNvCxnSpPr>
            <a:stCxn id="2348" idx="0"/>
            <a:endCxn id="2348" idx="2"/>
          </p:cNvCxnSpPr>
          <p:nvPr/>
        </p:nvCxnSpPr>
        <p:spPr>
          <a:xfrm>
            <a:off x="6372626" y="1698687"/>
            <a:ext cx="0" cy="3016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50" name="Google Shape;2350;g35f77158f71_0_866"/>
          <p:cNvCxnSpPr/>
          <p:nvPr/>
        </p:nvCxnSpPr>
        <p:spPr>
          <a:xfrm>
            <a:off x="4151838" y="2713716"/>
            <a:ext cx="4470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51" name="Google Shape;2351;g35f77158f71_0_866"/>
          <p:cNvSpPr txBox="1"/>
          <p:nvPr/>
        </p:nvSpPr>
        <p:spPr>
          <a:xfrm>
            <a:off x="3576550" y="2006644"/>
            <a:ext cx="52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352" name="Google Shape;2352;g35f77158f71_0_866"/>
          <p:cNvSpPr txBox="1"/>
          <p:nvPr/>
        </p:nvSpPr>
        <p:spPr>
          <a:xfrm>
            <a:off x="8695548" y="2108681"/>
            <a:ext cx="448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/>
              <a:t>C12</a:t>
            </a:r>
            <a:endParaRPr sz="700"/>
          </a:p>
        </p:txBody>
      </p:sp>
      <p:sp>
        <p:nvSpPr>
          <p:cNvPr id="2353" name="Google Shape;2353;g35f77158f71_0_866"/>
          <p:cNvSpPr txBox="1"/>
          <p:nvPr/>
        </p:nvSpPr>
        <p:spPr>
          <a:xfrm>
            <a:off x="3543925" y="3063707"/>
            <a:ext cx="55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354" name="Google Shape;2354;g35f77158f71_0_866"/>
          <p:cNvSpPr txBox="1"/>
          <p:nvPr/>
        </p:nvSpPr>
        <p:spPr>
          <a:xfrm>
            <a:off x="8698350" y="3027831"/>
            <a:ext cx="5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C22</a:t>
            </a:r>
            <a:endParaRPr sz="900"/>
          </a:p>
        </p:txBody>
      </p:sp>
      <p:pic>
        <p:nvPicPr>
          <p:cNvPr descr="Robot con riempimento a tinta unita" id="2355" name="Google Shape;2355;g35f77158f71_0_8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4876" y="3929525"/>
            <a:ext cx="507057" cy="590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356" name="Google Shape;2356;g35f77158f71_0_8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1126" y="1822043"/>
            <a:ext cx="448818" cy="497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357" name="Google Shape;2357;g35f77158f71_0_8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2269" y="1910011"/>
            <a:ext cx="645060" cy="715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358" name="Google Shape;2358;g35f77158f71_0_8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73060" y="2887735"/>
            <a:ext cx="570785" cy="633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9" name="Google Shape;2359;g35f77158f71_0_866"/>
          <p:cNvCxnSpPr/>
          <p:nvPr/>
        </p:nvCxnSpPr>
        <p:spPr>
          <a:xfrm>
            <a:off x="4181161" y="3695025"/>
            <a:ext cx="4441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60" name="Google Shape;2360;g35f77158f71_0_866"/>
          <p:cNvSpPr txBox="1"/>
          <p:nvPr/>
        </p:nvSpPr>
        <p:spPr>
          <a:xfrm>
            <a:off x="3573625" y="4071514"/>
            <a:ext cx="52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361" name="Google Shape;2361;g35f77158f71_0_866"/>
          <p:cNvSpPr txBox="1"/>
          <p:nvPr/>
        </p:nvSpPr>
        <p:spPr>
          <a:xfrm>
            <a:off x="8646025" y="3881280"/>
            <a:ext cx="52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C32</a:t>
            </a:r>
            <a:endParaRPr sz="900"/>
          </a:p>
        </p:txBody>
      </p:sp>
      <p:pic>
        <p:nvPicPr>
          <p:cNvPr descr="Robot con riempimento a tinta unita" id="2362" name="Google Shape;2362;g35f77158f71_0_8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131" y="3783239"/>
            <a:ext cx="522255" cy="5840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363" name="Google Shape;2363;g35f77158f71_0_8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6568" y="4350034"/>
            <a:ext cx="250966" cy="280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364" name="Google Shape;2364;g35f77158f71_0_8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3421" y="4438805"/>
            <a:ext cx="243662" cy="283661"/>
          </a:xfrm>
          <a:prstGeom prst="rect">
            <a:avLst/>
          </a:prstGeom>
          <a:noFill/>
          <a:ln>
            <a:noFill/>
          </a:ln>
        </p:spPr>
      </p:pic>
      <p:sp>
        <p:nvSpPr>
          <p:cNvPr id="2365" name="Google Shape;2365;g35f77158f71_0_866"/>
          <p:cNvSpPr txBox="1"/>
          <p:nvPr/>
        </p:nvSpPr>
        <p:spPr>
          <a:xfrm>
            <a:off x="8171994" y="4327378"/>
            <a:ext cx="4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0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6" name="Google Shape;2366;g35f77158f71_0_866"/>
          <p:cNvSpPr txBox="1"/>
          <p:nvPr/>
        </p:nvSpPr>
        <p:spPr>
          <a:xfrm>
            <a:off x="7348129" y="4415909"/>
            <a:ext cx="4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x77</a:t>
            </a:r>
            <a:endParaRPr sz="10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367" name="Google Shape;2367;g35f77158f71_0_8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05151" y="3635274"/>
            <a:ext cx="570800" cy="633310"/>
          </a:xfrm>
          <a:prstGeom prst="rect">
            <a:avLst/>
          </a:prstGeom>
          <a:noFill/>
          <a:ln>
            <a:noFill/>
          </a:ln>
        </p:spPr>
      </p:pic>
      <p:sp>
        <p:nvSpPr>
          <p:cNvPr id="2368" name="Google Shape;2368;g35f77158f71_0_866"/>
          <p:cNvSpPr/>
          <p:nvPr/>
        </p:nvSpPr>
        <p:spPr>
          <a:xfrm>
            <a:off x="6674201" y="741114"/>
            <a:ext cx="345000" cy="172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69" name="Google Shape;2369;g35f77158f71_0_866"/>
          <p:cNvSpPr/>
          <p:nvPr/>
        </p:nvSpPr>
        <p:spPr>
          <a:xfrm>
            <a:off x="6674201" y="1305690"/>
            <a:ext cx="345000" cy="172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70" name="Google Shape;2370;g35f77158f71_0_866"/>
          <p:cNvSpPr txBox="1"/>
          <p:nvPr/>
        </p:nvSpPr>
        <p:spPr>
          <a:xfrm>
            <a:off x="7136754" y="656875"/>
            <a:ext cx="78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371" name="Google Shape;2371;g35f77158f71_0_866"/>
          <p:cNvSpPr txBox="1"/>
          <p:nvPr/>
        </p:nvSpPr>
        <p:spPr>
          <a:xfrm>
            <a:off x="7145550" y="1221014"/>
            <a:ext cx="113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372" name="Google Shape;2372;g35f77158f71_0_866"/>
          <p:cNvSpPr/>
          <p:nvPr/>
        </p:nvSpPr>
        <p:spPr>
          <a:xfrm>
            <a:off x="6787338" y="4013776"/>
            <a:ext cx="258300" cy="134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73" name="Google Shape;2373;g35f77158f71_0_866"/>
          <p:cNvSpPr/>
          <p:nvPr/>
        </p:nvSpPr>
        <p:spPr>
          <a:xfrm>
            <a:off x="6787338" y="4198713"/>
            <a:ext cx="258300" cy="134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74" name="Google Shape;2374;g35f77158f71_0_866"/>
          <p:cNvSpPr/>
          <p:nvPr/>
        </p:nvSpPr>
        <p:spPr>
          <a:xfrm>
            <a:off x="6787338" y="4398690"/>
            <a:ext cx="258300" cy="1347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75" name="Google Shape;2375;g35f77158f71_0_866"/>
          <p:cNvSpPr/>
          <p:nvPr/>
        </p:nvSpPr>
        <p:spPr>
          <a:xfrm>
            <a:off x="7621925" y="3847703"/>
            <a:ext cx="266400" cy="132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76" name="Google Shape;2376;g35f77158f71_0_866"/>
          <p:cNvSpPr/>
          <p:nvPr/>
        </p:nvSpPr>
        <p:spPr>
          <a:xfrm>
            <a:off x="7624403" y="4214811"/>
            <a:ext cx="266400" cy="132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77" name="Google Shape;2377;g35f77158f71_0_866"/>
          <p:cNvSpPr/>
          <p:nvPr/>
        </p:nvSpPr>
        <p:spPr>
          <a:xfrm>
            <a:off x="7621925" y="4031259"/>
            <a:ext cx="266400" cy="132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35f77158f71_0_903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Hard</a:t>
            </a:r>
            <a:endParaRPr/>
          </a:p>
        </p:txBody>
      </p:sp>
      <p:sp>
        <p:nvSpPr>
          <p:cNvPr id="2383" name="Google Shape;2383;g35f77158f71_0_903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384" name="Google Shape;2384;g35f77158f71_0_903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385" name="Google Shape;2385;g35f77158f71_0_9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" y="1414775"/>
            <a:ext cx="3376200" cy="1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6" name="Google Shape;2386;g35f77158f71_0_903"/>
          <p:cNvSpPr/>
          <p:nvPr/>
        </p:nvSpPr>
        <p:spPr>
          <a:xfrm>
            <a:off x="4137176" y="1698687"/>
            <a:ext cx="4470900" cy="30168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387" name="Google Shape;2387;g35f77158f71_0_903"/>
          <p:cNvCxnSpPr>
            <a:stCxn id="2386" idx="0"/>
            <a:endCxn id="2386" idx="2"/>
          </p:cNvCxnSpPr>
          <p:nvPr/>
        </p:nvCxnSpPr>
        <p:spPr>
          <a:xfrm>
            <a:off x="6372626" y="1698687"/>
            <a:ext cx="0" cy="3016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88" name="Google Shape;2388;g35f77158f71_0_903"/>
          <p:cNvCxnSpPr/>
          <p:nvPr/>
        </p:nvCxnSpPr>
        <p:spPr>
          <a:xfrm>
            <a:off x="4151838" y="2713716"/>
            <a:ext cx="4470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89" name="Google Shape;2389;g35f77158f71_0_903"/>
          <p:cNvSpPr txBox="1"/>
          <p:nvPr/>
        </p:nvSpPr>
        <p:spPr>
          <a:xfrm>
            <a:off x="3576550" y="2006644"/>
            <a:ext cx="52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390" name="Google Shape;2390;g35f77158f71_0_903"/>
          <p:cNvSpPr txBox="1"/>
          <p:nvPr/>
        </p:nvSpPr>
        <p:spPr>
          <a:xfrm>
            <a:off x="8695548" y="2108681"/>
            <a:ext cx="448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/>
              <a:t>C12</a:t>
            </a:r>
            <a:endParaRPr sz="700"/>
          </a:p>
        </p:txBody>
      </p:sp>
      <p:sp>
        <p:nvSpPr>
          <p:cNvPr id="2391" name="Google Shape;2391;g35f77158f71_0_903"/>
          <p:cNvSpPr txBox="1"/>
          <p:nvPr/>
        </p:nvSpPr>
        <p:spPr>
          <a:xfrm>
            <a:off x="3543925" y="3063707"/>
            <a:ext cx="55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392" name="Google Shape;2392;g35f77158f71_0_903"/>
          <p:cNvSpPr txBox="1"/>
          <p:nvPr/>
        </p:nvSpPr>
        <p:spPr>
          <a:xfrm>
            <a:off x="8698350" y="3027831"/>
            <a:ext cx="5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C22</a:t>
            </a:r>
            <a:endParaRPr sz="900"/>
          </a:p>
        </p:txBody>
      </p:sp>
      <p:pic>
        <p:nvPicPr>
          <p:cNvPr descr="Robot con riempimento a tinta unita" id="2393" name="Google Shape;2393;g35f77158f71_0_9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4876" y="3929525"/>
            <a:ext cx="507057" cy="590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394" name="Google Shape;2394;g35f77158f71_0_9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1126" y="1822043"/>
            <a:ext cx="448818" cy="497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395" name="Google Shape;2395;g35f77158f71_0_9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2269" y="1910011"/>
            <a:ext cx="645060" cy="715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396" name="Google Shape;2396;g35f77158f71_0_9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73060" y="2887735"/>
            <a:ext cx="570785" cy="633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7" name="Google Shape;2397;g35f77158f71_0_903"/>
          <p:cNvCxnSpPr/>
          <p:nvPr/>
        </p:nvCxnSpPr>
        <p:spPr>
          <a:xfrm>
            <a:off x="4181161" y="3695025"/>
            <a:ext cx="4441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98" name="Google Shape;2398;g35f77158f71_0_903"/>
          <p:cNvSpPr txBox="1"/>
          <p:nvPr/>
        </p:nvSpPr>
        <p:spPr>
          <a:xfrm>
            <a:off x="3573625" y="4071514"/>
            <a:ext cx="52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399" name="Google Shape;2399;g35f77158f71_0_903"/>
          <p:cNvSpPr txBox="1"/>
          <p:nvPr/>
        </p:nvSpPr>
        <p:spPr>
          <a:xfrm>
            <a:off x="8646025" y="3881280"/>
            <a:ext cx="52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C32</a:t>
            </a:r>
            <a:endParaRPr sz="900"/>
          </a:p>
        </p:txBody>
      </p:sp>
      <p:pic>
        <p:nvPicPr>
          <p:cNvPr descr="Robot con riempimento a tinta unita" id="2400" name="Google Shape;2400;g35f77158f71_0_9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131" y="3783239"/>
            <a:ext cx="522255" cy="5840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401" name="Google Shape;2401;g35f77158f71_0_9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6568" y="4350034"/>
            <a:ext cx="250966" cy="280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402" name="Google Shape;2402;g35f77158f71_0_9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3421" y="4438805"/>
            <a:ext cx="243662" cy="283661"/>
          </a:xfrm>
          <a:prstGeom prst="rect">
            <a:avLst/>
          </a:prstGeom>
          <a:noFill/>
          <a:ln>
            <a:noFill/>
          </a:ln>
        </p:spPr>
      </p:pic>
      <p:sp>
        <p:nvSpPr>
          <p:cNvPr id="2403" name="Google Shape;2403;g35f77158f71_0_903"/>
          <p:cNvSpPr txBox="1"/>
          <p:nvPr/>
        </p:nvSpPr>
        <p:spPr>
          <a:xfrm>
            <a:off x="8171994" y="4327378"/>
            <a:ext cx="4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0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4" name="Google Shape;2404;g35f77158f71_0_903"/>
          <p:cNvSpPr txBox="1"/>
          <p:nvPr/>
        </p:nvSpPr>
        <p:spPr>
          <a:xfrm>
            <a:off x="7348129" y="4415909"/>
            <a:ext cx="4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x77</a:t>
            </a:r>
            <a:endParaRPr sz="10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405" name="Google Shape;2405;g35f77158f71_0_90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05151" y="3635274"/>
            <a:ext cx="570800" cy="633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g35f77158f71_0_903"/>
          <p:cNvSpPr/>
          <p:nvPr/>
        </p:nvSpPr>
        <p:spPr>
          <a:xfrm>
            <a:off x="6674201" y="741114"/>
            <a:ext cx="345000" cy="172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07" name="Google Shape;2407;g35f77158f71_0_903"/>
          <p:cNvSpPr/>
          <p:nvPr/>
        </p:nvSpPr>
        <p:spPr>
          <a:xfrm>
            <a:off x="6674201" y="1305690"/>
            <a:ext cx="345000" cy="172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08" name="Google Shape;2408;g35f77158f71_0_903"/>
          <p:cNvSpPr txBox="1"/>
          <p:nvPr/>
        </p:nvSpPr>
        <p:spPr>
          <a:xfrm>
            <a:off x="7136754" y="656875"/>
            <a:ext cx="78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409" name="Google Shape;2409;g35f77158f71_0_903"/>
          <p:cNvSpPr txBox="1"/>
          <p:nvPr/>
        </p:nvSpPr>
        <p:spPr>
          <a:xfrm>
            <a:off x="7145550" y="1221014"/>
            <a:ext cx="113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410" name="Google Shape;2410;g35f77158f71_0_903"/>
          <p:cNvSpPr/>
          <p:nvPr/>
        </p:nvSpPr>
        <p:spPr>
          <a:xfrm>
            <a:off x="6787338" y="4013776"/>
            <a:ext cx="258300" cy="134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11" name="Google Shape;2411;g35f77158f71_0_903"/>
          <p:cNvSpPr/>
          <p:nvPr/>
        </p:nvSpPr>
        <p:spPr>
          <a:xfrm>
            <a:off x="6787338" y="4198713"/>
            <a:ext cx="258300" cy="134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12" name="Google Shape;2412;g35f77158f71_0_903"/>
          <p:cNvSpPr/>
          <p:nvPr/>
        </p:nvSpPr>
        <p:spPr>
          <a:xfrm>
            <a:off x="6787338" y="4398690"/>
            <a:ext cx="258300" cy="1347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13" name="Google Shape;2413;g35f77158f71_0_903"/>
          <p:cNvSpPr/>
          <p:nvPr/>
        </p:nvSpPr>
        <p:spPr>
          <a:xfrm>
            <a:off x="6783300" y="3830628"/>
            <a:ext cx="266400" cy="132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14" name="Google Shape;2414;g35f77158f71_0_903"/>
          <p:cNvSpPr/>
          <p:nvPr/>
        </p:nvSpPr>
        <p:spPr>
          <a:xfrm>
            <a:off x="7624403" y="4214811"/>
            <a:ext cx="266400" cy="132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15" name="Google Shape;2415;g35f77158f71_0_903"/>
          <p:cNvSpPr/>
          <p:nvPr/>
        </p:nvSpPr>
        <p:spPr>
          <a:xfrm>
            <a:off x="7621925" y="4031259"/>
            <a:ext cx="266400" cy="132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g35f77158f71_0_940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Hard</a:t>
            </a:r>
            <a:endParaRPr/>
          </a:p>
        </p:txBody>
      </p:sp>
      <p:sp>
        <p:nvSpPr>
          <p:cNvPr id="2421" name="Google Shape;2421;g35f77158f71_0_940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422" name="Google Shape;2422;g35f77158f71_0_940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423" name="Google Shape;2423;g35f77158f71_0_9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" y="1414775"/>
            <a:ext cx="3376200" cy="1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4" name="Google Shape;2424;g35f77158f71_0_940"/>
          <p:cNvSpPr/>
          <p:nvPr/>
        </p:nvSpPr>
        <p:spPr>
          <a:xfrm>
            <a:off x="4137176" y="1698687"/>
            <a:ext cx="4470900" cy="30168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425" name="Google Shape;2425;g35f77158f71_0_940"/>
          <p:cNvCxnSpPr>
            <a:stCxn id="2424" idx="0"/>
            <a:endCxn id="2424" idx="2"/>
          </p:cNvCxnSpPr>
          <p:nvPr/>
        </p:nvCxnSpPr>
        <p:spPr>
          <a:xfrm>
            <a:off x="6372626" y="1698687"/>
            <a:ext cx="0" cy="3016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26" name="Google Shape;2426;g35f77158f71_0_940"/>
          <p:cNvCxnSpPr/>
          <p:nvPr/>
        </p:nvCxnSpPr>
        <p:spPr>
          <a:xfrm>
            <a:off x="4151838" y="2713716"/>
            <a:ext cx="4470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427" name="Google Shape;2427;g35f77158f71_0_940"/>
          <p:cNvSpPr txBox="1"/>
          <p:nvPr/>
        </p:nvSpPr>
        <p:spPr>
          <a:xfrm>
            <a:off x="3576550" y="2006644"/>
            <a:ext cx="52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428" name="Google Shape;2428;g35f77158f71_0_940"/>
          <p:cNvSpPr txBox="1"/>
          <p:nvPr/>
        </p:nvSpPr>
        <p:spPr>
          <a:xfrm>
            <a:off x="8695548" y="2108681"/>
            <a:ext cx="448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/>
              <a:t>C12</a:t>
            </a:r>
            <a:endParaRPr sz="700"/>
          </a:p>
        </p:txBody>
      </p:sp>
      <p:sp>
        <p:nvSpPr>
          <p:cNvPr id="2429" name="Google Shape;2429;g35f77158f71_0_940"/>
          <p:cNvSpPr txBox="1"/>
          <p:nvPr/>
        </p:nvSpPr>
        <p:spPr>
          <a:xfrm>
            <a:off x="3543925" y="3063707"/>
            <a:ext cx="55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430" name="Google Shape;2430;g35f77158f71_0_940"/>
          <p:cNvSpPr txBox="1"/>
          <p:nvPr/>
        </p:nvSpPr>
        <p:spPr>
          <a:xfrm>
            <a:off x="8698350" y="3027831"/>
            <a:ext cx="5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C22</a:t>
            </a:r>
            <a:endParaRPr sz="900"/>
          </a:p>
        </p:txBody>
      </p:sp>
      <p:pic>
        <p:nvPicPr>
          <p:cNvPr descr="Robot con riempimento a tinta unita" id="2431" name="Google Shape;2431;g35f77158f71_0_9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4876" y="3929525"/>
            <a:ext cx="507057" cy="590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432" name="Google Shape;2432;g35f77158f71_0_9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1126" y="1822043"/>
            <a:ext cx="448818" cy="497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433" name="Google Shape;2433;g35f77158f71_0_9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2269" y="1910011"/>
            <a:ext cx="645060" cy="715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434" name="Google Shape;2434;g35f77158f71_0_9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73060" y="2887735"/>
            <a:ext cx="570785" cy="633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5" name="Google Shape;2435;g35f77158f71_0_940"/>
          <p:cNvCxnSpPr/>
          <p:nvPr/>
        </p:nvCxnSpPr>
        <p:spPr>
          <a:xfrm>
            <a:off x="4181161" y="3695025"/>
            <a:ext cx="4441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436" name="Google Shape;2436;g35f77158f71_0_940"/>
          <p:cNvSpPr txBox="1"/>
          <p:nvPr/>
        </p:nvSpPr>
        <p:spPr>
          <a:xfrm>
            <a:off x="3573625" y="4071514"/>
            <a:ext cx="52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437" name="Google Shape;2437;g35f77158f71_0_940"/>
          <p:cNvSpPr txBox="1"/>
          <p:nvPr/>
        </p:nvSpPr>
        <p:spPr>
          <a:xfrm>
            <a:off x="8646025" y="3881280"/>
            <a:ext cx="52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C32</a:t>
            </a:r>
            <a:endParaRPr sz="900"/>
          </a:p>
        </p:txBody>
      </p:sp>
      <p:pic>
        <p:nvPicPr>
          <p:cNvPr descr="Robot con riempimento a tinta unita" id="2438" name="Google Shape;2438;g35f77158f71_0_9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131" y="3783239"/>
            <a:ext cx="522255" cy="5840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439" name="Google Shape;2439;g35f77158f71_0_9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6568" y="4350034"/>
            <a:ext cx="250966" cy="280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440" name="Google Shape;2440;g35f77158f71_0_9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3421" y="4438805"/>
            <a:ext cx="243662" cy="283661"/>
          </a:xfrm>
          <a:prstGeom prst="rect">
            <a:avLst/>
          </a:prstGeom>
          <a:noFill/>
          <a:ln>
            <a:noFill/>
          </a:ln>
        </p:spPr>
      </p:pic>
      <p:sp>
        <p:nvSpPr>
          <p:cNvPr id="2441" name="Google Shape;2441;g35f77158f71_0_940"/>
          <p:cNvSpPr txBox="1"/>
          <p:nvPr/>
        </p:nvSpPr>
        <p:spPr>
          <a:xfrm>
            <a:off x="8171994" y="4327378"/>
            <a:ext cx="4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0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2" name="Google Shape;2442;g35f77158f71_0_940"/>
          <p:cNvSpPr txBox="1"/>
          <p:nvPr/>
        </p:nvSpPr>
        <p:spPr>
          <a:xfrm>
            <a:off x="7348129" y="4415909"/>
            <a:ext cx="4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x77</a:t>
            </a:r>
            <a:endParaRPr sz="10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443" name="Google Shape;2443;g35f77158f71_0_9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05151" y="3635274"/>
            <a:ext cx="570800" cy="633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44" name="Google Shape;2444;g35f77158f71_0_940"/>
          <p:cNvSpPr/>
          <p:nvPr/>
        </p:nvSpPr>
        <p:spPr>
          <a:xfrm>
            <a:off x="6674201" y="741114"/>
            <a:ext cx="345000" cy="172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45" name="Google Shape;2445;g35f77158f71_0_940"/>
          <p:cNvSpPr/>
          <p:nvPr/>
        </p:nvSpPr>
        <p:spPr>
          <a:xfrm>
            <a:off x="6674201" y="1305690"/>
            <a:ext cx="345000" cy="172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46" name="Google Shape;2446;g35f77158f71_0_940"/>
          <p:cNvSpPr txBox="1"/>
          <p:nvPr/>
        </p:nvSpPr>
        <p:spPr>
          <a:xfrm>
            <a:off x="7136754" y="656875"/>
            <a:ext cx="78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447" name="Google Shape;2447;g35f77158f71_0_940"/>
          <p:cNvSpPr txBox="1"/>
          <p:nvPr/>
        </p:nvSpPr>
        <p:spPr>
          <a:xfrm>
            <a:off x="7145550" y="1221014"/>
            <a:ext cx="113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448" name="Google Shape;2448;g35f77158f71_0_940"/>
          <p:cNvSpPr/>
          <p:nvPr/>
        </p:nvSpPr>
        <p:spPr>
          <a:xfrm>
            <a:off x="6787338" y="4013776"/>
            <a:ext cx="258300" cy="134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49" name="Google Shape;2449;g35f77158f71_0_940"/>
          <p:cNvSpPr/>
          <p:nvPr/>
        </p:nvSpPr>
        <p:spPr>
          <a:xfrm>
            <a:off x="6787338" y="4198713"/>
            <a:ext cx="258300" cy="134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50" name="Google Shape;2450;g35f77158f71_0_940"/>
          <p:cNvSpPr/>
          <p:nvPr/>
        </p:nvSpPr>
        <p:spPr>
          <a:xfrm>
            <a:off x="6787338" y="4398690"/>
            <a:ext cx="258300" cy="1347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51" name="Google Shape;2451;g35f77158f71_0_940"/>
          <p:cNvSpPr/>
          <p:nvPr/>
        </p:nvSpPr>
        <p:spPr>
          <a:xfrm>
            <a:off x="6783300" y="3830628"/>
            <a:ext cx="266400" cy="132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52" name="Google Shape;2452;g35f77158f71_0_940"/>
          <p:cNvSpPr/>
          <p:nvPr/>
        </p:nvSpPr>
        <p:spPr>
          <a:xfrm>
            <a:off x="7621925" y="4031259"/>
            <a:ext cx="266400" cy="132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53" name="Google Shape;2453;g35f77158f71_0_940"/>
          <p:cNvSpPr/>
          <p:nvPr/>
        </p:nvSpPr>
        <p:spPr>
          <a:xfrm>
            <a:off x="6504975" y="387496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35f77158f71_0_979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Hard</a:t>
            </a:r>
            <a:endParaRPr/>
          </a:p>
        </p:txBody>
      </p:sp>
      <p:sp>
        <p:nvSpPr>
          <p:cNvPr id="2459" name="Google Shape;2459;g35f77158f71_0_979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460" name="Google Shape;2460;g35f77158f71_0_979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461" name="Google Shape;2461;g35f77158f71_0_9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" y="1414775"/>
            <a:ext cx="3376200" cy="1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2" name="Google Shape;2462;g35f77158f71_0_979"/>
          <p:cNvSpPr/>
          <p:nvPr/>
        </p:nvSpPr>
        <p:spPr>
          <a:xfrm>
            <a:off x="4137176" y="1698687"/>
            <a:ext cx="4470900" cy="30168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463" name="Google Shape;2463;g35f77158f71_0_979"/>
          <p:cNvCxnSpPr>
            <a:stCxn id="2462" idx="0"/>
            <a:endCxn id="2462" idx="2"/>
          </p:cNvCxnSpPr>
          <p:nvPr/>
        </p:nvCxnSpPr>
        <p:spPr>
          <a:xfrm>
            <a:off x="6372626" y="1698687"/>
            <a:ext cx="0" cy="3016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64" name="Google Shape;2464;g35f77158f71_0_979"/>
          <p:cNvCxnSpPr/>
          <p:nvPr/>
        </p:nvCxnSpPr>
        <p:spPr>
          <a:xfrm>
            <a:off x="4151838" y="2713716"/>
            <a:ext cx="4470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465" name="Google Shape;2465;g35f77158f71_0_979"/>
          <p:cNvSpPr txBox="1"/>
          <p:nvPr/>
        </p:nvSpPr>
        <p:spPr>
          <a:xfrm>
            <a:off x="3576550" y="2006644"/>
            <a:ext cx="52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466" name="Google Shape;2466;g35f77158f71_0_979"/>
          <p:cNvSpPr txBox="1"/>
          <p:nvPr/>
        </p:nvSpPr>
        <p:spPr>
          <a:xfrm>
            <a:off x="8695548" y="2108681"/>
            <a:ext cx="448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/>
              <a:t>C12</a:t>
            </a:r>
            <a:endParaRPr sz="700"/>
          </a:p>
        </p:txBody>
      </p:sp>
      <p:sp>
        <p:nvSpPr>
          <p:cNvPr id="2467" name="Google Shape;2467;g35f77158f71_0_979"/>
          <p:cNvSpPr txBox="1"/>
          <p:nvPr/>
        </p:nvSpPr>
        <p:spPr>
          <a:xfrm>
            <a:off x="3543925" y="3063707"/>
            <a:ext cx="55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468" name="Google Shape;2468;g35f77158f71_0_979"/>
          <p:cNvSpPr txBox="1"/>
          <p:nvPr/>
        </p:nvSpPr>
        <p:spPr>
          <a:xfrm>
            <a:off x="8698350" y="3027831"/>
            <a:ext cx="5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C22</a:t>
            </a:r>
            <a:endParaRPr sz="900"/>
          </a:p>
        </p:txBody>
      </p:sp>
      <p:pic>
        <p:nvPicPr>
          <p:cNvPr descr="Robot con riempimento a tinta unita" id="2469" name="Google Shape;2469;g35f77158f71_0_9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4876" y="3929525"/>
            <a:ext cx="507057" cy="590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470" name="Google Shape;2470;g35f77158f71_0_9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1126" y="1822043"/>
            <a:ext cx="448818" cy="497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471" name="Google Shape;2471;g35f77158f71_0_9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2269" y="1910011"/>
            <a:ext cx="645060" cy="715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472" name="Google Shape;2472;g35f77158f71_0_9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73060" y="2887735"/>
            <a:ext cx="570785" cy="633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3" name="Google Shape;2473;g35f77158f71_0_979"/>
          <p:cNvCxnSpPr/>
          <p:nvPr/>
        </p:nvCxnSpPr>
        <p:spPr>
          <a:xfrm>
            <a:off x="4181161" y="3695025"/>
            <a:ext cx="4441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474" name="Google Shape;2474;g35f77158f71_0_979"/>
          <p:cNvSpPr txBox="1"/>
          <p:nvPr/>
        </p:nvSpPr>
        <p:spPr>
          <a:xfrm>
            <a:off x="3573625" y="4071514"/>
            <a:ext cx="52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475" name="Google Shape;2475;g35f77158f71_0_979"/>
          <p:cNvSpPr txBox="1"/>
          <p:nvPr/>
        </p:nvSpPr>
        <p:spPr>
          <a:xfrm>
            <a:off x="8646025" y="3881280"/>
            <a:ext cx="52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C32</a:t>
            </a:r>
            <a:endParaRPr sz="900"/>
          </a:p>
        </p:txBody>
      </p:sp>
      <p:pic>
        <p:nvPicPr>
          <p:cNvPr descr="Robot con riempimento a tinta unita" id="2476" name="Google Shape;2476;g35f77158f71_0_9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131" y="3783239"/>
            <a:ext cx="522255" cy="5840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477" name="Google Shape;2477;g35f77158f71_0_9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6568" y="4350034"/>
            <a:ext cx="250966" cy="280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478" name="Google Shape;2478;g35f77158f71_0_9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3421" y="4438805"/>
            <a:ext cx="243662" cy="283661"/>
          </a:xfrm>
          <a:prstGeom prst="rect">
            <a:avLst/>
          </a:prstGeom>
          <a:noFill/>
          <a:ln>
            <a:noFill/>
          </a:ln>
        </p:spPr>
      </p:pic>
      <p:sp>
        <p:nvSpPr>
          <p:cNvPr id="2479" name="Google Shape;2479;g35f77158f71_0_979"/>
          <p:cNvSpPr txBox="1"/>
          <p:nvPr/>
        </p:nvSpPr>
        <p:spPr>
          <a:xfrm>
            <a:off x="8171994" y="4327378"/>
            <a:ext cx="4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0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0" name="Google Shape;2480;g35f77158f71_0_979"/>
          <p:cNvSpPr txBox="1"/>
          <p:nvPr/>
        </p:nvSpPr>
        <p:spPr>
          <a:xfrm>
            <a:off x="7348129" y="4415909"/>
            <a:ext cx="4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x77</a:t>
            </a:r>
            <a:endParaRPr sz="10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481" name="Google Shape;2481;g35f77158f71_0_9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05151" y="3635274"/>
            <a:ext cx="570800" cy="633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82" name="Google Shape;2482;g35f77158f71_0_979"/>
          <p:cNvSpPr/>
          <p:nvPr/>
        </p:nvSpPr>
        <p:spPr>
          <a:xfrm>
            <a:off x="6674201" y="741114"/>
            <a:ext cx="345000" cy="172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83" name="Google Shape;2483;g35f77158f71_0_979"/>
          <p:cNvSpPr/>
          <p:nvPr/>
        </p:nvSpPr>
        <p:spPr>
          <a:xfrm>
            <a:off x="6674201" y="1305690"/>
            <a:ext cx="345000" cy="172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84" name="Google Shape;2484;g35f77158f71_0_979"/>
          <p:cNvSpPr txBox="1"/>
          <p:nvPr/>
        </p:nvSpPr>
        <p:spPr>
          <a:xfrm>
            <a:off x="7136754" y="656875"/>
            <a:ext cx="78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485" name="Google Shape;2485;g35f77158f71_0_979"/>
          <p:cNvSpPr txBox="1"/>
          <p:nvPr/>
        </p:nvSpPr>
        <p:spPr>
          <a:xfrm>
            <a:off x="7145550" y="1221014"/>
            <a:ext cx="113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486" name="Google Shape;2486;g35f77158f71_0_979"/>
          <p:cNvSpPr/>
          <p:nvPr/>
        </p:nvSpPr>
        <p:spPr>
          <a:xfrm>
            <a:off x="6787338" y="4013776"/>
            <a:ext cx="258300" cy="134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87" name="Google Shape;2487;g35f77158f71_0_979"/>
          <p:cNvSpPr/>
          <p:nvPr/>
        </p:nvSpPr>
        <p:spPr>
          <a:xfrm>
            <a:off x="6787338" y="4198713"/>
            <a:ext cx="258300" cy="134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88" name="Google Shape;2488;g35f77158f71_0_979"/>
          <p:cNvSpPr/>
          <p:nvPr/>
        </p:nvSpPr>
        <p:spPr>
          <a:xfrm>
            <a:off x="6787338" y="4398690"/>
            <a:ext cx="258300" cy="1347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89" name="Google Shape;2489;g35f77158f71_0_979"/>
          <p:cNvSpPr/>
          <p:nvPr/>
        </p:nvSpPr>
        <p:spPr>
          <a:xfrm>
            <a:off x="6783300" y="3830628"/>
            <a:ext cx="266400" cy="132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90" name="Google Shape;2490;g35f77158f71_0_979"/>
          <p:cNvSpPr/>
          <p:nvPr/>
        </p:nvSpPr>
        <p:spPr>
          <a:xfrm>
            <a:off x="7621925" y="4031259"/>
            <a:ext cx="266400" cy="132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91" name="Google Shape;2491;g35f77158f71_0_979"/>
          <p:cNvSpPr/>
          <p:nvPr/>
        </p:nvSpPr>
        <p:spPr>
          <a:xfrm>
            <a:off x="6504975" y="387496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92" name="Google Shape;2492;g35f77158f71_0_9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43450" y="921625"/>
            <a:ext cx="565800" cy="5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35f77158f71_0_1017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Projection task - Hard - Results</a:t>
            </a:r>
            <a:endParaRPr/>
          </a:p>
        </p:txBody>
      </p:sp>
      <p:sp>
        <p:nvSpPr>
          <p:cNvPr id="2498" name="Google Shape;2498;g35f77158f71_0_1017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499" name="Google Shape;2499;g35f77158f71_0_1017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500" name="Google Shape;2500;g35f77158f71_0_10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" y="1414775"/>
            <a:ext cx="3376200" cy="16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1" name="Google Shape;2501;g35f77158f71_0_10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834" y="3144575"/>
            <a:ext cx="7332391" cy="16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00674" y="921617"/>
            <a:ext cx="5600125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(Easy) Solution</a:t>
            </a:r>
            <a:endParaRPr/>
          </a:p>
        </p:txBody>
      </p:sp>
      <p:sp>
        <p:nvSpPr>
          <p:cNvPr id="135" name="Google Shape;135;p6"/>
          <p:cNvSpPr txBox="1"/>
          <p:nvPr>
            <p:ph idx="11" type="ftr"/>
          </p:nvPr>
        </p:nvSpPr>
        <p:spPr>
          <a:xfrm>
            <a:off x="1487824" y="4874378"/>
            <a:ext cx="2398376" cy="1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8900368" y="4882477"/>
            <a:ext cx="14998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2209800" y="1736211"/>
            <a:ext cx="5105400" cy="23622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38" name="Google Shape;138;p6"/>
          <p:cNvCxnSpPr>
            <a:stCxn id="137" idx="0"/>
            <a:endCxn id="137" idx="2"/>
          </p:cNvCxnSpPr>
          <p:nvPr/>
        </p:nvCxnSpPr>
        <p:spPr>
          <a:xfrm>
            <a:off x="4762500" y="1736211"/>
            <a:ext cx="0" cy="2362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9" name="Google Shape;139;p6"/>
          <p:cNvCxnSpPr>
            <a:stCxn id="137" idx="1"/>
            <a:endCxn id="137" idx="3"/>
          </p:cNvCxnSpPr>
          <p:nvPr/>
        </p:nvCxnSpPr>
        <p:spPr>
          <a:xfrm>
            <a:off x="2209800" y="2917311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0" name="Google Shape;140;p6"/>
          <p:cNvSpPr txBox="1"/>
          <p:nvPr/>
        </p:nvSpPr>
        <p:spPr>
          <a:xfrm>
            <a:off x="3182365" y="1428074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5742077" y="1396145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3174094" y="4049116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5867400" y="403721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857" y="2968339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45" name="Google Shape;1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9807" y="19612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46" name="Google Shape;14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7172" y="3136742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47" name="Google Shape;14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68762" y="319976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/>
          <p:nvPr/>
        </p:nvSpPr>
        <p:spPr>
          <a:xfrm>
            <a:off x="228600" y="1723072"/>
            <a:ext cx="304800" cy="14005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228600" y="2181975"/>
            <a:ext cx="304800" cy="14005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228600" y="2640878"/>
            <a:ext cx="304800" cy="14005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637393" y="1654600"/>
            <a:ext cx="6928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153" name="Google Shape;153;p6"/>
          <p:cNvSpPr txBox="1"/>
          <p:nvPr/>
        </p:nvSpPr>
        <p:spPr>
          <a:xfrm>
            <a:off x="638885" y="2551845"/>
            <a:ext cx="9060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pic>
        <p:nvPicPr>
          <p:cNvPr descr="Robot con riempimento a tinta unita" id="154" name="Google Shape;15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155" name="Google Shape;15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28971" y="1808781"/>
            <a:ext cx="634284" cy="63428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/>
          <p:nvPr/>
        </p:nvSpPr>
        <p:spPr>
          <a:xfrm>
            <a:off x="2893950" y="18909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5367000" y="18909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5367000" y="2081403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Batteria in carica con riempimento a tinta unita"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7897" y="2128713"/>
            <a:ext cx="2769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3172788" y="2090150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Batteria in carica con riempimento a tinta unita"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6997" y="2271863"/>
            <a:ext cx="2769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5559288" y="22333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35f77158f71_0_1055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Controller A* task - Goals and Heuristic</a:t>
            </a:r>
            <a:endParaRPr/>
          </a:p>
        </p:txBody>
      </p:sp>
      <p:sp>
        <p:nvSpPr>
          <p:cNvPr id="2507" name="Google Shape;2507;g35f77158f71_0_1055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508" name="Google Shape;2508;g35f77158f71_0_1055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509" name="Google Shape;2509;g35f77158f71_0_10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25" y="1704075"/>
            <a:ext cx="2123950" cy="26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Google Shape;2510;g35f77158f71_0_10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030" y="1562100"/>
            <a:ext cx="3036431" cy="30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1" name="Google Shape;2511;g35f77158f71_0_1055"/>
          <p:cNvSpPr txBox="1"/>
          <p:nvPr/>
        </p:nvSpPr>
        <p:spPr>
          <a:xfrm>
            <a:off x="6430125" y="1615075"/>
            <a:ext cx="24702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lang="it-IT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Heuristic function h(x)</a:t>
            </a:r>
            <a:r>
              <a:rPr lang="it-IT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the </a:t>
            </a:r>
            <a:r>
              <a:rPr lang="it-IT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minimum (Manhattan)</a:t>
            </a:r>
            <a:r>
              <a:rPr lang="it-IT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distance between the robot and the nearest plant.</a:t>
            </a:r>
            <a:endParaRPr sz="1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A* algorithm, </a:t>
            </a:r>
            <a:r>
              <a:rPr b="1" lang="it-IT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g(x)</a:t>
            </a:r>
            <a:r>
              <a:rPr lang="it-IT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the plan </a:t>
            </a:r>
            <a:r>
              <a:rPr lang="it-IT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length</a:t>
            </a:r>
            <a:r>
              <a:rPr lang="it-IT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35f5efe8c29_0_106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Controller A* task - Easy</a:t>
            </a:r>
            <a:endParaRPr/>
          </a:p>
        </p:txBody>
      </p:sp>
      <p:sp>
        <p:nvSpPr>
          <p:cNvPr id="2517" name="Google Shape;2517;g35f5efe8c29_0_106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518" name="Google Shape;2518;g35f5efe8c29_0_106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519" name="Google Shape;2519;g35f5efe8c29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25" y="1341313"/>
            <a:ext cx="4647375" cy="4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0" name="Google Shape;2520;g35f5efe8c29_0_106"/>
          <p:cNvSpPr/>
          <p:nvPr/>
        </p:nvSpPr>
        <p:spPr>
          <a:xfrm>
            <a:off x="2011849" y="1810650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521" name="Google Shape;2521;g35f5efe8c29_0_106"/>
          <p:cNvCxnSpPr>
            <a:stCxn id="2520" idx="0"/>
            <a:endCxn id="2520" idx="2"/>
          </p:cNvCxnSpPr>
          <p:nvPr/>
        </p:nvCxnSpPr>
        <p:spPr>
          <a:xfrm>
            <a:off x="4418449" y="1810650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22" name="Google Shape;2522;g35f5efe8c29_0_106"/>
          <p:cNvCxnSpPr/>
          <p:nvPr/>
        </p:nvCxnSpPr>
        <p:spPr>
          <a:xfrm>
            <a:off x="2027634" y="2822496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23" name="Google Shape;2523;g35f5efe8c29_0_106"/>
          <p:cNvSpPr txBox="1"/>
          <p:nvPr/>
        </p:nvSpPr>
        <p:spPr>
          <a:xfrm>
            <a:off x="1490978" y="2117650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524" name="Google Shape;2524;g35f5efe8c29_0_106"/>
          <p:cNvSpPr txBox="1"/>
          <p:nvPr/>
        </p:nvSpPr>
        <p:spPr>
          <a:xfrm>
            <a:off x="6919272" y="22193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525" name="Google Shape;2525;g35f5efe8c29_0_106"/>
          <p:cNvSpPr txBox="1"/>
          <p:nvPr/>
        </p:nvSpPr>
        <p:spPr>
          <a:xfrm>
            <a:off x="1487825" y="31714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526" name="Google Shape;2526;g35f5efe8c29_0_106"/>
          <p:cNvSpPr txBox="1"/>
          <p:nvPr/>
        </p:nvSpPr>
        <p:spPr>
          <a:xfrm>
            <a:off x="6922301" y="31356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527" name="Google Shape;2527;g35f5efe8c29_0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6741" y="1933613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528" name="Google Shape;2528;g35f5efe8c29_0_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6823" y="1933619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529" name="Google Shape;2529;g35f5efe8c29_0_1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4764" y="2021311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530" name="Google Shape;2530;g35f5efe8c29_0_1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98514" y="2983096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1" name="Google Shape;2531;g35f5efe8c29_0_106"/>
          <p:cNvCxnSpPr/>
          <p:nvPr/>
        </p:nvCxnSpPr>
        <p:spPr>
          <a:xfrm>
            <a:off x="2059203" y="3800726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32" name="Google Shape;2532;g35f5efe8c29_0_106"/>
          <p:cNvSpPr txBox="1"/>
          <p:nvPr/>
        </p:nvSpPr>
        <p:spPr>
          <a:xfrm>
            <a:off x="1487825" y="41760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533" name="Google Shape;2533;g35f5efe8c29_0_106"/>
          <p:cNvSpPr txBox="1"/>
          <p:nvPr/>
        </p:nvSpPr>
        <p:spPr>
          <a:xfrm>
            <a:off x="6922301" y="3977450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534" name="Google Shape;2534;g35f5efe8c29_0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9225" y="3862222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535" name="Google Shape;2535;g35f5efe8c29_0_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9034" y="4458374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536" name="Google Shape;2536;g35f5efe8c29_0_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3989" y="2463650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537" name="Google Shape;2537;g35f5efe8c29_0_106"/>
          <p:cNvSpPr txBox="1"/>
          <p:nvPr/>
        </p:nvSpPr>
        <p:spPr>
          <a:xfrm>
            <a:off x="6234242" y="4434544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8" name="Google Shape;2538;g35f5efe8c29_0_106"/>
          <p:cNvSpPr txBox="1"/>
          <p:nvPr/>
        </p:nvSpPr>
        <p:spPr>
          <a:xfrm>
            <a:off x="3881816" y="2439821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539" name="Google Shape;2539;g35f5efe8c29_0_10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26415" y="3930037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540" name="Google Shape;2540;g35f5efe8c29_0_106"/>
          <p:cNvSpPr/>
          <p:nvPr/>
        </p:nvSpPr>
        <p:spPr>
          <a:xfrm>
            <a:off x="5861275" y="9900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41" name="Google Shape;2541;g35f5efe8c29_0_106"/>
          <p:cNvSpPr/>
          <p:nvPr/>
        </p:nvSpPr>
        <p:spPr>
          <a:xfrm>
            <a:off x="5861275" y="14490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42" name="Google Shape;2542;g35f5efe8c29_0_106"/>
          <p:cNvSpPr txBox="1"/>
          <p:nvPr/>
        </p:nvSpPr>
        <p:spPr>
          <a:xfrm>
            <a:off x="6270068" y="921625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543" name="Google Shape;2543;g35f5efe8c29_0_106"/>
          <p:cNvSpPr txBox="1"/>
          <p:nvPr/>
        </p:nvSpPr>
        <p:spPr>
          <a:xfrm>
            <a:off x="6277842" y="1380173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544" name="Google Shape;2544;g35f5efe8c29_0_106"/>
          <p:cNvSpPr/>
          <p:nvPr/>
        </p:nvSpPr>
        <p:spPr>
          <a:xfrm>
            <a:off x="3220475" y="20212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45" name="Google Shape;2545;g35f5efe8c29_0_106"/>
          <p:cNvSpPr/>
          <p:nvPr/>
        </p:nvSpPr>
        <p:spPr>
          <a:xfrm>
            <a:off x="3220475" y="22137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46" name="Google Shape;2546;g35f5efe8c29_0_106"/>
          <p:cNvSpPr/>
          <p:nvPr/>
        </p:nvSpPr>
        <p:spPr>
          <a:xfrm>
            <a:off x="3220475" y="24219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47" name="Google Shape;2547;g35f5efe8c29_0_106"/>
          <p:cNvSpPr/>
          <p:nvPr/>
        </p:nvSpPr>
        <p:spPr>
          <a:xfrm>
            <a:off x="5604425" y="39300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48" name="Google Shape;2548;g35f5efe8c29_0_106"/>
          <p:cNvSpPr/>
          <p:nvPr/>
        </p:nvSpPr>
        <p:spPr>
          <a:xfrm>
            <a:off x="5607263" y="43161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49" name="Google Shape;2549;g35f5efe8c29_0_106"/>
          <p:cNvSpPr/>
          <p:nvPr/>
        </p:nvSpPr>
        <p:spPr>
          <a:xfrm>
            <a:off x="5604425" y="4123088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g35f77158f71_0_1126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Controller A* task - Easy</a:t>
            </a:r>
            <a:endParaRPr/>
          </a:p>
        </p:txBody>
      </p:sp>
      <p:sp>
        <p:nvSpPr>
          <p:cNvPr id="2555" name="Google Shape;2555;g35f77158f71_0_1126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556" name="Google Shape;2556;g35f77158f71_0_1126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557" name="Google Shape;2557;g35f77158f71_0_1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25" y="1341313"/>
            <a:ext cx="4647375" cy="4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8" name="Google Shape;2558;g35f77158f71_0_1126"/>
          <p:cNvSpPr/>
          <p:nvPr/>
        </p:nvSpPr>
        <p:spPr>
          <a:xfrm>
            <a:off x="2011849" y="1810650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559" name="Google Shape;2559;g35f77158f71_0_1126"/>
          <p:cNvCxnSpPr>
            <a:stCxn id="2558" idx="0"/>
            <a:endCxn id="2558" idx="2"/>
          </p:cNvCxnSpPr>
          <p:nvPr/>
        </p:nvCxnSpPr>
        <p:spPr>
          <a:xfrm>
            <a:off x="4418449" y="1810650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60" name="Google Shape;2560;g35f77158f71_0_1126"/>
          <p:cNvCxnSpPr/>
          <p:nvPr/>
        </p:nvCxnSpPr>
        <p:spPr>
          <a:xfrm>
            <a:off x="2027634" y="2822496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61" name="Google Shape;2561;g35f77158f71_0_1126"/>
          <p:cNvSpPr txBox="1"/>
          <p:nvPr/>
        </p:nvSpPr>
        <p:spPr>
          <a:xfrm>
            <a:off x="1490978" y="2117650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562" name="Google Shape;2562;g35f77158f71_0_1126"/>
          <p:cNvSpPr txBox="1"/>
          <p:nvPr/>
        </p:nvSpPr>
        <p:spPr>
          <a:xfrm>
            <a:off x="6919272" y="22193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563" name="Google Shape;2563;g35f77158f71_0_1126"/>
          <p:cNvSpPr txBox="1"/>
          <p:nvPr/>
        </p:nvSpPr>
        <p:spPr>
          <a:xfrm>
            <a:off x="1487825" y="31714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564" name="Google Shape;2564;g35f77158f71_0_1126"/>
          <p:cNvSpPr txBox="1"/>
          <p:nvPr/>
        </p:nvSpPr>
        <p:spPr>
          <a:xfrm>
            <a:off x="6922301" y="31356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565" name="Google Shape;2565;g35f77158f71_0_1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041" y="1907888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566" name="Google Shape;2566;g35f77158f71_0_1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6823" y="1933619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567" name="Google Shape;2567;g35f77158f71_0_11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2164" y="2021311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568" name="Google Shape;2568;g35f77158f71_0_11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98514" y="2983096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9" name="Google Shape;2569;g35f77158f71_0_1126"/>
          <p:cNvCxnSpPr/>
          <p:nvPr/>
        </p:nvCxnSpPr>
        <p:spPr>
          <a:xfrm>
            <a:off x="2059203" y="3800726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70" name="Google Shape;2570;g35f77158f71_0_1126"/>
          <p:cNvSpPr txBox="1"/>
          <p:nvPr/>
        </p:nvSpPr>
        <p:spPr>
          <a:xfrm>
            <a:off x="1487825" y="41760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571" name="Google Shape;2571;g35f77158f71_0_1126"/>
          <p:cNvSpPr txBox="1"/>
          <p:nvPr/>
        </p:nvSpPr>
        <p:spPr>
          <a:xfrm>
            <a:off x="6922301" y="3977450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572" name="Google Shape;2572;g35f77158f71_0_1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9225" y="3862222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573" name="Google Shape;2573;g35f77158f71_0_1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9034" y="4458374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574" name="Google Shape;2574;g35f77158f71_0_1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4289" y="2437925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35f77158f71_0_1126"/>
          <p:cNvSpPr txBox="1"/>
          <p:nvPr/>
        </p:nvSpPr>
        <p:spPr>
          <a:xfrm>
            <a:off x="6234242" y="4434544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6" name="Google Shape;2576;g35f77158f71_0_1126"/>
          <p:cNvSpPr txBox="1"/>
          <p:nvPr/>
        </p:nvSpPr>
        <p:spPr>
          <a:xfrm>
            <a:off x="6212116" y="2414096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577" name="Google Shape;2577;g35f77158f71_0_11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26415" y="3930037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578" name="Google Shape;2578;g35f77158f71_0_1126"/>
          <p:cNvSpPr/>
          <p:nvPr/>
        </p:nvSpPr>
        <p:spPr>
          <a:xfrm>
            <a:off x="5861275" y="9900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79" name="Google Shape;2579;g35f77158f71_0_1126"/>
          <p:cNvSpPr/>
          <p:nvPr/>
        </p:nvSpPr>
        <p:spPr>
          <a:xfrm>
            <a:off x="5861275" y="14490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80" name="Google Shape;2580;g35f77158f71_0_1126"/>
          <p:cNvSpPr txBox="1"/>
          <p:nvPr/>
        </p:nvSpPr>
        <p:spPr>
          <a:xfrm>
            <a:off x="6270068" y="921625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581" name="Google Shape;2581;g35f77158f71_0_1126"/>
          <p:cNvSpPr txBox="1"/>
          <p:nvPr/>
        </p:nvSpPr>
        <p:spPr>
          <a:xfrm>
            <a:off x="6277842" y="1380173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582" name="Google Shape;2582;g35f77158f71_0_1126"/>
          <p:cNvSpPr/>
          <p:nvPr/>
        </p:nvSpPr>
        <p:spPr>
          <a:xfrm>
            <a:off x="5550775" y="19955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83" name="Google Shape;2583;g35f77158f71_0_1126"/>
          <p:cNvSpPr/>
          <p:nvPr/>
        </p:nvSpPr>
        <p:spPr>
          <a:xfrm>
            <a:off x="5550775" y="21880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84" name="Google Shape;2584;g35f77158f71_0_1126"/>
          <p:cNvSpPr/>
          <p:nvPr/>
        </p:nvSpPr>
        <p:spPr>
          <a:xfrm>
            <a:off x="5550775" y="23961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85" name="Google Shape;2585;g35f77158f71_0_1126"/>
          <p:cNvSpPr/>
          <p:nvPr/>
        </p:nvSpPr>
        <p:spPr>
          <a:xfrm>
            <a:off x="5604425" y="39300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86" name="Google Shape;2586;g35f77158f71_0_1126"/>
          <p:cNvSpPr/>
          <p:nvPr/>
        </p:nvSpPr>
        <p:spPr>
          <a:xfrm>
            <a:off x="5607263" y="43161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87" name="Google Shape;2587;g35f77158f71_0_1126"/>
          <p:cNvSpPr/>
          <p:nvPr/>
        </p:nvSpPr>
        <p:spPr>
          <a:xfrm>
            <a:off x="5604425" y="4123088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35f77158f71_0_1163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Controller A* task - Easy</a:t>
            </a:r>
            <a:endParaRPr/>
          </a:p>
        </p:txBody>
      </p:sp>
      <p:sp>
        <p:nvSpPr>
          <p:cNvPr id="2593" name="Google Shape;2593;g35f77158f71_0_1163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594" name="Google Shape;2594;g35f77158f71_0_1163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595" name="Google Shape;2595;g35f77158f71_0_1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25" y="1341313"/>
            <a:ext cx="4647375" cy="4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6" name="Google Shape;2596;g35f77158f71_0_1163"/>
          <p:cNvSpPr/>
          <p:nvPr/>
        </p:nvSpPr>
        <p:spPr>
          <a:xfrm>
            <a:off x="2011849" y="1810650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597" name="Google Shape;2597;g35f77158f71_0_1163"/>
          <p:cNvCxnSpPr>
            <a:stCxn id="2596" idx="0"/>
            <a:endCxn id="2596" idx="2"/>
          </p:cNvCxnSpPr>
          <p:nvPr/>
        </p:nvCxnSpPr>
        <p:spPr>
          <a:xfrm>
            <a:off x="4418449" y="1810650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98" name="Google Shape;2598;g35f77158f71_0_1163"/>
          <p:cNvCxnSpPr/>
          <p:nvPr/>
        </p:nvCxnSpPr>
        <p:spPr>
          <a:xfrm>
            <a:off x="2027634" y="2822496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99" name="Google Shape;2599;g35f77158f71_0_1163"/>
          <p:cNvSpPr txBox="1"/>
          <p:nvPr/>
        </p:nvSpPr>
        <p:spPr>
          <a:xfrm>
            <a:off x="1490978" y="2117650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600" name="Google Shape;2600;g35f77158f71_0_1163"/>
          <p:cNvSpPr txBox="1"/>
          <p:nvPr/>
        </p:nvSpPr>
        <p:spPr>
          <a:xfrm>
            <a:off x="6919272" y="22193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601" name="Google Shape;2601;g35f77158f71_0_1163"/>
          <p:cNvSpPr txBox="1"/>
          <p:nvPr/>
        </p:nvSpPr>
        <p:spPr>
          <a:xfrm>
            <a:off x="1487825" y="31714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602" name="Google Shape;2602;g35f77158f71_0_1163"/>
          <p:cNvSpPr txBox="1"/>
          <p:nvPr/>
        </p:nvSpPr>
        <p:spPr>
          <a:xfrm>
            <a:off x="6922301" y="31356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603" name="Google Shape;2603;g35f77158f71_0_1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041" y="1907888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604" name="Google Shape;2604;g35f77158f71_0_11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6823" y="1933619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605" name="Google Shape;2605;g35f77158f71_0_11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2164" y="2021311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606" name="Google Shape;2606;g35f77158f71_0_11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98514" y="2983096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7" name="Google Shape;2607;g35f77158f71_0_1163"/>
          <p:cNvCxnSpPr/>
          <p:nvPr/>
        </p:nvCxnSpPr>
        <p:spPr>
          <a:xfrm>
            <a:off x="2059203" y="3800726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608" name="Google Shape;2608;g35f77158f71_0_1163"/>
          <p:cNvSpPr txBox="1"/>
          <p:nvPr/>
        </p:nvSpPr>
        <p:spPr>
          <a:xfrm>
            <a:off x="1487825" y="41760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609" name="Google Shape;2609;g35f77158f71_0_1163"/>
          <p:cNvSpPr txBox="1"/>
          <p:nvPr/>
        </p:nvSpPr>
        <p:spPr>
          <a:xfrm>
            <a:off x="6922301" y="3977450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610" name="Google Shape;2610;g35f77158f71_0_1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9225" y="3862222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611" name="Google Shape;2611;g35f77158f71_0_11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9034" y="4458374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612" name="Google Shape;2612;g35f77158f71_0_11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4289" y="2437925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613" name="Google Shape;2613;g35f77158f71_0_1163"/>
          <p:cNvSpPr txBox="1"/>
          <p:nvPr/>
        </p:nvSpPr>
        <p:spPr>
          <a:xfrm>
            <a:off x="6234242" y="4434544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4" name="Google Shape;2614;g35f77158f71_0_1163"/>
          <p:cNvSpPr txBox="1"/>
          <p:nvPr/>
        </p:nvSpPr>
        <p:spPr>
          <a:xfrm>
            <a:off x="6212116" y="2414096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x69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615" name="Google Shape;2615;g35f77158f71_0_11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26415" y="3930037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616" name="Google Shape;2616;g35f77158f71_0_1163"/>
          <p:cNvSpPr/>
          <p:nvPr/>
        </p:nvSpPr>
        <p:spPr>
          <a:xfrm>
            <a:off x="5861275" y="9900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17" name="Google Shape;2617;g35f77158f71_0_1163"/>
          <p:cNvSpPr/>
          <p:nvPr/>
        </p:nvSpPr>
        <p:spPr>
          <a:xfrm>
            <a:off x="5861275" y="14490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18" name="Google Shape;2618;g35f77158f71_0_1163"/>
          <p:cNvSpPr txBox="1"/>
          <p:nvPr/>
        </p:nvSpPr>
        <p:spPr>
          <a:xfrm>
            <a:off x="6270068" y="921625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619" name="Google Shape;2619;g35f77158f71_0_1163"/>
          <p:cNvSpPr txBox="1"/>
          <p:nvPr/>
        </p:nvSpPr>
        <p:spPr>
          <a:xfrm>
            <a:off x="6277842" y="1380173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620" name="Google Shape;2620;g35f77158f71_0_1163"/>
          <p:cNvSpPr/>
          <p:nvPr/>
        </p:nvSpPr>
        <p:spPr>
          <a:xfrm>
            <a:off x="5550775" y="19955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21" name="Google Shape;2621;g35f77158f71_0_1163"/>
          <p:cNvSpPr/>
          <p:nvPr/>
        </p:nvSpPr>
        <p:spPr>
          <a:xfrm>
            <a:off x="5550775" y="21880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22" name="Google Shape;2622;g35f77158f71_0_1163"/>
          <p:cNvSpPr/>
          <p:nvPr/>
        </p:nvSpPr>
        <p:spPr>
          <a:xfrm>
            <a:off x="5604425" y="39300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23" name="Google Shape;2623;g35f77158f71_0_1163"/>
          <p:cNvSpPr/>
          <p:nvPr/>
        </p:nvSpPr>
        <p:spPr>
          <a:xfrm>
            <a:off x="5607263" y="43161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24" name="Google Shape;2624;g35f77158f71_0_1163"/>
          <p:cNvSpPr/>
          <p:nvPr/>
        </p:nvSpPr>
        <p:spPr>
          <a:xfrm>
            <a:off x="5604425" y="4123088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25" name="Google Shape;2625;g35f77158f71_0_1163"/>
          <p:cNvSpPr/>
          <p:nvPr/>
        </p:nvSpPr>
        <p:spPr>
          <a:xfrm>
            <a:off x="4904400" y="23193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9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35f77158f71_0_1201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Controller A* task - Easy</a:t>
            </a:r>
            <a:endParaRPr/>
          </a:p>
        </p:txBody>
      </p:sp>
      <p:sp>
        <p:nvSpPr>
          <p:cNvPr id="2631" name="Google Shape;2631;g35f77158f71_0_1201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632" name="Google Shape;2632;g35f77158f71_0_1201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633" name="Google Shape;2633;g35f77158f71_0_1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25" y="1341313"/>
            <a:ext cx="4647375" cy="4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4" name="Google Shape;2634;g35f77158f71_0_1201"/>
          <p:cNvSpPr/>
          <p:nvPr/>
        </p:nvSpPr>
        <p:spPr>
          <a:xfrm>
            <a:off x="2011849" y="1810650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635" name="Google Shape;2635;g35f77158f71_0_1201"/>
          <p:cNvCxnSpPr>
            <a:stCxn id="2634" idx="0"/>
            <a:endCxn id="2634" idx="2"/>
          </p:cNvCxnSpPr>
          <p:nvPr/>
        </p:nvCxnSpPr>
        <p:spPr>
          <a:xfrm>
            <a:off x="4418449" y="1810650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36" name="Google Shape;2636;g35f77158f71_0_1201"/>
          <p:cNvCxnSpPr/>
          <p:nvPr/>
        </p:nvCxnSpPr>
        <p:spPr>
          <a:xfrm>
            <a:off x="2027634" y="2822496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637" name="Google Shape;2637;g35f77158f71_0_1201"/>
          <p:cNvSpPr txBox="1"/>
          <p:nvPr/>
        </p:nvSpPr>
        <p:spPr>
          <a:xfrm>
            <a:off x="1490978" y="2117650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638" name="Google Shape;2638;g35f77158f71_0_1201"/>
          <p:cNvSpPr txBox="1"/>
          <p:nvPr/>
        </p:nvSpPr>
        <p:spPr>
          <a:xfrm>
            <a:off x="6919272" y="22193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639" name="Google Shape;2639;g35f77158f71_0_1201"/>
          <p:cNvSpPr txBox="1"/>
          <p:nvPr/>
        </p:nvSpPr>
        <p:spPr>
          <a:xfrm>
            <a:off x="1487825" y="317140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640" name="Google Shape;2640;g35f77158f71_0_1201"/>
          <p:cNvSpPr txBox="1"/>
          <p:nvPr/>
        </p:nvSpPr>
        <p:spPr>
          <a:xfrm>
            <a:off x="6922301" y="313562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641" name="Google Shape;2641;g35f77158f71_0_1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041" y="1907888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642" name="Google Shape;2642;g35f77158f71_0_12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6823" y="1933619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643" name="Google Shape;2643;g35f77158f71_0_12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2164" y="2021311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644" name="Google Shape;2644;g35f77158f71_0_12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98514" y="2983096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5" name="Google Shape;2645;g35f77158f71_0_1201"/>
          <p:cNvCxnSpPr/>
          <p:nvPr/>
        </p:nvCxnSpPr>
        <p:spPr>
          <a:xfrm>
            <a:off x="2059203" y="3800726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646" name="Google Shape;2646;g35f77158f71_0_1201"/>
          <p:cNvSpPr txBox="1"/>
          <p:nvPr/>
        </p:nvSpPr>
        <p:spPr>
          <a:xfrm>
            <a:off x="1487825" y="41760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647" name="Google Shape;2647;g35f77158f71_0_1201"/>
          <p:cNvSpPr txBox="1"/>
          <p:nvPr/>
        </p:nvSpPr>
        <p:spPr>
          <a:xfrm>
            <a:off x="6922301" y="3977450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648" name="Google Shape;2648;g35f77158f71_0_1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9225" y="3862222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649" name="Google Shape;2649;g35f77158f71_0_12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9034" y="4458374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650" name="Google Shape;2650;g35f77158f71_0_12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4289" y="2437925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651" name="Google Shape;2651;g35f77158f71_0_1201"/>
          <p:cNvSpPr txBox="1"/>
          <p:nvPr/>
        </p:nvSpPr>
        <p:spPr>
          <a:xfrm>
            <a:off x="6234242" y="4434544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2" name="Google Shape;2652;g35f77158f71_0_1201"/>
          <p:cNvSpPr txBox="1"/>
          <p:nvPr/>
        </p:nvSpPr>
        <p:spPr>
          <a:xfrm>
            <a:off x="6212116" y="2414096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x69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653" name="Google Shape;2653;g35f77158f71_0_120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26415" y="3930037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654" name="Google Shape;2654;g35f77158f71_0_1201"/>
          <p:cNvSpPr/>
          <p:nvPr/>
        </p:nvSpPr>
        <p:spPr>
          <a:xfrm>
            <a:off x="5861275" y="9900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55" name="Google Shape;2655;g35f77158f71_0_1201"/>
          <p:cNvSpPr/>
          <p:nvPr/>
        </p:nvSpPr>
        <p:spPr>
          <a:xfrm>
            <a:off x="5861275" y="14490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56" name="Google Shape;2656;g35f77158f71_0_1201"/>
          <p:cNvSpPr txBox="1"/>
          <p:nvPr/>
        </p:nvSpPr>
        <p:spPr>
          <a:xfrm>
            <a:off x="6270068" y="921625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657" name="Google Shape;2657;g35f77158f71_0_1201"/>
          <p:cNvSpPr txBox="1"/>
          <p:nvPr/>
        </p:nvSpPr>
        <p:spPr>
          <a:xfrm>
            <a:off x="6277842" y="1380173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658" name="Google Shape;2658;g35f77158f71_0_1201"/>
          <p:cNvSpPr/>
          <p:nvPr/>
        </p:nvSpPr>
        <p:spPr>
          <a:xfrm>
            <a:off x="5550775" y="19955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59" name="Google Shape;2659;g35f77158f71_0_1201"/>
          <p:cNvSpPr/>
          <p:nvPr/>
        </p:nvSpPr>
        <p:spPr>
          <a:xfrm>
            <a:off x="5550775" y="21880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60" name="Google Shape;2660;g35f77158f71_0_1201"/>
          <p:cNvSpPr/>
          <p:nvPr/>
        </p:nvSpPr>
        <p:spPr>
          <a:xfrm>
            <a:off x="5604425" y="39300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61" name="Google Shape;2661;g35f77158f71_0_1201"/>
          <p:cNvSpPr/>
          <p:nvPr/>
        </p:nvSpPr>
        <p:spPr>
          <a:xfrm>
            <a:off x="5607263" y="431614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62" name="Google Shape;2662;g35f77158f71_0_1201"/>
          <p:cNvSpPr/>
          <p:nvPr/>
        </p:nvSpPr>
        <p:spPr>
          <a:xfrm>
            <a:off x="5604425" y="4123088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63" name="Google Shape;2663;g35f77158f71_0_1201"/>
          <p:cNvSpPr/>
          <p:nvPr/>
        </p:nvSpPr>
        <p:spPr>
          <a:xfrm>
            <a:off x="4904400" y="23193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64" name="Google Shape;2664;g35f77158f71_0_12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72788" y="1127900"/>
            <a:ext cx="565800" cy="5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35f77158f71_0_1239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Controller A* task - Easy - Results</a:t>
            </a:r>
            <a:endParaRPr/>
          </a:p>
        </p:txBody>
      </p:sp>
      <p:sp>
        <p:nvSpPr>
          <p:cNvPr id="2670" name="Google Shape;2670;g35f77158f71_0_1239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671" name="Google Shape;2671;g35f77158f71_0_1239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672" name="Google Shape;2672;g35f77158f71_0_1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25" y="1902925"/>
            <a:ext cx="7092100" cy="21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35f5efe8c29_0_112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Medium</a:t>
            </a:r>
            <a:endParaRPr/>
          </a:p>
        </p:txBody>
      </p:sp>
      <p:sp>
        <p:nvSpPr>
          <p:cNvPr id="2678" name="Google Shape;2678;g35f5efe8c29_0_112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679" name="Google Shape;2679;g35f5efe8c29_0_112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680" name="Google Shape;2680;g35f5efe8c29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2" y="1405775"/>
            <a:ext cx="5246225" cy="5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1" name="Google Shape;2681;g35f5efe8c29_0_112"/>
          <p:cNvSpPr/>
          <p:nvPr/>
        </p:nvSpPr>
        <p:spPr>
          <a:xfrm>
            <a:off x="2079837" y="202887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682" name="Google Shape;2682;g35f5efe8c29_0_112"/>
          <p:cNvCxnSpPr>
            <a:stCxn id="2681" idx="0"/>
            <a:endCxn id="2681" idx="2"/>
          </p:cNvCxnSpPr>
          <p:nvPr/>
        </p:nvCxnSpPr>
        <p:spPr>
          <a:xfrm>
            <a:off x="4486437" y="202887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83" name="Google Shape;2683;g35f5efe8c29_0_112"/>
          <p:cNvCxnSpPr/>
          <p:nvPr/>
        </p:nvCxnSpPr>
        <p:spPr>
          <a:xfrm>
            <a:off x="2095621" y="304072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684" name="Google Shape;2684;g35f5efe8c29_0_112"/>
          <p:cNvSpPr txBox="1"/>
          <p:nvPr/>
        </p:nvSpPr>
        <p:spPr>
          <a:xfrm>
            <a:off x="1558965" y="233587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685" name="Google Shape;2685;g35f5efe8c29_0_112"/>
          <p:cNvSpPr txBox="1"/>
          <p:nvPr/>
        </p:nvSpPr>
        <p:spPr>
          <a:xfrm>
            <a:off x="6987259" y="243757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686" name="Google Shape;2686;g35f5efe8c29_0_112"/>
          <p:cNvSpPr txBox="1"/>
          <p:nvPr/>
        </p:nvSpPr>
        <p:spPr>
          <a:xfrm>
            <a:off x="1555812" y="33896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687" name="Google Shape;2687;g35f5efe8c29_0_112"/>
          <p:cNvSpPr txBox="1"/>
          <p:nvPr/>
        </p:nvSpPr>
        <p:spPr>
          <a:xfrm>
            <a:off x="6990288" y="33538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688" name="Google Shape;2688;g35f5efe8c29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4729" y="2151838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689" name="Google Shape;2689;g35f5efe8c29_0_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4810" y="215184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690" name="Google Shape;2690;g35f5efe8c29_0_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2751" y="223953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691" name="Google Shape;2691;g35f5efe8c29_0_1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66501" y="3201321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2" name="Google Shape;2692;g35f5efe8c29_0_112"/>
          <p:cNvCxnSpPr/>
          <p:nvPr/>
        </p:nvCxnSpPr>
        <p:spPr>
          <a:xfrm>
            <a:off x="2127190" y="401895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693" name="Google Shape;2693;g35f5efe8c29_0_112"/>
          <p:cNvSpPr txBox="1"/>
          <p:nvPr/>
        </p:nvSpPr>
        <p:spPr>
          <a:xfrm>
            <a:off x="1555812" y="439425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694" name="Google Shape;2694;g35f5efe8c29_0_112"/>
          <p:cNvSpPr txBox="1"/>
          <p:nvPr/>
        </p:nvSpPr>
        <p:spPr>
          <a:xfrm>
            <a:off x="6990288" y="419567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695" name="Google Shape;2695;g35f5efe8c29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7213" y="408044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696" name="Google Shape;2696;g35f5efe8c29_0_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7021" y="467659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697" name="Google Shape;2697;g35f5efe8c29_0_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1977" y="2681875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698" name="Google Shape;2698;g35f5efe8c29_0_112"/>
          <p:cNvSpPr txBox="1"/>
          <p:nvPr/>
        </p:nvSpPr>
        <p:spPr>
          <a:xfrm>
            <a:off x="6302230" y="465276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9" name="Google Shape;2699;g35f5efe8c29_0_112"/>
          <p:cNvSpPr txBox="1"/>
          <p:nvPr/>
        </p:nvSpPr>
        <p:spPr>
          <a:xfrm>
            <a:off x="3949803" y="2658046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700" name="Google Shape;2700;g35f5efe8c29_0_1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94402" y="414826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701" name="Google Shape;2701;g35f5efe8c29_0_112"/>
          <p:cNvSpPr/>
          <p:nvPr/>
        </p:nvSpPr>
        <p:spPr>
          <a:xfrm>
            <a:off x="5929263" y="12083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02" name="Google Shape;2702;g35f5efe8c29_0_112"/>
          <p:cNvSpPr/>
          <p:nvPr/>
        </p:nvSpPr>
        <p:spPr>
          <a:xfrm>
            <a:off x="5929263" y="1667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03" name="Google Shape;2703;g35f5efe8c29_0_112"/>
          <p:cNvSpPr txBox="1"/>
          <p:nvPr/>
        </p:nvSpPr>
        <p:spPr>
          <a:xfrm>
            <a:off x="6338055" y="113985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704" name="Google Shape;2704;g35f5efe8c29_0_112"/>
          <p:cNvSpPr txBox="1"/>
          <p:nvPr/>
        </p:nvSpPr>
        <p:spPr>
          <a:xfrm>
            <a:off x="6345830" y="159839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705" name="Google Shape;2705;g35f5efe8c29_0_112"/>
          <p:cNvSpPr/>
          <p:nvPr/>
        </p:nvSpPr>
        <p:spPr>
          <a:xfrm>
            <a:off x="3288463" y="22395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06" name="Google Shape;2706;g35f5efe8c29_0_112"/>
          <p:cNvSpPr/>
          <p:nvPr/>
        </p:nvSpPr>
        <p:spPr>
          <a:xfrm>
            <a:off x="3288463" y="24319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07" name="Google Shape;2707;g35f5efe8c29_0_112"/>
          <p:cNvSpPr/>
          <p:nvPr/>
        </p:nvSpPr>
        <p:spPr>
          <a:xfrm>
            <a:off x="3288463" y="26401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08" name="Google Shape;2708;g35f5efe8c29_0_112"/>
          <p:cNvSpPr/>
          <p:nvPr/>
        </p:nvSpPr>
        <p:spPr>
          <a:xfrm>
            <a:off x="5672413" y="414825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09" name="Google Shape;2709;g35f5efe8c29_0_112"/>
          <p:cNvSpPr/>
          <p:nvPr/>
        </p:nvSpPr>
        <p:spPr>
          <a:xfrm>
            <a:off x="5675250" y="45343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10" name="Google Shape;2710;g35f5efe8c29_0_112"/>
          <p:cNvSpPr/>
          <p:nvPr/>
        </p:nvSpPr>
        <p:spPr>
          <a:xfrm>
            <a:off x="5672413" y="43413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35f77158f71_0_1309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Medium</a:t>
            </a:r>
            <a:endParaRPr/>
          </a:p>
        </p:txBody>
      </p:sp>
      <p:sp>
        <p:nvSpPr>
          <p:cNvPr id="2716" name="Google Shape;2716;g35f77158f71_0_1309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717" name="Google Shape;2717;g35f77158f71_0_1309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718" name="Google Shape;2718;g35f77158f71_0_1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2" y="1405775"/>
            <a:ext cx="5246225" cy="5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9" name="Google Shape;2719;g35f77158f71_0_1309"/>
          <p:cNvSpPr/>
          <p:nvPr/>
        </p:nvSpPr>
        <p:spPr>
          <a:xfrm>
            <a:off x="2079837" y="202887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720" name="Google Shape;2720;g35f77158f71_0_1309"/>
          <p:cNvCxnSpPr>
            <a:stCxn id="2719" idx="0"/>
            <a:endCxn id="2719" idx="2"/>
          </p:cNvCxnSpPr>
          <p:nvPr/>
        </p:nvCxnSpPr>
        <p:spPr>
          <a:xfrm>
            <a:off x="4486437" y="202887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21" name="Google Shape;2721;g35f77158f71_0_1309"/>
          <p:cNvCxnSpPr/>
          <p:nvPr/>
        </p:nvCxnSpPr>
        <p:spPr>
          <a:xfrm>
            <a:off x="2095621" y="304072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22" name="Google Shape;2722;g35f77158f71_0_1309"/>
          <p:cNvSpPr txBox="1"/>
          <p:nvPr/>
        </p:nvSpPr>
        <p:spPr>
          <a:xfrm>
            <a:off x="1558965" y="233587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723" name="Google Shape;2723;g35f77158f71_0_1309"/>
          <p:cNvSpPr txBox="1"/>
          <p:nvPr/>
        </p:nvSpPr>
        <p:spPr>
          <a:xfrm>
            <a:off x="6987259" y="243757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724" name="Google Shape;2724;g35f77158f71_0_1309"/>
          <p:cNvSpPr txBox="1"/>
          <p:nvPr/>
        </p:nvSpPr>
        <p:spPr>
          <a:xfrm>
            <a:off x="1555812" y="33896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725" name="Google Shape;2725;g35f77158f71_0_1309"/>
          <p:cNvSpPr txBox="1"/>
          <p:nvPr/>
        </p:nvSpPr>
        <p:spPr>
          <a:xfrm>
            <a:off x="6990288" y="33538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726" name="Google Shape;2726;g35f77158f71_0_13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1454" y="3099725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727" name="Google Shape;2727;g35f77158f71_0_13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4810" y="215184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728" name="Google Shape;2728;g35f77158f71_0_13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2751" y="223953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729" name="Google Shape;2729;g35f77158f71_0_13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34801" y="3214184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0" name="Google Shape;2730;g35f77158f71_0_1309"/>
          <p:cNvCxnSpPr/>
          <p:nvPr/>
        </p:nvCxnSpPr>
        <p:spPr>
          <a:xfrm>
            <a:off x="2127190" y="401895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31" name="Google Shape;2731;g35f77158f71_0_1309"/>
          <p:cNvSpPr txBox="1"/>
          <p:nvPr/>
        </p:nvSpPr>
        <p:spPr>
          <a:xfrm>
            <a:off x="1555812" y="439425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732" name="Google Shape;2732;g35f77158f71_0_1309"/>
          <p:cNvSpPr txBox="1"/>
          <p:nvPr/>
        </p:nvSpPr>
        <p:spPr>
          <a:xfrm>
            <a:off x="6990288" y="419567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733" name="Google Shape;2733;g35f77158f71_0_13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7213" y="408044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734" name="Google Shape;2734;g35f77158f71_0_13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7021" y="467659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735" name="Google Shape;2735;g35f77158f71_0_13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8702" y="3629762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736" name="Google Shape;2736;g35f77158f71_0_1309"/>
          <p:cNvSpPr txBox="1"/>
          <p:nvPr/>
        </p:nvSpPr>
        <p:spPr>
          <a:xfrm>
            <a:off x="6302230" y="465276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7" name="Google Shape;2737;g35f77158f71_0_1309"/>
          <p:cNvSpPr txBox="1"/>
          <p:nvPr/>
        </p:nvSpPr>
        <p:spPr>
          <a:xfrm>
            <a:off x="3886528" y="3605933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738" name="Google Shape;2738;g35f77158f71_0_13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94402" y="414826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739" name="Google Shape;2739;g35f77158f71_0_1309"/>
          <p:cNvSpPr/>
          <p:nvPr/>
        </p:nvSpPr>
        <p:spPr>
          <a:xfrm>
            <a:off x="5929263" y="12083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40" name="Google Shape;2740;g35f77158f71_0_1309"/>
          <p:cNvSpPr/>
          <p:nvPr/>
        </p:nvSpPr>
        <p:spPr>
          <a:xfrm>
            <a:off x="5929263" y="1667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41" name="Google Shape;2741;g35f77158f71_0_1309"/>
          <p:cNvSpPr txBox="1"/>
          <p:nvPr/>
        </p:nvSpPr>
        <p:spPr>
          <a:xfrm>
            <a:off x="6338055" y="113985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742" name="Google Shape;2742;g35f77158f71_0_1309"/>
          <p:cNvSpPr txBox="1"/>
          <p:nvPr/>
        </p:nvSpPr>
        <p:spPr>
          <a:xfrm>
            <a:off x="6345830" y="159839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743" name="Google Shape;2743;g35f77158f71_0_1309"/>
          <p:cNvSpPr/>
          <p:nvPr/>
        </p:nvSpPr>
        <p:spPr>
          <a:xfrm>
            <a:off x="3225188" y="3187410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44" name="Google Shape;2744;g35f77158f71_0_1309"/>
          <p:cNvSpPr/>
          <p:nvPr/>
        </p:nvSpPr>
        <p:spPr>
          <a:xfrm>
            <a:off x="3225188" y="3379885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45" name="Google Shape;2745;g35f77158f71_0_1309"/>
          <p:cNvSpPr/>
          <p:nvPr/>
        </p:nvSpPr>
        <p:spPr>
          <a:xfrm>
            <a:off x="3225188" y="35880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46" name="Google Shape;2746;g35f77158f71_0_1309"/>
          <p:cNvSpPr/>
          <p:nvPr/>
        </p:nvSpPr>
        <p:spPr>
          <a:xfrm>
            <a:off x="5672413" y="414825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47" name="Google Shape;2747;g35f77158f71_0_1309"/>
          <p:cNvSpPr/>
          <p:nvPr/>
        </p:nvSpPr>
        <p:spPr>
          <a:xfrm>
            <a:off x="5675250" y="45343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48" name="Google Shape;2748;g35f77158f71_0_1309"/>
          <p:cNvSpPr/>
          <p:nvPr/>
        </p:nvSpPr>
        <p:spPr>
          <a:xfrm>
            <a:off x="5672413" y="43413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g35f77158f71_0_1346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Medium</a:t>
            </a:r>
            <a:endParaRPr/>
          </a:p>
        </p:txBody>
      </p:sp>
      <p:sp>
        <p:nvSpPr>
          <p:cNvPr id="2754" name="Google Shape;2754;g35f77158f71_0_1346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755" name="Google Shape;2755;g35f77158f71_0_1346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756" name="Google Shape;2756;g35f77158f71_0_1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2" y="1405775"/>
            <a:ext cx="5246225" cy="5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7" name="Google Shape;2757;g35f77158f71_0_1346"/>
          <p:cNvSpPr/>
          <p:nvPr/>
        </p:nvSpPr>
        <p:spPr>
          <a:xfrm>
            <a:off x="2079837" y="202887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758" name="Google Shape;2758;g35f77158f71_0_1346"/>
          <p:cNvCxnSpPr>
            <a:stCxn id="2757" idx="0"/>
            <a:endCxn id="2757" idx="2"/>
          </p:cNvCxnSpPr>
          <p:nvPr/>
        </p:nvCxnSpPr>
        <p:spPr>
          <a:xfrm>
            <a:off x="4486437" y="202887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59" name="Google Shape;2759;g35f77158f71_0_1346"/>
          <p:cNvCxnSpPr/>
          <p:nvPr/>
        </p:nvCxnSpPr>
        <p:spPr>
          <a:xfrm>
            <a:off x="2095621" y="304072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60" name="Google Shape;2760;g35f77158f71_0_1346"/>
          <p:cNvSpPr txBox="1"/>
          <p:nvPr/>
        </p:nvSpPr>
        <p:spPr>
          <a:xfrm>
            <a:off x="1558965" y="233587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761" name="Google Shape;2761;g35f77158f71_0_1346"/>
          <p:cNvSpPr txBox="1"/>
          <p:nvPr/>
        </p:nvSpPr>
        <p:spPr>
          <a:xfrm>
            <a:off x="6987259" y="243757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762" name="Google Shape;2762;g35f77158f71_0_1346"/>
          <p:cNvSpPr txBox="1"/>
          <p:nvPr/>
        </p:nvSpPr>
        <p:spPr>
          <a:xfrm>
            <a:off x="1555812" y="33896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763" name="Google Shape;2763;g35f77158f71_0_1346"/>
          <p:cNvSpPr txBox="1"/>
          <p:nvPr/>
        </p:nvSpPr>
        <p:spPr>
          <a:xfrm>
            <a:off x="6990288" y="33538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764" name="Google Shape;2764;g35f77158f71_0_13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1454" y="3099725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765" name="Google Shape;2765;g35f77158f71_0_13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4810" y="215184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766" name="Google Shape;2766;g35f77158f71_0_13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2751" y="223953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767" name="Google Shape;2767;g35f77158f71_0_13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34801" y="3214184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8" name="Google Shape;2768;g35f77158f71_0_1346"/>
          <p:cNvCxnSpPr/>
          <p:nvPr/>
        </p:nvCxnSpPr>
        <p:spPr>
          <a:xfrm>
            <a:off x="2127190" y="401895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69" name="Google Shape;2769;g35f77158f71_0_1346"/>
          <p:cNvSpPr txBox="1"/>
          <p:nvPr/>
        </p:nvSpPr>
        <p:spPr>
          <a:xfrm>
            <a:off x="1555812" y="439425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770" name="Google Shape;2770;g35f77158f71_0_1346"/>
          <p:cNvSpPr txBox="1"/>
          <p:nvPr/>
        </p:nvSpPr>
        <p:spPr>
          <a:xfrm>
            <a:off x="6990288" y="419567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771" name="Google Shape;2771;g35f77158f71_0_13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7213" y="408044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772" name="Google Shape;2772;g35f77158f71_0_13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7021" y="467659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773" name="Google Shape;2773;g35f77158f71_0_13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8702" y="3629762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774" name="Google Shape;2774;g35f77158f71_0_1346"/>
          <p:cNvSpPr txBox="1"/>
          <p:nvPr/>
        </p:nvSpPr>
        <p:spPr>
          <a:xfrm>
            <a:off x="6302230" y="465276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5" name="Google Shape;2775;g35f77158f71_0_1346"/>
          <p:cNvSpPr txBox="1"/>
          <p:nvPr/>
        </p:nvSpPr>
        <p:spPr>
          <a:xfrm>
            <a:off x="3886528" y="3605933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x69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776" name="Google Shape;2776;g35f77158f71_0_13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94402" y="414826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777" name="Google Shape;2777;g35f77158f71_0_1346"/>
          <p:cNvSpPr/>
          <p:nvPr/>
        </p:nvSpPr>
        <p:spPr>
          <a:xfrm>
            <a:off x="5929263" y="12083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78" name="Google Shape;2778;g35f77158f71_0_1346"/>
          <p:cNvSpPr/>
          <p:nvPr/>
        </p:nvSpPr>
        <p:spPr>
          <a:xfrm>
            <a:off x="5929263" y="1667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79" name="Google Shape;2779;g35f77158f71_0_1346"/>
          <p:cNvSpPr txBox="1"/>
          <p:nvPr/>
        </p:nvSpPr>
        <p:spPr>
          <a:xfrm>
            <a:off x="6338055" y="113985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780" name="Google Shape;2780;g35f77158f71_0_1346"/>
          <p:cNvSpPr txBox="1"/>
          <p:nvPr/>
        </p:nvSpPr>
        <p:spPr>
          <a:xfrm>
            <a:off x="6345830" y="159839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781" name="Google Shape;2781;g35f77158f71_0_1346"/>
          <p:cNvSpPr/>
          <p:nvPr/>
        </p:nvSpPr>
        <p:spPr>
          <a:xfrm>
            <a:off x="3225188" y="3379885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82" name="Google Shape;2782;g35f77158f71_0_1346"/>
          <p:cNvSpPr/>
          <p:nvPr/>
        </p:nvSpPr>
        <p:spPr>
          <a:xfrm>
            <a:off x="3225188" y="35880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83" name="Google Shape;2783;g35f77158f71_0_1346"/>
          <p:cNvSpPr/>
          <p:nvPr/>
        </p:nvSpPr>
        <p:spPr>
          <a:xfrm>
            <a:off x="5672413" y="414825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84" name="Google Shape;2784;g35f77158f71_0_1346"/>
          <p:cNvSpPr/>
          <p:nvPr/>
        </p:nvSpPr>
        <p:spPr>
          <a:xfrm>
            <a:off x="5675250" y="45343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85" name="Google Shape;2785;g35f77158f71_0_1346"/>
          <p:cNvSpPr/>
          <p:nvPr/>
        </p:nvSpPr>
        <p:spPr>
          <a:xfrm>
            <a:off x="5672413" y="43413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86" name="Google Shape;2786;g35f77158f71_0_1346"/>
          <p:cNvSpPr/>
          <p:nvPr/>
        </p:nvSpPr>
        <p:spPr>
          <a:xfrm>
            <a:off x="2612063" y="3519963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35f77158f71_0_1384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Medium</a:t>
            </a:r>
            <a:endParaRPr/>
          </a:p>
        </p:txBody>
      </p:sp>
      <p:sp>
        <p:nvSpPr>
          <p:cNvPr id="2792" name="Google Shape;2792;g35f77158f71_0_1384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793" name="Google Shape;2793;g35f77158f71_0_1384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794" name="Google Shape;2794;g35f77158f71_0_1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2" y="1405775"/>
            <a:ext cx="5246225" cy="5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5" name="Google Shape;2795;g35f77158f71_0_1384"/>
          <p:cNvSpPr/>
          <p:nvPr/>
        </p:nvSpPr>
        <p:spPr>
          <a:xfrm>
            <a:off x="2079837" y="202887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796" name="Google Shape;2796;g35f77158f71_0_1384"/>
          <p:cNvCxnSpPr>
            <a:stCxn id="2795" idx="0"/>
            <a:endCxn id="2795" idx="2"/>
          </p:cNvCxnSpPr>
          <p:nvPr/>
        </p:nvCxnSpPr>
        <p:spPr>
          <a:xfrm>
            <a:off x="4486437" y="202887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97" name="Google Shape;2797;g35f77158f71_0_1384"/>
          <p:cNvCxnSpPr/>
          <p:nvPr/>
        </p:nvCxnSpPr>
        <p:spPr>
          <a:xfrm>
            <a:off x="2095621" y="304072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98" name="Google Shape;2798;g35f77158f71_0_1384"/>
          <p:cNvSpPr txBox="1"/>
          <p:nvPr/>
        </p:nvSpPr>
        <p:spPr>
          <a:xfrm>
            <a:off x="1558965" y="233587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799" name="Google Shape;2799;g35f77158f71_0_1384"/>
          <p:cNvSpPr txBox="1"/>
          <p:nvPr/>
        </p:nvSpPr>
        <p:spPr>
          <a:xfrm>
            <a:off x="6987259" y="243757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800" name="Google Shape;2800;g35f77158f71_0_1384"/>
          <p:cNvSpPr txBox="1"/>
          <p:nvPr/>
        </p:nvSpPr>
        <p:spPr>
          <a:xfrm>
            <a:off x="1555812" y="33896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801" name="Google Shape;2801;g35f77158f71_0_1384"/>
          <p:cNvSpPr txBox="1"/>
          <p:nvPr/>
        </p:nvSpPr>
        <p:spPr>
          <a:xfrm>
            <a:off x="6990288" y="33538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802" name="Google Shape;2802;g35f77158f71_0_13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2454" y="3099738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803" name="Google Shape;2803;g35f77158f71_0_13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4810" y="215184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804" name="Google Shape;2804;g35f77158f71_0_13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2751" y="223953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805" name="Google Shape;2805;g35f77158f71_0_13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32401" y="3214196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6" name="Google Shape;2806;g35f77158f71_0_1384"/>
          <p:cNvCxnSpPr/>
          <p:nvPr/>
        </p:nvCxnSpPr>
        <p:spPr>
          <a:xfrm>
            <a:off x="2127190" y="401895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07" name="Google Shape;2807;g35f77158f71_0_1384"/>
          <p:cNvSpPr txBox="1"/>
          <p:nvPr/>
        </p:nvSpPr>
        <p:spPr>
          <a:xfrm>
            <a:off x="1555812" y="439425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808" name="Google Shape;2808;g35f77158f71_0_1384"/>
          <p:cNvSpPr txBox="1"/>
          <p:nvPr/>
        </p:nvSpPr>
        <p:spPr>
          <a:xfrm>
            <a:off x="6990288" y="419567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809" name="Google Shape;2809;g35f77158f71_0_13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7213" y="408044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810" name="Google Shape;2810;g35f77158f71_0_13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7021" y="467659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811" name="Google Shape;2811;g35f77158f71_0_13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9702" y="3629775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812" name="Google Shape;2812;g35f77158f71_0_1384"/>
          <p:cNvSpPr txBox="1"/>
          <p:nvPr/>
        </p:nvSpPr>
        <p:spPr>
          <a:xfrm>
            <a:off x="6302230" y="465276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3" name="Google Shape;2813;g35f77158f71_0_1384"/>
          <p:cNvSpPr txBox="1"/>
          <p:nvPr/>
        </p:nvSpPr>
        <p:spPr>
          <a:xfrm>
            <a:off x="5827528" y="3605946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x68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814" name="Google Shape;2814;g35f77158f71_0_138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94402" y="414826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815" name="Google Shape;2815;g35f77158f71_0_1384"/>
          <p:cNvSpPr/>
          <p:nvPr/>
        </p:nvSpPr>
        <p:spPr>
          <a:xfrm>
            <a:off x="5929263" y="12083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16" name="Google Shape;2816;g35f77158f71_0_1384"/>
          <p:cNvSpPr/>
          <p:nvPr/>
        </p:nvSpPr>
        <p:spPr>
          <a:xfrm>
            <a:off x="5929263" y="1667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17" name="Google Shape;2817;g35f77158f71_0_1384"/>
          <p:cNvSpPr txBox="1"/>
          <p:nvPr/>
        </p:nvSpPr>
        <p:spPr>
          <a:xfrm>
            <a:off x="6338055" y="113985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818" name="Google Shape;2818;g35f77158f71_0_1384"/>
          <p:cNvSpPr txBox="1"/>
          <p:nvPr/>
        </p:nvSpPr>
        <p:spPr>
          <a:xfrm>
            <a:off x="6345830" y="159839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819" name="Google Shape;2819;g35f77158f71_0_1384"/>
          <p:cNvSpPr/>
          <p:nvPr/>
        </p:nvSpPr>
        <p:spPr>
          <a:xfrm>
            <a:off x="5166188" y="33798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20" name="Google Shape;2820;g35f77158f71_0_1384"/>
          <p:cNvSpPr/>
          <p:nvPr/>
        </p:nvSpPr>
        <p:spPr>
          <a:xfrm>
            <a:off x="5166188" y="35880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21" name="Google Shape;2821;g35f77158f71_0_1384"/>
          <p:cNvSpPr/>
          <p:nvPr/>
        </p:nvSpPr>
        <p:spPr>
          <a:xfrm>
            <a:off x="5672413" y="414825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22" name="Google Shape;2822;g35f77158f71_0_1384"/>
          <p:cNvSpPr/>
          <p:nvPr/>
        </p:nvSpPr>
        <p:spPr>
          <a:xfrm>
            <a:off x="5675250" y="45343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23" name="Google Shape;2823;g35f77158f71_0_1384"/>
          <p:cNvSpPr/>
          <p:nvPr/>
        </p:nvSpPr>
        <p:spPr>
          <a:xfrm>
            <a:off x="5672413" y="43413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24" name="Google Shape;2824;g35f77158f71_0_1384"/>
          <p:cNvSpPr/>
          <p:nvPr/>
        </p:nvSpPr>
        <p:spPr>
          <a:xfrm>
            <a:off x="3409663" y="351997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4d3708c7b_0_54"/>
          <p:cNvSpPr txBox="1"/>
          <p:nvPr>
            <p:ph type="title"/>
          </p:nvPr>
        </p:nvSpPr>
        <p:spPr>
          <a:xfrm>
            <a:off x="800674" y="921617"/>
            <a:ext cx="56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PDDL Problem – (Easy) Solution</a:t>
            </a:r>
            <a:endParaRPr/>
          </a:p>
        </p:txBody>
      </p:sp>
      <p:sp>
        <p:nvSpPr>
          <p:cNvPr id="168" name="Google Shape;168;g304d3708c7b_0_54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169" name="Google Shape;169;g304d3708c7b_0_54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70" name="Google Shape;170;g304d3708c7b_0_54"/>
          <p:cNvSpPr/>
          <p:nvPr/>
        </p:nvSpPr>
        <p:spPr>
          <a:xfrm>
            <a:off x="2209800" y="1736211"/>
            <a:ext cx="5105400" cy="23622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71" name="Google Shape;171;g304d3708c7b_0_54"/>
          <p:cNvCxnSpPr>
            <a:stCxn id="170" idx="0"/>
            <a:endCxn id="170" idx="2"/>
          </p:cNvCxnSpPr>
          <p:nvPr/>
        </p:nvCxnSpPr>
        <p:spPr>
          <a:xfrm>
            <a:off x="4762500" y="1736211"/>
            <a:ext cx="0" cy="2362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2" name="Google Shape;172;g304d3708c7b_0_54"/>
          <p:cNvCxnSpPr>
            <a:stCxn id="170" idx="1"/>
            <a:endCxn id="170" idx="3"/>
          </p:cNvCxnSpPr>
          <p:nvPr/>
        </p:nvCxnSpPr>
        <p:spPr>
          <a:xfrm>
            <a:off x="2209800" y="2917311"/>
            <a:ext cx="51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3" name="Google Shape;173;g304d3708c7b_0_54"/>
          <p:cNvSpPr txBox="1"/>
          <p:nvPr/>
        </p:nvSpPr>
        <p:spPr>
          <a:xfrm>
            <a:off x="3182365" y="1428074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L1</a:t>
            </a:r>
            <a:endParaRPr/>
          </a:p>
        </p:txBody>
      </p:sp>
      <p:sp>
        <p:nvSpPr>
          <p:cNvPr id="174" name="Google Shape;174;g304d3708c7b_0_54"/>
          <p:cNvSpPr txBox="1"/>
          <p:nvPr/>
        </p:nvSpPr>
        <p:spPr>
          <a:xfrm>
            <a:off x="5742077" y="1396145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L2</a:t>
            </a:r>
            <a:endParaRPr/>
          </a:p>
        </p:txBody>
      </p:sp>
      <p:sp>
        <p:nvSpPr>
          <p:cNvPr id="175" name="Google Shape;175;g304d3708c7b_0_54"/>
          <p:cNvSpPr txBox="1"/>
          <p:nvPr/>
        </p:nvSpPr>
        <p:spPr>
          <a:xfrm>
            <a:off x="3174094" y="4049116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L3</a:t>
            </a:r>
            <a:endParaRPr/>
          </a:p>
        </p:txBody>
      </p:sp>
      <p:sp>
        <p:nvSpPr>
          <p:cNvPr id="176" name="Google Shape;176;g304d3708c7b_0_54"/>
          <p:cNvSpPr txBox="1"/>
          <p:nvPr/>
        </p:nvSpPr>
        <p:spPr>
          <a:xfrm>
            <a:off x="5867400" y="4037217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L4</a:t>
            </a:r>
            <a:endParaRPr/>
          </a:p>
        </p:txBody>
      </p:sp>
      <p:pic>
        <p:nvPicPr>
          <p:cNvPr descr="Batteria in carica con riempimento a tinta unita" id="177" name="Google Shape;177;g304d3708c7b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857" y="2968339"/>
            <a:ext cx="512530" cy="51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178" name="Google Shape;178;g304d3708c7b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9807" y="1961217"/>
            <a:ext cx="736628" cy="736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ola con riempimento a tinta unita" id="179" name="Google Shape;179;g304d3708c7b_0_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7172" y="3136742"/>
            <a:ext cx="698666" cy="698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180" name="Google Shape;180;g304d3708c7b_0_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68762" y="3199763"/>
            <a:ext cx="651810" cy="65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304d3708c7b_0_54"/>
          <p:cNvSpPr/>
          <p:nvPr/>
        </p:nvSpPr>
        <p:spPr>
          <a:xfrm>
            <a:off x="228600" y="17230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2" name="Google Shape;182;g304d3708c7b_0_54"/>
          <p:cNvSpPr/>
          <p:nvPr/>
        </p:nvSpPr>
        <p:spPr>
          <a:xfrm>
            <a:off x="228600" y="218197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3" name="Google Shape;183;g304d3708c7b_0_54"/>
          <p:cNvSpPr/>
          <p:nvPr/>
        </p:nvSpPr>
        <p:spPr>
          <a:xfrm>
            <a:off x="228600" y="2640878"/>
            <a:ext cx="304800" cy="1401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414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4" name="Google Shape;184;g304d3708c7b_0_54"/>
          <p:cNvSpPr txBox="1"/>
          <p:nvPr/>
        </p:nvSpPr>
        <p:spPr>
          <a:xfrm>
            <a:off x="637393" y="165460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185" name="Google Shape;185;g304d3708c7b_0_54"/>
          <p:cNvSpPr txBox="1"/>
          <p:nvPr/>
        </p:nvSpPr>
        <p:spPr>
          <a:xfrm>
            <a:off x="645167" y="211314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pesticides</a:t>
            </a:r>
            <a:endParaRPr sz="1200"/>
          </a:p>
        </p:txBody>
      </p:sp>
      <p:sp>
        <p:nvSpPr>
          <p:cNvPr id="186" name="Google Shape;186;g304d3708c7b_0_54"/>
          <p:cNvSpPr txBox="1"/>
          <p:nvPr/>
        </p:nvSpPr>
        <p:spPr>
          <a:xfrm>
            <a:off x="638885" y="2551845"/>
            <a:ext cx="9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nutrients</a:t>
            </a:r>
            <a:endParaRPr sz="1200"/>
          </a:p>
        </p:txBody>
      </p:sp>
      <p:pic>
        <p:nvPicPr>
          <p:cNvPr descr="Robot con riempimento a tinta unita" id="187" name="Google Shape;187;g304d3708c7b_0_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0808" y="1723069"/>
            <a:ext cx="634284" cy="634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iempimento a tinta unita" id="188" name="Google Shape;188;g304d3708c7b_0_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28971" y="1808781"/>
            <a:ext cx="634284" cy="63428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304d3708c7b_0_54"/>
          <p:cNvSpPr/>
          <p:nvPr/>
        </p:nvSpPr>
        <p:spPr>
          <a:xfrm>
            <a:off x="2893950" y="18909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0" name="Google Shape;190;g304d3708c7b_0_54"/>
          <p:cNvSpPr/>
          <p:nvPr/>
        </p:nvSpPr>
        <p:spPr>
          <a:xfrm>
            <a:off x="5367000" y="18909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Batteria in carica con riempimento a tinta unita" id="191" name="Google Shape;191;g304d3708c7b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7897" y="2128713"/>
            <a:ext cx="2769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304d3708c7b_0_54"/>
          <p:cNvSpPr txBox="1"/>
          <p:nvPr/>
        </p:nvSpPr>
        <p:spPr>
          <a:xfrm>
            <a:off x="3172788" y="2090150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Batteria in carica con riempimento a tinta unita" id="193" name="Google Shape;193;g304d3708c7b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6997" y="2271863"/>
            <a:ext cx="2769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304d3708c7b_0_54"/>
          <p:cNvSpPr txBox="1"/>
          <p:nvPr/>
        </p:nvSpPr>
        <p:spPr>
          <a:xfrm>
            <a:off x="5559288" y="2233325"/>
            <a:ext cx="5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g304d3708c7b_0_54"/>
          <p:cNvSpPr/>
          <p:nvPr/>
        </p:nvSpPr>
        <p:spPr>
          <a:xfrm>
            <a:off x="6133113" y="226442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35f77158f71_0_1421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Medium</a:t>
            </a:r>
            <a:endParaRPr/>
          </a:p>
        </p:txBody>
      </p:sp>
      <p:sp>
        <p:nvSpPr>
          <p:cNvPr id="2830" name="Google Shape;2830;g35f77158f71_0_1421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831" name="Google Shape;2831;g35f77158f71_0_1421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832" name="Google Shape;2832;g35f77158f71_0_14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2" y="1405775"/>
            <a:ext cx="5246225" cy="5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3" name="Google Shape;2833;g35f77158f71_0_1421"/>
          <p:cNvSpPr/>
          <p:nvPr/>
        </p:nvSpPr>
        <p:spPr>
          <a:xfrm>
            <a:off x="2079837" y="202887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834" name="Google Shape;2834;g35f77158f71_0_1421"/>
          <p:cNvCxnSpPr>
            <a:stCxn id="2833" idx="0"/>
            <a:endCxn id="2833" idx="2"/>
          </p:cNvCxnSpPr>
          <p:nvPr/>
        </p:nvCxnSpPr>
        <p:spPr>
          <a:xfrm>
            <a:off x="4486437" y="202887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35" name="Google Shape;2835;g35f77158f71_0_1421"/>
          <p:cNvCxnSpPr/>
          <p:nvPr/>
        </p:nvCxnSpPr>
        <p:spPr>
          <a:xfrm>
            <a:off x="2095621" y="304072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36" name="Google Shape;2836;g35f77158f71_0_1421"/>
          <p:cNvSpPr txBox="1"/>
          <p:nvPr/>
        </p:nvSpPr>
        <p:spPr>
          <a:xfrm>
            <a:off x="1558965" y="233587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837" name="Google Shape;2837;g35f77158f71_0_1421"/>
          <p:cNvSpPr txBox="1"/>
          <p:nvPr/>
        </p:nvSpPr>
        <p:spPr>
          <a:xfrm>
            <a:off x="6987259" y="243757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838" name="Google Shape;2838;g35f77158f71_0_1421"/>
          <p:cNvSpPr txBox="1"/>
          <p:nvPr/>
        </p:nvSpPr>
        <p:spPr>
          <a:xfrm>
            <a:off x="1555812" y="33896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839" name="Google Shape;2839;g35f77158f71_0_1421"/>
          <p:cNvSpPr txBox="1"/>
          <p:nvPr/>
        </p:nvSpPr>
        <p:spPr>
          <a:xfrm>
            <a:off x="6990288" y="33538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840" name="Google Shape;2840;g35f77158f71_0_14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5766" y="2126113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841" name="Google Shape;2841;g35f77158f71_0_14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4810" y="215184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842" name="Google Shape;2842;g35f77158f71_0_14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6514" y="221503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843" name="Google Shape;2843;g35f77158f71_0_14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32401" y="3214196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4" name="Google Shape;2844;g35f77158f71_0_1421"/>
          <p:cNvCxnSpPr/>
          <p:nvPr/>
        </p:nvCxnSpPr>
        <p:spPr>
          <a:xfrm>
            <a:off x="2127190" y="401895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45" name="Google Shape;2845;g35f77158f71_0_1421"/>
          <p:cNvSpPr txBox="1"/>
          <p:nvPr/>
        </p:nvSpPr>
        <p:spPr>
          <a:xfrm>
            <a:off x="1555812" y="439425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846" name="Google Shape;2846;g35f77158f71_0_1421"/>
          <p:cNvSpPr txBox="1"/>
          <p:nvPr/>
        </p:nvSpPr>
        <p:spPr>
          <a:xfrm>
            <a:off x="6990288" y="419567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847" name="Google Shape;2847;g35f77158f71_0_14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7213" y="408044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848" name="Google Shape;2848;g35f77158f71_0_14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7021" y="467659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849" name="Google Shape;2849;g35f77158f71_0_14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3014" y="2656150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850" name="Google Shape;2850;g35f77158f71_0_1421"/>
          <p:cNvSpPr txBox="1"/>
          <p:nvPr/>
        </p:nvSpPr>
        <p:spPr>
          <a:xfrm>
            <a:off x="6302230" y="465276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51" name="Google Shape;2851;g35f77158f71_0_1421"/>
          <p:cNvSpPr txBox="1"/>
          <p:nvPr/>
        </p:nvSpPr>
        <p:spPr>
          <a:xfrm>
            <a:off x="6170841" y="2632321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x67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852" name="Google Shape;2852;g35f77158f71_0_14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94402" y="414826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853" name="Google Shape;2853;g35f77158f71_0_1421"/>
          <p:cNvSpPr/>
          <p:nvPr/>
        </p:nvSpPr>
        <p:spPr>
          <a:xfrm>
            <a:off x="5929263" y="12083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54" name="Google Shape;2854;g35f77158f71_0_1421"/>
          <p:cNvSpPr/>
          <p:nvPr/>
        </p:nvSpPr>
        <p:spPr>
          <a:xfrm>
            <a:off x="5929263" y="1667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55" name="Google Shape;2855;g35f77158f71_0_1421"/>
          <p:cNvSpPr txBox="1"/>
          <p:nvPr/>
        </p:nvSpPr>
        <p:spPr>
          <a:xfrm>
            <a:off x="6338055" y="113985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856" name="Google Shape;2856;g35f77158f71_0_1421"/>
          <p:cNvSpPr txBox="1"/>
          <p:nvPr/>
        </p:nvSpPr>
        <p:spPr>
          <a:xfrm>
            <a:off x="6345830" y="159839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857" name="Google Shape;2857;g35f77158f71_0_1421"/>
          <p:cNvSpPr/>
          <p:nvPr/>
        </p:nvSpPr>
        <p:spPr>
          <a:xfrm>
            <a:off x="5509500" y="24062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58" name="Google Shape;2858;g35f77158f71_0_1421"/>
          <p:cNvSpPr/>
          <p:nvPr/>
        </p:nvSpPr>
        <p:spPr>
          <a:xfrm>
            <a:off x="5509500" y="26144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59" name="Google Shape;2859;g35f77158f71_0_1421"/>
          <p:cNvSpPr/>
          <p:nvPr/>
        </p:nvSpPr>
        <p:spPr>
          <a:xfrm>
            <a:off x="5672413" y="414825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60" name="Google Shape;2860;g35f77158f71_0_1421"/>
          <p:cNvSpPr/>
          <p:nvPr/>
        </p:nvSpPr>
        <p:spPr>
          <a:xfrm>
            <a:off x="5675250" y="45343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61" name="Google Shape;2861;g35f77158f71_0_1421"/>
          <p:cNvSpPr/>
          <p:nvPr/>
        </p:nvSpPr>
        <p:spPr>
          <a:xfrm>
            <a:off x="5672413" y="43413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62" name="Google Shape;2862;g35f77158f71_0_1421"/>
          <p:cNvSpPr/>
          <p:nvPr/>
        </p:nvSpPr>
        <p:spPr>
          <a:xfrm>
            <a:off x="3409663" y="351997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g35f77158f71_0_1458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Medium</a:t>
            </a:r>
            <a:endParaRPr/>
          </a:p>
        </p:txBody>
      </p:sp>
      <p:sp>
        <p:nvSpPr>
          <p:cNvPr id="2868" name="Google Shape;2868;g35f77158f71_0_1458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869" name="Google Shape;2869;g35f77158f71_0_1458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870" name="Google Shape;2870;g35f77158f71_0_14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2" y="1405775"/>
            <a:ext cx="5246225" cy="5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1" name="Google Shape;2871;g35f77158f71_0_1458"/>
          <p:cNvSpPr/>
          <p:nvPr/>
        </p:nvSpPr>
        <p:spPr>
          <a:xfrm>
            <a:off x="2079837" y="202887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872" name="Google Shape;2872;g35f77158f71_0_1458"/>
          <p:cNvCxnSpPr>
            <a:stCxn id="2871" idx="0"/>
            <a:endCxn id="2871" idx="2"/>
          </p:cNvCxnSpPr>
          <p:nvPr/>
        </p:nvCxnSpPr>
        <p:spPr>
          <a:xfrm>
            <a:off x="4486437" y="202887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73" name="Google Shape;2873;g35f77158f71_0_1458"/>
          <p:cNvCxnSpPr/>
          <p:nvPr/>
        </p:nvCxnSpPr>
        <p:spPr>
          <a:xfrm>
            <a:off x="2095621" y="304072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74" name="Google Shape;2874;g35f77158f71_0_1458"/>
          <p:cNvSpPr txBox="1"/>
          <p:nvPr/>
        </p:nvSpPr>
        <p:spPr>
          <a:xfrm>
            <a:off x="1558965" y="233587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875" name="Google Shape;2875;g35f77158f71_0_1458"/>
          <p:cNvSpPr txBox="1"/>
          <p:nvPr/>
        </p:nvSpPr>
        <p:spPr>
          <a:xfrm>
            <a:off x="6987259" y="243757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876" name="Google Shape;2876;g35f77158f71_0_1458"/>
          <p:cNvSpPr txBox="1"/>
          <p:nvPr/>
        </p:nvSpPr>
        <p:spPr>
          <a:xfrm>
            <a:off x="1555812" y="33896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877" name="Google Shape;2877;g35f77158f71_0_1458"/>
          <p:cNvSpPr txBox="1"/>
          <p:nvPr/>
        </p:nvSpPr>
        <p:spPr>
          <a:xfrm>
            <a:off x="6990288" y="33538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878" name="Google Shape;2878;g35f77158f71_0_14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5766" y="2126113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879" name="Google Shape;2879;g35f77158f71_0_14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4810" y="215184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880" name="Google Shape;2880;g35f77158f71_0_14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6514" y="221503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881" name="Google Shape;2881;g35f77158f71_0_14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32401" y="3214196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2" name="Google Shape;2882;g35f77158f71_0_1458"/>
          <p:cNvCxnSpPr/>
          <p:nvPr/>
        </p:nvCxnSpPr>
        <p:spPr>
          <a:xfrm>
            <a:off x="2127190" y="401895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83" name="Google Shape;2883;g35f77158f71_0_1458"/>
          <p:cNvSpPr txBox="1"/>
          <p:nvPr/>
        </p:nvSpPr>
        <p:spPr>
          <a:xfrm>
            <a:off x="1555812" y="439425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884" name="Google Shape;2884;g35f77158f71_0_1458"/>
          <p:cNvSpPr txBox="1"/>
          <p:nvPr/>
        </p:nvSpPr>
        <p:spPr>
          <a:xfrm>
            <a:off x="6990288" y="419567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885" name="Google Shape;2885;g35f77158f71_0_14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7213" y="408044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886" name="Google Shape;2886;g35f77158f71_0_14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7021" y="467659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887" name="Google Shape;2887;g35f77158f71_0_14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3014" y="2656150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8" name="Google Shape;2888;g35f77158f71_0_1458"/>
          <p:cNvSpPr txBox="1"/>
          <p:nvPr/>
        </p:nvSpPr>
        <p:spPr>
          <a:xfrm>
            <a:off x="6302230" y="465276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9" name="Google Shape;2889;g35f77158f71_0_1458"/>
          <p:cNvSpPr txBox="1"/>
          <p:nvPr/>
        </p:nvSpPr>
        <p:spPr>
          <a:xfrm>
            <a:off x="6170841" y="2632321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x57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890" name="Google Shape;2890;g35f77158f71_0_14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94402" y="414826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891" name="Google Shape;2891;g35f77158f71_0_1458"/>
          <p:cNvSpPr/>
          <p:nvPr/>
        </p:nvSpPr>
        <p:spPr>
          <a:xfrm>
            <a:off x="5929263" y="12083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92" name="Google Shape;2892;g35f77158f71_0_1458"/>
          <p:cNvSpPr/>
          <p:nvPr/>
        </p:nvSpPr>
        <p:spPr>
          <a:xfrm>
            <a:off x="5929263" y="1667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93" name="Google Shape;2893;g35f77158f71_0_1458"/>
          <p:cNvSpPr txBox="1"/>
          <p:nvPr/>
        </p:nvSpPr>
        <p:spPr>
          <a:xfrm>
            <a:off x="6338055" y="113985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894" name="Google Shape;2894;g35f77158f71_0_1458"/>
          <p:cNvSpPr txBox="1"/>
          <p:nvPr/>
        </p:nvSpPr>
        <p:spPr>
          <a:xfrm>
            <a:off x="6345830" y="159839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895" name="Google Shape;2895;g35f77158f71_0_1458"/>
          <p:cNvSpPr/>
          <p:nvPr/>
        </p:nvSpPr>
        <p:spPr>
          <a:xfrm>
            <a:off x="5509500" y="26144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96" name="Google Shape;2896;g35f77158f71_0_1458"/>
          <p:cNvSpPr/>
          <p:nvPr/>
        </p:nvSpPr>
        <p:spPr>
          <a:xfrm>
            <a:off x="5672413" y="414825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97" name="Google Shape;2897;g35f77158f71_0_1458"/>
          <p:cNvSpPr/>
          <p:nvPr/>
        </p:nvSpPr>
        <p:spPr>
          <a:xfrm>
            <a:off x="5675250" y="45343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98" name="Google Shape;2898;g35f77158f71_0_1458"/>
          <p:cNvSpPr/>
          <p:nvPr/>
        </p:nvSpPr>
        <p:spPr>
          <a:xfrm>
            <a:off x="5672413" y="43413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99" name="Google Shape;2899;g35f77158f71_0_1458"/>
          <p:cNvSpPr/>
          <p:nvPr/>
        </p:nvSpPr>
        <p:spPr>
          <a:xfrm>
            <a:off x="3409663" y="351997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0" name="Google Shape;2900;g35f77158f71_0_1458"/>
          <p:cNvSpPr/>
          <p:nvPr/>
        </p:nvSpPr>
        <p:spPr>
          <a:xfrm>
            <a:off x="4948750" y="249480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4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g35f77158f71_0_1496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Medium</a:t>
            </a:r>
            <a:endParaRPr/>
          </a:p>
        </p:txBody>
      </p:sp>
      <p:sp>
        <p:nvSpPr>
          <p:cNvPr id="2906" name="Google Shape;2906;g35f77158f71_0_1496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907" name="Google Shape;2907;g35f77158f71_0_1496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908" name="Google Shape;2908;g35f77158f71_0_14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2" y="1405775"/>
            <a:ext cx="5246225" cy="5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9" name="Google Shape;2909;g35f77158f71_0_1496"/>
          <p:cNvSpPr/>
          <p:nvPr/>
        </p:nvSpPr>
        <p:spPr>
          <a:xfrm>
            <a:off x="2079837" y="202887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910" name="Google Shape;2910;g35f77158f71_0_1496"/>
          <p:cNvCxnSpPr>
            <a:stCxn id="2909" idx="0"/>
            <a:endCxn id="2909" idx="2"/>
          </p:cNvCxnSpPr>
          <p:nvPr/>
        </p:nvCxnSpPr>
        <p:spPr>
          <a:xfrm>
            <a:off x="4486437" y="202887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11" name="Google Shape;2911;g35f77158f71_0_1496"/>
          <p:cNvCxnSpPr/>
          <p:nvPr/>
        </p:nvCxnSpPr>
        <p:spPr>
          <a:xfrm>
            <a:off x="2095621" y="304072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12" name="Google Shape;2912;g35f77158f71_0_1496"/>
          <p:cNvSpPr txBox="1"/>
          <p:nvPr/>
        </p:nvSpPr>
        <p:spPr>
          <a:xfrm>
            <a:off x="1558965" y="233587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913" name="Google Shape;2913;g35f77158f71_0_1496"/>
          <p:cNvSpPr txBox="1"/>
          <p:nvPr/>
        </p:nvSpPr>
        <p:spPr>
          <a:xfrm>
            <a:off x="6987259" y="243757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914" name="Google Shape;2914;g35f77158f71_0_1496"/>
          <p:cNvSpPr txBox="1"/>
          <p:nvPr/>
        </p:nvSpPr>
        <p:spPr>
          <a:xfrm>
            <a:off x="1555812" y="33896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915" name="Google Shape;2915;g35f77158f71_0_1496"/>
          <p:cNvSpPr txBox="1"/>
          <p:nvPr/>
        </p:nvSpPr>
        <p:spPr>
          <a:xfrm>
            <a:off x="6990288" y="33538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916" name="Google Shape;2916;g35f77158f71_0_14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5766" y="2126113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917" name="Google Shape;2917;g35f77158f71_0_14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4810" y="215184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918" name="Google Shape;2918;g35f77158f71_0_14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6514" y="221503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919" name="Google Shape;2919;g35f77158f71_0_14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32401" y="3214196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0" name="Google Shape;2920;g35f77158f71_0_1496"/>
          <p:cNvCxnSpPr/>
          <p:nvPr/>
        </p:nvCxnSpPr>
        <p:spPr>
          <a:xfrm>
            <a:off x="2127190" y="401895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21" name="Google Shape;2921;g35f77158f71_0_1496"/>
          <p:cNvSpPr txBox="1"/>
          <p:nvPr/>
        </p:nvSpPr>
        <p:spPr>
          <a:xfrm>
            <a:off x="1555812" y="439425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922" name="Google Shape;2922;g35f77158f71_0_1496"/>
          <p:cNvSpPr txBox="1"/>
          <p:nvPr/>
        </p:nvSpPr>
        <p:spPr>
          <a:xfrm>
            <a:off x="6990288" y="419567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923" name="Google Shape;2923;g35f77158f71_0_14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7213" y="408044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924" name="Google Shape;2924;g35f77158f71_0_14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7021" y="467659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925" name="Google Shape;2925;g35f77158f71_0_14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3014" y="2656150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926" name="Google Shape;2926;g35f77158f71_0_1496"/>
          <p:cNvSpPr txBox="1"/>
          <p:nvPr/>
        </p:nvSpPr>
        <p:spPr>
          <a:xfrm>
            <a:off x="6302230" y="465276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7" name="Google Shape;2927;g35f77158f71_0_1496"/>
          <p:cNvSpPr txBox="1"/>
          <p:nvPr/>
        </p:nvSpPr>
        <p:spPr>
          <a:xfrm>
            <a:off x="6170841" y="2632321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x57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928" name="Google Shape;2928;g35f77158f71_0_14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94402" y="414826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929" name="Google Shape;2929;g35f77158f71_0_1496"/>
          <p:cNvSpPr/>
          <p:nvPr/>
        </p:nvSpPr>
        <p:spPr>
          <a:xfrm>
            <a:off x="5929263" y="12083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30" name="Google Shape;2930;g35f77158f71_0_1496"/>
          <p:cNvSpPr/>
          <p:nvPr/>
        </p:nvSpPr>
        <p:spPr>
          <a:xfrm>
            <a:off x="5929263" y="1667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31" name="Google Shape;2931;g35f77158f71_0_1496"/>
          <p:cNvSpPr txBox="1"/>
          <p:nvPr/>
        </p:nvSpPr>
        <p:spPr>
          <a:xfrm>
            <a:off x="6338055" y="113985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932" name="Google Shape;2932;g35f77158f71_0_1496"/>
          <p:cNvSpPr txBox="1"/>
          <p:nvPr/>
        </p:nvSpPr>
        <p:spPr>
          <a:xfrm>
            <a:off x="6345830" y="159839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933" name="Google Shape;2933;g35f77158f71_0_1496"/>
          <p:cNvSpPr/>
          <p:nvPr/>
        </p:nvSpPr>
        <p:spPr>
          <a:xfrm>
            <a:off x="5509500" y="261440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34" name="Google Shape;2934;g35f77158f71_0_1496"/>
          <p:cNvSpPr/>
          <p:nvPr/>
        </p:nvSpPr>
        <p:spPr>
          <a:xfrm>
            <a:off x="5672413" y="414825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35" name="Google Shape;2935;g35f77158f71_0_1496"/>
          <p:cNvSpPr/>
          <p:nvPr/>
        </p:nvSpPr>
        <p:spPr>
          <a:xfrm>
            <a:off x="5675250" y="45343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36" name="Google Shape;2936;g35f77158f71_0_1496"/>
          <p:cNvSpPr/>
          <p:nvPr/>
        </p:nvSpPr>
        <p:spPr>
          <a:xfrm>
            <a:off x="5672413" y="43413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37" name="Google Shape;2937;g35f77158f71_0_1496"/>
          <p:cNvSpPr/>
          <p:nvPr/>
        </p:nvSpPr>
        <p:spPr>
          <a:xfrm>
            <a:off x="3409663" y="351997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8" name="Google Shape;2938;g35f77158f71_0_1496"/>
          <p:cNvSpPr/>
          <p:nvPr/>
        </p:nvSpPr>
        <p:spPr>
          <a:xfrm>
            <a:off x="4948750" y="249480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39" name="Google Shape;2939;g35f77158f71_0_14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36813" y="1334725"/>
            <a:ext cx="565800" cy="5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3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g35f77158f71_0_1534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Medium - Results</a:t>
            </a:r>
            <a:endParaRPr/>
          </a:p>
        </p:txBody>
      </p:sp>
      <p:sp>
        <p:nvSpPr>
          <p:cNvPr id="2945" name="Google Shape;2945;g35f77158f71_0_1534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946" name="Google Shape;2946;g35f77158f71_0_1534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947" name="Google Shape;2947;g35f77158f71_0_1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00" y="1823963"/>
            <a:ext cx="8111750" cy="23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g35f5efe8c29_0_118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Hard</a:t>
            </a:r>
            <a:endParaRPr/>
          </a:p>
        </p:txBody>
      </p:sp>
      <p:sp>
        <p:nvSpPr>
          <p:cNvPr id="2953" name="Google Shape;2953;g35f5efe8c29_0_118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954" name="Google Shape;2954;g35f5efe8c29_0_118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955" name="Google Shape;2955;g35f5efe8c29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00" y="1423850"/>
            <a:ext cx="5897074" cy="5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6" name="Google Shape;2956;g35f5efe8c29_0_118"/>
          <p:cNvSpPr/>
          <p:nvPr/>
        </p:nvSpPr>
        <p:spPr>
          <a:xfrm>
            <a:off x="2327762" y="202887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957" name="Google Shape;2957;g35f5efe8c29_0_118"/>
          <p:cNvCxnSpPr>
            <a:stCxn id="2956" idx="0"/>
            <a:endCxn id="2956" idx="2"/>
          </p:cNvCxnSpPr>
          <p:nvPr/>
        </p:nvCxnSpPr>
        <p:spPr>
          <a:xfrm>
            <a:off x="4734362" y="202887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58" name="Google Shape;2958;g35f5efe8c29_0_118"/>
          <p:cNvCxnSpPr/>
          <p:nvPr/>
        </p:nvCxnSpPr>
        <p:spPr>
          <a:xfrm>
            <a:off x="2343546" y="304072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59" name="Google Shape;2959;g35f5efe8c29_0_118"/>
          <p:cNvSpPr txBox="1"/>
          <p:nvPr/>
        </p:nvSpPr>
        <p:spPr>
          <a:xfrm>
            <a:off x="1806890" y="233587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960" name="Google Shape;2960;g35f5efe8c29_0_118"/>
          <p:cNvSpPr txBox="1"/>
          <p:nvPr/>
        </p:nvSpPr>
        <p:spPr>
          <a:xfrm>
            <a:off x="7235184" y="243757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961" name="Google Shape;2961;g35f5efe8c29_0_118"/>
          <p:cNvSpPr txBox="1"/>
          <p:nvPr/>
        </p:nvSpPr>
        <p:spPr>
          <a:xfrm>
            <a:off x="1803737" y="33896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2962" name="Google Shape;2962;g35f5efe8c29_0_118"/>
          <p:cNvSpPr txBox="1"/>
          <p:nvPr/>
        </p:nvSpPr>
        <p:spPr>
          <a:xfrm>
            <a:off x="7238213" y="33538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2963" name="Google Shape;2963;g35f5efe8c29_0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2654" y="2151838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964" name="Google Shape;2964;g35f5efe8c29_0_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2735" y="215184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2965" name="Google Shape;2965;g35f5efe8c29_0_1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0676" y="223953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2966" name="Google Shape;2966;g35f5efe8c29_0_1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4426" y="3201321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7" name="Google Shape;2967;g35f5efe8c29_0_118"/>
          <p:cNvCxnSpPr/>
          <p:nvPr/>
        </p:nvCxnSpPr>
        <p:spPr>
          <a:xfrm>
            <a:off x="2375115" y="401895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68" name="Google Shape;2968;g35f5efe8c29_0_118"/>
          <p:cNvSpPr txBox="1"/>
          <p:nvPr/>
        </p:nvSpPr>
        <p:spPr>
          <a:xfrm>
            <a:off x="1803737" y="439425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2969" name="Google Shape;2969;g35f5efe8c29_0_118"/>
          <p:cNvSpPr txBox="1"/>
          <p:nvPr/>
        </p:nvSpPr>
        <p:spPr>
          <a:xfrm>
            <a:off x="7238213" y="419567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2970" name="Google Shape;2970;g35f5efe8c29_0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5138" y="408044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971" name="Google Shape;2971;g35f5efe8c29_0_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4946" y="467659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2972" name="Google Shape;2972;g35f5efe8c29_0_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9902" y="2681875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973" name="Google Shape;2973;g35f5efe8c29_0_118"/>
          <p:cNvSpPr txBox="1"/>
          <p:nvPr/>
        </p:nvSpPr>
        <p:spPr>
          <a:xfrm>
            <a:off x="6550155" y="465276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4" name="Google Shape;2974;g35f5efe8c29_0_118"/>
          <p:cNvSpPr txBox="1"/>
          <p:nvPr/>
        </p:nvSpPr>
        <p:spPr>
          <a:xfrm>
            <a:off x="4197728" y="2658046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x80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2975" name="Google Shape;2975;g35f5efe8c29_0_1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42327" y="414826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976" name="Google Shape;2976;g35f5efe8c29_0_118"/>
          <p:cNvSpPr/>
          <p:nvPr/>
        </p:nvSpPr>
        <p:spPr>
          <a:xfrm>
            <a:off x="6177188" y="12083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77" name="Google Shape;2977;g35f5efe8c29_0_118"/>
          <p:cNvSpPr/>
          <p:nvPr/>
        </p:nvSpPr>
        <p:spPr>
          <a:xfrm>
            <a:off x="6177188" y="1667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78" name="Google Shape;2978;g35f5efe8c29_0_118"/>
          <p:cNvSpPr txBox="1"/>
          <p:nvPr/>
        </p:nvSpPr>
        <p:spPr>
          <a:xfrm>
            <a:off x="6585980" y="113985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2979" name="Google Shape;2979;g35f5efe8c29_0_118"/>
          <p:cNvSpPr txBox="1"/>
          <p:nvPr/>
        </p:nvSpPr>
        <p:spPr>
          <a:xfrm>
            <a:off x="6593755" y="159839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2980" name="Google Shape;2980;g35f5efe8c29_0_118"/>
          <p:cNvSpPr/>
          <p:nvPr/>
        </p:nvSpPr>
        <p:spPr>
          <a:xfrm>
            <a:off x="3536388" y="22395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81" name="Google Shape;2981;g35f5efe8c29_0_118"/>
          <p:cNvSpPr/>
          <p:nvPr/>
        </p:nvSpPr>
        <p:spPr>
          <a:xfrm>
            <a:off x="3536388" y="24319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82" name="Google Shape;2982;g35f5efe8c29_0_118"/>
          <p:cNvSpPr/>
          <p:nvPr/>
        </p:nvSpPr>
        <p:spPr>
          <a:xfrm>
            <a:off x="3536388" y="26401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83" name="Google Shape;2983;g35f5efe8c29_0_118"/>
          <p:cNvSpPr/>
          <p:nvPr/>
        </p:nvSpPr>
        <p:spPr>
          <a:xfrm>
            <a:off x="5920338" y="414825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84" name="Google Shape;2984;g35f5efe8c29_0_118"/>
          <p:cNvSpPr/>
          <p:nvPr/>
        </p:nvSpPr>
        <p:spPr>
          <a:xfrm>
            <a:off x="5923175" y="45343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85" name="Google Shape;2985;g35f5efe8c29_0_118"/>
          <p:cNvSpPr/>
          <p:nvPr/>
        </p:nvSpPr>
        <p:spPr>
          <a:xfrm>
            <a:off x="5920338" y="43413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9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g35f77158f71_0_1604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Hard</a:t>
            </a:r>
            <a:endParaRPr/>
          </a:p>
        </p:txBody>
      </p:sp>
      <p:sp>
        <p:nvSpPr>
          <p:cNvPr id="2991" name="Google Shape;2991;g35f77158f71_0_1604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2992" name="Google Shape;2992;g35f77158f71_0_1604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993" name="Google Shape;2993;g35f77158f71_0_16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00" y="1423850"/>
            <a:ext cx="5897074" cy="5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4" name="Google Shape;2994;g35f77158f71_0_1604"/>
          <p:cNvSpPr/>
          <p:nvPr/>
        </p:nvSpPr>
        <p:spPr>
          <a:xfrm>
            <a:off x="2327762" y="202887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995" name="Google Shape;2995;g35f77158f71_0_1604"/>
          <p:cNvCxnSpPr>
            <a:stCxn id="2994" idx="0"/>
            <a:endCxn id="2994" idx="2"/>
          </p:cNvCxnSpPr>
          <p:nvPr/>
        </p:nvCxnSpPr>
        <p:spPr>
          <a:xfrm>
            <a:off x="4734362" y="202887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96" name="Google Shape;2996;g35f77158f71_0_1604"/>
          <p:cNvCxnSpPr/>
          <p:nvPr/>
        </p:nvCxnSpPr>
        <p:spPr>
          <a:xfrm>
            <a:off x="2343546" y="304072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97" name="Google Shape;2997;g35f77158f71_0_1604"/>
          <p:cNvSpPr txBox="1"/>
          <p:nvPr/>
        </p:nvSpPr>
        <p:spPr>
          <a:xfrm>
            <a:off x="1806890" y="233587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2998" name="Google Shape;2998;g35f77158f71_0_1604"/>
          <p:cNvSpPr txBox="1"/>
          <p:nvPr/>
        </p:nvSpPr>
        <p:spPr>
          <a:xfrm>
            <a:off x="7235184" y="243757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2999" name="Google Shape;2999;g35f77158f71_0_1604"/>
          <p:cNvSpPr txBox="1"/>
          <p:nvPr/>
        </p:nvSpPr>
        <p:spPr>
          <a:xfrm>
            <a:off x="1803737" y="33896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3000" name="Google Shape;3000;g35f77158f71_0_1604"/>
          <p:cNvSpPr txBox="1"/>
          <p:nvPr/>
        </p:nvSpPr>
        <p:spPr>
          <a:xfrm>
            <a:off x="7238213" y="33538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3001" name="Google Shape;3001;g35f77158f71_0_16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9379" y="3099725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002" name="Google Shape;3002;g35f77158f71_0_16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2735" y="215184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3003" name="Google Shape;3003;g35f77158f71_0_16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0676" y="223953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3004" name="Google Shape;3004;g35f77158f71_0_16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82726" y="3214184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5" name="Google Shape;3005;g35f77158f71_0_1604"/>
          <p:cNvCxnSpPr/>
          <p:nvPr/>
        </p:nvCxnSpPr>
        <p:spPr>
          <a:xfrm>
            <a:off x="2375115" y="401895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06" name="Google Shape;3006;g35f77158f71_0_1604"/>
          <p:cNvSpPr txBox="1"/>
          <p:nvPr/>
        </p:nvSpPr>
        <p:spPr>
          <a:xfrm>
            <a:off x="1803737" y="439425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3007" name="Google Shape;3007;g35f77158f71_0_1604"/>
          <p:cNvSpPr txBox="1"/>
          <p:nvPr/>
        </p:nvSpPr>
        <p:spPr>
          <a:xfrm>
            <a:off x="7238213" y="419567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3008" name="Google Shape;3008;g35f77158f71_0_16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5138" y="408044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009" name="Google Shape;3009;g35f77158f71_0_16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4946" y="467659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010" name="Google Shape;3010;g35f77158f71_0_16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6627" y="3629762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3011" name="Google Shape;3011;g35f77158f71_0_1604"/>
          <p:cNvSpPr txBox="1"/>
          <p:nvPr/>
        </p:nvSpPr>
        <p:spPr>
          <a:xfrm>
            <a:off x="6550155" y="465276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x10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2" name="Google Shape;3012;g35f77158f71_0_1604"/>
          <p:cNvSpPr txBox="1"/>
          <p:nvPr/>
        </p:nvSpPr>
        <p:spPr>
          <a:xfrm>
            <a:off x="4134453" y="3605933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3013" name="Google Shape;3013;g35f77158f71_0_160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42327" y="414826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3014" name="Google Shape;3014;g35f77158f71_0_1604"/>
          <p:cNvSpPr/>
          <p:nvPr/>
        </p:nvSpPr>
        <p:spPr>
          <a:xfrm>
            <a:off x="6177188" y="12083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15" name="Google Shape;3015;g35f77158f71_0_1604"/>
          <p:cNvSpPr/>
          <p:nvPr/>
        </p:nvSpPr>
        <p:spPr>
          <a:xfrm>
            <a:off x="6177188" y="1667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16" name="Google Shape;3016;g35f77158f71_0_1604"/>
          <p:cNvSpPr txBox="1"/>
          <p:nvPr/>
        </p:nvSpPr>
        <p:spPr>
          <a:xfrm>
            <a:off x="6585980" y="113985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3017" name="Google Shape;3017;g35f77158f71_0_1604"/>
          <p:cNvSpPr txBox="1"/>
          <p:nvPr/>
        </p:nvSpPr>
        <p:spPr>
          <a:xfrm>
            <a:off x="6593755" y="159839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3018" name="Google Shape;3018;g35f77158f71_0_1604"/>
          <p:cNvSpPr/>
          <p:nvPr/>
        </p:nvSpPr>
        <p:spPr>
          <a:xfrm>
            <a:off x="3473113" y="3187410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19" name="Google Shape;3019;g35f77158f71_0_1604"/>
          <p:cNvSpPr/>
          <p:nvPr/>
        </p:nvSpPr>
        <p:spPr>
          <a:xfrm>
            <a:off x="3473113" y="3379885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20" name="Google Shape;3020;g35f77158f71_0_1604"/>
          <p:cNvSpPr/>
          <p:nvPr/>
        </p:nvSpPr>
        <p:spPr>
          <a:xfrm>
            <a:off x="3473113" y="35880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21" name="Google Shape;3021;g35f77158f71_0_1604"/>
          <p:cNvSpPr/>
          <p:nvPr/>
        </p:nvSpPr>
        <p:spPr>
          <a:xfrm>
            <a:off x="5920338" y="4148250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22" name="Google Shape;3022;g35f77158f71_0_1604"/>
          <p:cNvSpPr/>
          <p:nvPr/>
        </p:nvSpPr>
        <p:spPr>
          <a:xfrm>
            <a:off x="5923175" y="45343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23" name="Google Shape;3023;g35f77158f71_0_1604"/>
          <p:cNvSpPr/>
          <p:nvPr/>
        </p:nvSpPr>
        <p:spPr>
          <a:xfrm>
            <a:off x="5920338" y="43413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35f77158f71_0_1641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Hard</a:t>
            </a:r>
            <a:endParaRPr/>
          </a:p>
        </p:txBody>
      </p:sp>
      <p:sp>
        <p:nvSpPr>
          <p:cNvPr id="3029" name="Google Shape;3029;g35f77158f71_0_1641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3030" name="Google Shape;3030;g35f77158f71_0_1641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3031" name="Google Shape;3031;g35f77158f71_0_16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00" y="1423850"/>
            <a:ext cx="5897074" cy="5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2" name="Google Shape;3032;g35f77158f71_0_1641"/>
          <p:cNvSpPr/>
          <p:nvPr/>
        </p:nvSpPr>
        <p:spPr>
          <a:xfrm>
            <a:off x="2327762" y="202887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033" name="Google Shape;3033;g35f77158f71_0_1641"/>
          <p:cNvCxnSpPr>
            <a:stCxn id="3032" idx="0"/>
            <a:endCxn id="3032" idx="2"/>
          </p:cNvCxnSpPr>
          <p:nvPr/>
        </p:nvCxnSpPr>
        <p:spPr>
          <a:xfrm>
            <a:off x="4734362" y="202887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34" name="Google Shape;3034;g35f77158f71_0_1641"/>
          <p:cNvCxnSpPr/>
          <p:nvPr/>
        </p:nvCxnSpPr>
        <p:spPr>
          <a:xfrm>
            <a:off x="2343546" y="304072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35" name="Google Shape;3035;g35f77158f71_0_1641"/>
          <p:cNvSpPr txBox="1"/>
          <p:nvPr/>
        </p:nvSpPr>
        <p:spPr>
          <a:xfrm>
            <a:off x="1806890" y="233587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3036" name="Google Shape;3036;g35f77158f71_0_1641"/>
          <p:cNvSpPr txBox="1"/>
          <p:nvPr/>
        </p:nvSpPr>
        <p:spPr>
          <a:xfrm>
            <a:off x="7235184" y="243757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3037" name="Google Shape;3037;g35f77158f71_0_1641"/>
          <p:cNvSpPr txBox="1"/>
          <p:nvPr/>
        </p:nvSpPr>
        <p:spPr>
          <a:xfrm>
            <a:off x="1803737" y="33896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3038" name="Google Shape;3038;g35f77158f71_0_1641"/>
          <p:cNvSpPr txBox="1"/>
          <p:nvPr/>
        </p:nvSpPr>
        <p:spPr>
          <a:xfrm>
            <a:off x="7238213" y="33538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3039" name="Google Shape;3039;g35f77158f71_0_16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9379" y="3099725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040" name="Google Shape;3040;g35f77158f71_0_16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2735" y="215184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3041" name="Google Shape;3041;g35f77158f71_0_16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0676" y="223953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3042" name="Google Shape;3042;g35f77158f71_0_16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82726" y="3214184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3" name="Google Shape;3043;g35f77158f71_0_1641"/>
          <p:cNvCxnSpPr/>
          <p:nvPr/>
        </p:nvCxnSpPr>
        <p:spPr>
          <a:xfrm>
            <a:off x="2375115" y="401895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44" name="Google Shape;3044;g35f77158f71_0_1641"/>
          <p:cNvSpPr txBox="1"/>
          <p:nvPr/>
        </p:nvSpPr>
        <p:spPr>
          <a:xfrm>
            <a:off x="1803737" y="439425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3045" name="Google Shape;3045;g35f77158f71_0_1641"/>
          <p:cNvSpPr txBox="1"/>
          <p:nvPr/>
        </p:nvSpPr>
        <p:spPr>
          <a:xfrm>
            <a:off x="7238213" y="419567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3046" name="Google Shape;3046;g35f77158f71_0_16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5138" y="408044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047" name="Google Shape;3047;g35f77158f71_0_16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4946" y="467659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048" name="Google Shape;3048;g35f77158f71_0_16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6627" y="3629762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9" name="Google Shape;3049;g35f77158f71_0_1641"/>
          <p:cNvSpPr txBox="1"/>
          <p:nvPr/>
        </p:nvSpPr>
        <p:spPr>
          <a:xfrm>
            <a:off x="6550155" y="465276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50" name="Google Shape;3050;g35f77158f71_0_1641"/>
          <p:cNvSpPr txBox="1"/>
          <p:nvPr/>
        </p:nvSpPr>
        <p:spPr>
          <a:xfrm>
            <a:off x="4134453" y="3605933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x79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3051" name="Google Shape;3051;g35f77158f71_0_16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42327" y="414826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3052" name="Google Shape;3052;g35f77158f71_0_1641"/>
          <p:cNvSpPr/>
          <p:nvPr/>
        </p:nvSpPr>
        <p:spPr>
          <a:xfrm>
            <a:off x="6177188" y="12083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53" name="Google Shape;3053;g35f77158f71_0_1641"/>
          <p:cNvSpPr/>
          <p:nvPr/>
        </p:nvSpPr>
        <p:spPr>
          <a:xfrm>
            <a:off x="6177188" y="1667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54" name="Google Shape;3054;g35f77158f71_0_1641"/>
          <p:cNvSpPr txBox="1"/>
          <p:nvPr/>
        </p:nvSpPr>
        <p:spPr>
          <a:xfrm>
            <a:off x="6585980" y="113985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3055" name="Google Shape;3055;g35f77158f71_0_1641"/>
          <p:cNvSpPr txBox="1"/>
          <p:nvPr/>
        </p:nvSpPr>
        <p:spPr>
          <a:xfrm>
            <a:off x="6593755" y="159839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3056" name="Google Shape;3056;g35f77158f71_0_1641"/>
          <p:cNvSpPr/>
          <p:nvPr/>
        </p:nvSpPr>
        <p:spPr>
          <a:xfrm>
            <a:off x="3473113" y="3187410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57" name="Google Shape;3057;g35f77158f71_0_1641"/>
          <p:cNvSpPr/>
          <p:nvPr/>
        </p:nvSpPr>
        <p:spPr>
          <a:xfrm>
            <a:off x="3473113" y="3379885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58" name="Google Shape;3058;g35f77158f71_0_1641"/>
          <p:cNvSpPr/>
          <p:nvPr/>
        </p:nvSpPr>
        <p:spPr>
          <a:xfrm>
            <a:off x="3473113" y="35880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59" name="Google Shape;3059;g35f77158f71_0_1641"/>
          <p:cNvSpPr/>
          <p:nvPr/>
        </p:nvSpPr>
        <p:spPr>
          <a:xfrm>
            <a:off x="5923175" y="45343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60" name="Google Shape;3060;g35f77158f71_0_1641"/>
          <p:cNvSpPr/>
          <p:nvPr/>
        </p:nvSpPr>
        <p:spPr>
          <a:xfrm>
            <a:off x="5920338" y="43413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61" name="Google Shape;3061;g35f77158f71_0_1641"/>
          <p:cNvSpPr/>
          <p:nvPr/>
        </p:nvSpPr>
        <p:spPr>
          <a:xfrm>
            <a:off x="5196650" y="445575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5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35f77158f71_0_1679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Hard</a:t>
            </a:r>
            <a:endParaRPr/>
          </a:p>
        </p:txBody>
      </p:sp>
      <p:sp>
        <p:nvSpPr>
          <p:cNvPr id="3067" name="Google Shape;3067;g35f77158f71_0_1679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3068" name="Google Shape;3068;g35f77158f71_0_1679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3069" name="Google Shape;3069;g35f77158f71_0_16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00" y="1423850"/>
            <a:ext cx="5897074" cy="5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0" name="Google Shape;3070;g35f77158f71_0_1679"/>
          <p:cNvSpPr/>
          <p:nvPr/>
        </p:nvSpPr>
        <p:spPr>
          <a:xfrm>
            <a:off x="2327762" y="202887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071" name="Google Shape;3071;g35f77158f71_0_1679"/>
          <p:cNvCxnSpPr>
            <a:stCxn id="3070" idx="0"/>
            <a:endCxn id="3070" idx="2"/>
          </p:cNvCxnSpPr>
          <p:nvPr/>
        </p:nvCxnSpPr>
        <p:spPr>
          <a:xfrm>
            <a:off x="4734362" y="202887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72" name="Google Shape;3072;g35f77158f71_0_1679"/>
          <p:cNvCxnSpPr/>
          <p:nvPr/>
        </p:nvCxnSpPr>
        <p:spPr>
          <a:xfrm>
            <a:off x="2343546" y="304072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73" name="Google Shape;3073;g35f77158f71_0_1679"/>
          <p:cNvSpPr txBox="1"/>
          <p:nvPr/>
        </p:nvSpPr>
        <p:spPr>
          <a:xfrm>
            <a:off x="1806890" y="233587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3074" name="Google Shape;3074;g35f77158f71_0_1679"/>
          <p:cNvSpPr txBox="1"/>
          <p:nvPr/>
        </p:nvSpPr>
        <p:spPr>
          <a:xfrm>
            <a:off x="7235184" y="243757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3075" name="Google Shape;3075;g35f77158f71_0_1679"/>
          <p:cNvSpPr txBox="1"/>
          <p:nvPr/>
        </p:nvSpPr>
        <p:spPr>
          <a:xfrm>
            <a:off x="1803737" y="33896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3076" name="Google Shape;3076;g35f77158f71_0_1679"/>
          <p:cNvSpPr txBox="1"/>
          <p:nvPr/>
        </p:nvSpPr>
        <p:spPr>
          <a:xfrm>
            <a:off x="7238213" y="33538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3077" name="Google Shape;3077;g35f77158f71_0_16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9379" y="3099725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078" name="Google Shape;3078;g35f77158f71_0_16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2735" y="215184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3079" name="Google Shape;3079;g35f77158f71_0_16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0676" y="223953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3080" name="Google Shape;3080;g35f77158f71_0_16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82726" y="3214184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1" name="Google Shape;3081;g35f77158f71_0_1679"/>
          <p:cNvCxnSpPr/>
          <p:nvPr/>
        </p:nvCxnSpPr>
        <p:spPr>
          <a:xfrm>
            <a:off x="2375115" y="401895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82" name="Google Shape;3082;g35f77158f71_0_1679"/>
          <p:cNvSpPr txBox="1"/>
          <p:nvPr/>
        </p:nvSpPr>
        <p:spPr>
          <a:xfrm>
            <a:off x="1803737" y="439425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3083" name="Google Shape;3083;g35f77158f71_0_1679"/>
          <p:cNvSpPr txBox="1"/>
          <p:nvPr/>
        </p:nvSpPr>
        <p:spPr>
          <a:xfrm>
            <a:off x="7238213" y="419567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3084" name="Google Shape;3084;g35f77158f71_0_16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5138" y="408044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085" name="Google Shape;3085;g35f77158f71_0_16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4946" y="467659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086" name="Google Shape;3086;g35f77158f71_0_16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6627" y="3629762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3087" name="Google Shape;3087;g35f77158f71_0_1679"/>
          <p:cNvSpPr txBox="1"/>
          <p:nvPr/>
        </p:nvSpPr>
        <p:spPr>
          <a:xfrm>
            <a:off x="6550155" y="465276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8" name="Google Shape;3088;g35f77158f71_0_1679"/>
          <p:cNvSpPr txBox="1"/>
          <p:nvPr/>
        </p:nvSpPr>
        <p:spPr>
          <a:xfrm>
            <a:off x="4134453" y="3605933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x69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3089" name="Google Shape;3089;g35f77158f71_0_16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42327" y="414826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3090" name="Google Shape;3090;g35f77158f71_0_1679"/>
          <p:cNvSpPr/>
          <p:nvPr/>
        </p:nvSpPr>
        <p:spPr>
          <a:xfrm>
            <a:off x="6177188" y="12083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91" name="Google Shape;3091;g35f77158f71_0_1679"/>
          <p:cNvSpPr/>
          <p:nvPr/>
        </p:nvSpPr>
        <p:spPr>
          <a:xfrm>
            <a:off x="6177188" y="1667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92" name="Google Shape;3092;g35f77158f71_0_1679"/>
          <p:cNvSpPr txBox="1"/>
          <p:nvPr/>
        </p:nvSpPr>
        <p:spPr>
          <a:xfrm>
            <a:off x="6585980" y="113985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3093" name="Google Shape;3093;g35f77158f71_0_1679"/>
          <p:cNvSpPr txBox="1"/>
          <p:nvPr/>
        </p:nvSpPr>
        <p:spPr>
          <a:xfrm>
            <a:off x="6593755" y="159839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3094" name="Google Shape;3094;g35f77158f71_0_1679"/>
          <p:cNvSpPr/>
          <p:nvPr/>
        </p:nvSpPr>
        <p:spPr>
          <a:xfrm>
            <a:off x="3473113" y="3379885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95" name="Google Shape;3095;g35f77158f71_0_1679"/>
          <p:cNvSpPr/>
          <p:nvPr/>
        </p:nvSpPr>
        <p:spPr>
          <a:xfrm>
            <a:off x="3473113" y="35880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96" name="Google Shape;3096;g35f77158f71_0_1679"/>
          <p:cNvSpPr/>
          <p:nvPr/>
        </p:nvSpPr>
        <p:spPr>
          <a:xfrm>
            <a:off x="5923175" y="45343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97" name="Google Shape;3097;g35f77158f71_0_1679"/>
          <p:cNvSpPr/>
          <p:nvPr/>
        </p:nvSpPr>
        <p:spPr>
          <a:xfrm>
            <a:off x="5920338" y="43413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98" name="Google Shape;3098;g35f77158f71_0_1679"/>
          <p:cNvSpPr/>
          <p:nvPr/>
        </p:nvSpPr>
        <p:spPr>
          <a:xfrm>
            <a:off x="5196650" y="445575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9" name="Google Shape;3099;g35f77158f71_0_1679"/>
          <p:cNvSpPr/>
          <p:nvPr/>
        </p:nvSpPr>
        <p:spPr>
          <a:xfrm>
            <a:off x="2805075" y="3519975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3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35f77158f71_0_1717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Hard</a:t>
            </a:r>
            <a:endParaRPr/>
          </a:p>
        </p:txBody>
      </p:sp>
      <p:sp>
        <p:nvSpPr>
          <p:cNvPr id="3105" name="Google Shape;3105;g35f77158f71_0_1717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3106" name="Google Shape;3106;g35f77158f71_0_1717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3107" name="Google Shape;3107;g35f77158f71_0_17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00" y="1423850"/>
            <a:ext cx="5897074" cy="5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8" name="Google Shape;3108;g35f77158f71_0_1717"/>
          <p:cNvSpPr/>
          <p:nvPr/>
        </p:nvSpPr>
        <p:spPr>
          <a:xfrm>
            <a:off x="2327762" y="202887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109" name="Google Shape;3109;g35f77158f71_0_1717"/>
          <p:cNvCxnSpPr>
            <a:stCxn id="3108" idx="0"/>
            <a:endCxn id="3108" idx="2"/>
          </p:cNvCxnSpPr>
          <p:nvPr/>
        </p:nvCxnSpPr>
        <p:spPr>
          <a:xfrm>
            <a:off x="4734362" y="202887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10" name="Google Shape;3110;g35f77158f71_0_1717"/>
          <p:cNvCxnSpPr/>
          <p:nvPr/>
        </p:nvCxnSpPr>
        <p:spPr>
          <a:xfrm>
            <a:off x="2343546" y="304072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11" name="Google Shape;3111;g35f77158f71_0_1717"/>
          <p:cNvSpPr txBox="1"/>
          <p:nvPr/>
        </p:nvSpPr>
        <p:spPr>
          <a:xfrm>
            <a:off x="1806890" y="233587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3112" name="Google Shape;3112;g35f77158f71_0_1717"/>
          <p:cNvSpPr txBox="1"/>
          <p:nvPr/>
        </p:nvSpPr>
        <p:spPr>
          <a:xfrm>
            <a:off x="7235184" y="243757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3113" name="Google Shape;3113;g35f77158f71_0_1717"/>
          <p:cNvSpPr txBox="1"/>
          <p:nvPr/>
        </p:nvSpPr>
        <p:spPr>
          <a:xfrm>
            <a:off x="1803737" y="33896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3114" name="Google Shape;3114;g35f77158f71_0_1717"/>
          <p:cNvSpPr txBox="1"/>
          <p:nvPr/>
        </p:nvSpPr>
        <p:spPr>
          <a:xfrm>
            <a:off x="7238213" y="33538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3115" name="Google Shape;3115;g35f77158f71_0_17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0379" y="3099738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116" name="Google Shape;3116;g35f77158f71_0_17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2735" y="215184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3117" name="Google Shape;3117;g35f77158f71_0_17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0676" y="2239536"/>
            <a:ext cx="694455" cy="7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ana con riempimento a tinta unita" id="3118" name="Google Shape;3118;g35f77158f71_0_17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80326" y="3214196"/>
            <a:ext cx="614493" cy="63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9" name="Google Shape;3119;g35f77158f71_0_1717"/>
          <p:cNvCxnSpPr/>
          <p:nvPr/>
        </p:nvCxnSpPr>
        <p:spPr>
          <a:xfrm>
            <a:off x="2375115" y="401895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20" name="Google Shape;3120;g35f77158f71_0_1717"/>
          <p:cNvSpPr txBox="1"/>
          <p:nvPr/>
        </p:nvSpPr>
        <p:spPr>
          <a:xfrm>
            <a:off x="1803737" y="439425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3121" name="Google Shape;3121;g35f77158f71_0_1717"/>
          <p:cNvSpPr txBox="1"/>
          <p:nvPr/>
        </p:nvSpPr>
        <p:spPr>
          <a:xfrm>
            <a:off x="7238213" y="419567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3122" name="Google Shape;3122;g35f77158f71_0_17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5138" y="408044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123" name="Google Shape;3123;g35f77158f71_0_17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4946" y="467659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124" name="Google Shape;3124;g35f77158f71_0_17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7627" y="3629775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3125" name="Google Shape;3125;g35f77158f71_0_1717"/>
          <p:cNvSpPr txBox="1"/>
          <p:nvPr/>
        </p:nvSpPr>
        <p:spPr>
          <a:xfrm>
            <a:off x="6550155" y="465276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6" name="Google Shape;3126;g35f77158f71_0_1717"/>
          <p:cNvSpPr txBox="1"/>
          <p:nvPr/>
        </p:nvSpPr>
        <p:spPr>
          <a:xfrm>
            <a:off x="6075453" y="3605946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x68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3127" name="Google Shape;3127;g35f77158f71_0_17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42327" y="414826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3128" name="Google Shape;3128;g35f77158f71_0_1717"/>
          <p:cNvSpPr/>
          <p:nvPr/>
        </p:nvSpPr>
        <p:spPr>
          <a:xfrm>
            <a:off x="6177188" y="12083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29" name="Google Shape;3129;g35f77158f71_0_1717"/>
          <p:cNvSpPr/>
          <p:nvPr/>
        </p:nvSpPr>
        <p:spPr>
          <a:xfrm>
            <a:off x="6177188" y="1667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30" name="Google Shape;3130;g35f77158f71_0_1717"/>
          <p:cNvSpPr txBox="1"/>
          <p:nvPr/>
        </p:nvSpPr>
        <p:spPr>
          <a:xfrm>
            <a:off x="6585980" y="113985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3131" name="Google Shape;3131;g35f77158f71_0_1717"/>
          <p:cNvSpPr txBox="1"/>
          <p:nvPr/>
        </p:nvSpPr>
        <p:spPr>
          <a:xfrm>
            <a:off x="6593755" y="159839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3132" name="Google Shape;3132;g35f77158f71_0_1717"/>
          <p:cNvSpPr/>
          <p:nvPr/>
        </p:nvSpPr>
        <p:spPr>
          <a:xfrm>
            <a:off x="5414113" y="33798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33" name="Google Shape;3133;g35f77158f71_0_1717"/>
          <p:cNvSpPr/>
          <p:nvPr/>
        </p:nvSpPr>
        <p:spPr>
          <a:xfrm>
            <a:off x="5414113" y="35880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34" name="Google Shape;3134;g35f77158f71_0_1717"/>
          <p:cNvSpPr/>
          <p:nvPr/>
        </p:nvSpPr>
        <p:spPr>
          <a:xfrm>
            <a:off x="5923175" y="45343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35" name="Google Shape;3135;g35f77158f71_0_1717"/>
          <p:cNvSpPr/>
          <p:nvPr/>
        </p:nvSpPr>
        <p:spPr>
          <a:xfrm>
            <a:off x="5920338" y="43413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36" name="Google Shape;3136;g35f77158f71_0_1717"/>
          <p:cNvSpPr/>
          <p:nvPr/>
        </p:nvSpPr>
        <p:spPr>
          <a:xfrm>
            <a:off x="5196650" y="445575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7" name="Google Shape;3137;g35f77158f71_0_1717"/>
          <p:cNvSpPr/>
          <p:nvPr/>
        </p:nvSpPr>
        <p:spPr>
          <a:xfrm>
            <a:off x="3602675" y="35199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g35f77158f71_0_1754"/>
          <p:cNvSpPr txBox="1"/>
          <p:nvPr>
            <p:ph type="title"/>
          </p:nvPr>
        </p:nvSpPr>
        <p:spPr>
          <a:xfrm>
            <a:off x="800675" y="921625"/>
            <a:ext cx="8038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/>
              <a:t>Controller A* task - Hard</a:t>
            </a:r>
            <a:endParaRPr/>
          </a:p>
        </p:txBody>
      </p:sp>
      <p:sp>
        <p:nvSpPr>
          <p:cNvPr id="3143" name="Google Shape;3143;g35f77158f71_0_1754"/>
          <p:cNvSpPr txBox="1"/>
          <p:nvPr>
            <p:ph idx="11" type="ftr"/>
          </p:nvPr>
        </p:nvSpPr>
        <p:spPr>
          <a:xfrm>
            <a:off x="1487824" y="4874378"/>
            <a:ext cx="2398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Autonomous Greenhouse Management System</a:t>
            </a:r>
            <a:endParaRPr/>
          </a:p>
        </p:txBody>
      </p:sp>
      <p:sp>
        <p:nvSpPr>
          <p:cNvPr id="3144" name="Google Shape;3144;g35f77158f71_0_1754"/>
          <p:cNvSpPr txBox="1"/>
          <p:nvPr>
            <p:ph idx="12" type="sldNum"/>
          </p:nvPr>
        </p:nvSpPr>
        <p:spPr>
          <a:xfrm>
            <a:off x="8900368" y="4882477"/>
            <a:ext cx="15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3145" name="Google Shape;3145;g35f77158f71_0_17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00" y="1423850"/>
            <a:ext cx="5897074" cy="5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6" name="Google Shape;3146;g35f77158f71_0_1754"/>
          <p:cNvSpPr/>
          <p:nvPr/>
        </p:nvSpPr>
        <p:spPr>
          <a:xfrm>
            <a:off x="2327762" y="2028875"/>
            <a:ext cx="4813200" cy="30075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147" name="Google Shape;3147;g35f77158f71_0_1754"/>
          <p:cNvCxnSpPr>
            <a:stCxn id="3146" idx="0"/>
            <a:endCxn id="3146" idx="2"/>
          </p:cNvCxnSpPr>
          <p:nvPr/>
        </p:nvCxnSpPr>
        <p:spPr>
          <a:xfrm>
            <a:off x="4734362" y="2028875"/>
            <a:ext cx="0" cy="300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48" name="Google Shape;3148;g35f77158f71_0_1754"/>
          <p:cNvCxnSpPr/>
          <p:nvPr/>
        </p:nvCxnSpPr>
        <p:spPr>
          <a:xfrm>
            <a:off x="2343546" y="3040721"/>
            <a:ext cx="481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49" name="Google Shape;3149;g35f77158f71_0_1754"/>
          <p:cNvSpPr txBox="1"/>
          <p:nvPr/>
        </p:nvSpPr>
        <p:spPr>
          <a:xfrm>
            <a:off x="1806890" y="2335875"/>
            <a:ext cx="48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/>
              <a:t>C11</a:t>
            </a:r>
            <a:endParaRPr sz="900"/>
          </a:p>
        </p:txBody>
      </p:sp>
      <p:sp>
        <p:nvSpPr>
          <p:cNvPr id="3150" name="Google Shape;3150;g35f77158f71_0_1754"/>
          <p:cNvSpPr txBox="1"/>
          <p:nvPr/>
        </p:nvSpPr>
        <p:spPr>
          <a:xfrm>
            <a:off x="7235184" y="2437575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C12</a:t>
            </a:r>
            <a:endParaRPr sz="1300"/>
          </a:p>
        </p:txBody>
      </p:sp>
      <p:sp>
        <p:nvSpPr>
          <p:cNvPr id="3151" name="Google Shape;3151;g35f77158f71_0_1754"/>
          <p:cNvSpPr txBox="1"/>
          <p:nvPr/>
        </p:nvSpPr>
        <p:spPr>
          <a:xfrm>
            <a:off x="1803737" y="3389625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C21</a:t>
            </a:r>
            <a:endParaRPr sz="800"/>
          </a:p>
        </p:txBody>
      </p:sp>
      <p:sp>
        <p:nvSpPr>
          <p:cNvPr id="3152" name="Google Shape;3152;g35f77158f71_0_1754"/>
          <p:cNvSpPr txBox="1"/>
          <p:nvPr/>
        </p:nvSpPr>
        <p:spPr>
          <a:xfrm>
            <a:off x="7238213" y="3353850"/>
            <a:ext cx="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C22</a:t>
            </a:r>
            <a:endParaRPr sz="1300"/>
          </a:p>
        </p:txBody>
      </p:sp>
      <p:pic>
        <p:nvPicPr>
          <p:cNvPr descr="Robot con riempimento a tinta unita" id="3153" name="Google Shape;3153;g35f77158f71_0_17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1116" y="2086938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154" name="Google Shape;3154;g35f77158f71_0_17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2735" y="2151844"/>
            <a:ext cx="483187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ore di loto con riempimento a tinta unita" id="3155" name="Google Shape;3155;g35f77158f71_0_17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24426" y="2167511"/>
            <a:ext cx="694455" cy="713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6" name="Google Shape;3156;g35f77158f71_0_1754"/>
          <p:cNvCxnSpPr/>
          <p:nvPr/>
        </p:nvCxnSpPr>
        <p:spPr>
          <a:xfrm>
            <a:off x="2375115" y="4018951"/>
            <a:ext cx="478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57" name="Google Shape;3157;g35f77158f71_0_1754"/>
          <p:cNvSpPr txBox="1"/>
          <p:nvPr/>
        </p:nvSpPr>
        <p:spPr>
          <a:xfrm>
            <a:off x="1803737" y="4394250"/>
            <a:ext cx="48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C31</a:t>
            </a:r>
            <a:endParaRPr sz="800"/>
          </a:p>
        </p:txBody>
      </p:sp>
      <p:sp>
        <p:nvSpPr>
          <p:cNvPr id="3158" name="Google Shape;3158;g35f77158f71_0_1754"/>
          <p:cNvSpPr txBox="1"/>
          <p:nvPr/>
        </p:nvSpPr>
        <p:spPr>
          <a:xfrm>
            <a:off x="7238213" y="4195675"/>
            <a:ext cx="5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C32</a:t>
            </a:r>
            <a:endParaRPr sz="1200"/>
          </a:p>
        </p:txBody>
      </p:sp>
      <p:pic>
        <p:nvPicPr>
          <p:cNvPr descr="Robot con riempimento a tinta unita" id="3159" name="Google Shape;3159;g35f77158f71_0_17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5138" y="4080447"/>
            <a:ext cx="597972" cy="614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160" name="Google Shape;3160;g35f77158f71_0_17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4946" y="4676599"/>
            <a:ext cx="287350" cy="29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a in carica con riempimento a tinta unita" id="3161" name="Google Shape;3161;g35f77158f71_0_17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8364" y="2616975"/>
            <a:ext cx="287350" cy="2952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2" name="Google Shape;3162;g35f77158f71_0_1754"/>
          <p:cNvSpPr txBox="1"/>
          <p:nvPr/>
        </p:nvSpPr>
        <p:spPr>
          <a:xfrm>
            <a:off x="6550155" y="4652769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x0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3" name="Google Shape;3163;g35f77158f71_0_1754"/>
          <p:cNvSpPr txBox="1"/>
          <p:nvPr/>
        </p:nvSpPr>
        <p:spPr>
          <a:xfrm>
            <a:off x="6516191" y="2593146"/>
            <a:ext cx="4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x67</a:t>
            </a:r>
            <a:endParaRPr sz="11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ragola con riempimento a tinta unita" id="3164" name="Google Shape;3164;g35f77158f71_0_17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42327" y="4148262"/>
            <a:ext cx="658667" cy="676679"/>
          </a:xfrm>
          <a:prstGeom prst="rect">
            <a:avLst/>
          </a:prstGeom>
          <a:noFill/>
          <a:ln>
            <a:noFill/>
          </a:ln>
        </p:spPr>
      </p:pic>
      <p:sp>
        <p:nvSpPr>
          <p:cNvPr id="3165" name="Google Shape;3165;g35f77158f71_0_1754"/>
          <p:cNvSpPr/>
          <p:nvPr/>
        </p:nvSpPr>
        <p:spPr>
          <a:xfrm>
            <a:off x="6177188" y="120832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66" name="Google Shape;3166;g35f77158f71_0_1754"/>
          <p:cNvSpPr/>
          <p:nvPr/>
        </p:nvSpPr>
        <p:spPr>
          <a:xfrm>
            <a:off x="6177188" y="1667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67" name="Google Shape;3167;g35f77158f71_0_1754"/>
          <p:cNvSpPr txBox="1"/>
          <p:nvPr/>
        </p:nvSpPr>
        <p:spPr>
          <a:xfrm>
            <a:off x="6585980" y="1139850"/>
            <a:ext cx="6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water</a:t>
            </a:r>
            <a:endParaRPr/>
          </a:p>
        </p:txBody>
      </p:sp>
      <p:sp>
        <p:nvSpPr>
          <p:cNvPr id="3168" name="Google Shape;3168;g35f77158f71_0_1754"/>
          <p:cNvSpPr txBox="1"/>
          <p:nvPr/>
        </p:nvSpPr>
        <p:spPr>
          <a:xfrm>
            <a:off x="6593755" y="1598398"/>
            <a:ext cx="9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= fertilizer</a:t>
            </a:r>
            <a:endParaRPr sz="1200"/>
          </a:p>
        </p:txBody>
      </p:sp>
      <p:sp>
        <p:nvSpPr>
          <p:cNvPr id="3169" name="Google Shape;3169;g35f77158f71_0_1754"/>
          <p:cNvSpPr/>
          <p:nvPr/>
        </p:nvSpPr>
        <p:spPr>
          <a:xfrm>
            <a:off x="5854850" y="2367097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70" name="Google Shape;3170;g35f77158f71_0_1754"/>
          <p:cNvSpPr/>
          <p:nvPr/>
        </p:nvSpPr>
        <p:spPr>
          <a:xfrm>
            <a:off x="5854850" y="2575225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71" name="Google Shape;3171;g35f77158f71_0_1754"/>
          <p:cNvSpPr/>
          <p:nvPr/>
        </p:nvSpPr>
        <p:spPr>
          <a:xfrm>
            <a:off x="5923175" y="4534372"/>
            <a:ext cx="304800" cy="14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72" name="Google Shape;3172;g35f77158f71_0_1754"/>
          <p:cNvSpPr/>
          <p:nvPr/>
        </p:nvSpPr>
        <p:spPr>
          <a:xfrm>
            <a:off x="5920338" y="4341313"/>
            <a:ext cx="304800" cy="14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83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73" name="Google Shape;3173;g35f77158f71_0_1754"/>
          <p:cNvSpPr/>
          <p:nvPr/>
        </p:nvSpPr>
        <p:spPr>
          <a:xfrm>
            <a:off x="5196650" y="4455750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Banana con riempimento a tinta unita" id="3174" name="Google Shape;3174;g35f77158f71_0_17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80326" y="3214196"/>
            <a:ext cx="614493" cy="631298"/>
          </a:xfrm>
          <a:prstGeom prst="rect">
            <a:avLst/>
          </a:prstGeom>
          <a:noFill/>
          <a:ln>
            <a:noFill/>
          </a:ln>
        </p:spPr>
      </p:pic>
      <p:sp>
        <p:nvSpPr>
          <p:cNvPr id="3175" name="Google Shape;3175;g35f77158f71_0_1754"/>
          <p:cNvSpPr/>
          <p:nvPr/>
        </p:nvSpPr>
        <p:spPr>
          <a:xfrm>
            <a:off x="3602675" y="3519988"/>
            <a:ext cx="150000" cy="1539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367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2025-03-20T21:26:51Z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2025-03-20T00:00:00Z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2025-03-20T00:00:00Z</vt:filetime>
  </property>
</Properties>
</file>