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2462" y="77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04.03.2024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04.03.2024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Sarak Alessia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Studentessa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err="1" smtClean="0">
                <a:latin typeface="Arial" charset="0"/>
                <a:ea typeface="ＭＳ Ｐゴシック" charset="0"/>
                <a:cs typeface="ＭＳ Ｐゴシック" charset="0"/>
              </a:rPr>
              <a:t>Poretti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 Giacomo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N° Progetto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2024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4 marzo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en-US" dirty="0" err="1" smtClean="0"/>
              <a:t>HexCard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15963" y="7586663"/>
            <a:ext cx="12865100" cy="7313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it-IT" dirty="0" err="1" smtClean="0">
                <a:latin typeface="Arial" charset="0"/>
                <a:ea typeface="ＭＳ Ｐゴシック" charset="0"/>
                <a:cs typeface="ＭＳ Ｐゴシック" charset="0"/>
              </a:rPr>
              <a:t>Hexagon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it-IT" dirty="0" err="1" smtClean="0">
                <a:latin typeface="Arial" charset="0"/>
                <a:ea typeface="ＭＳ Ｐゴシック" charset="0"/>
                <a:cs typeface="ＭＳ Ｐゴシック" charset="0"/>
              </a:rPr>
              <a:t>Swiss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 SAGL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Obiettivi</a:t>
            </a:r>
            <a:r>
              <a:rPr lang="it-CH" sz="1400" dirty="0"/>
              <a:t> </a:t>
            </a:r>
          </a:p>
          <a:p>
            <a:r>
              <a:rPr lang="it-CH" sz="1200" dirty="0"/>
              <a:t>-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Conclusione</a:t>
            </a:r>
            <a:endParaRPr lang="it-CH" sz="1400" dirty="0"/>
          </a:p>
          <a:p>
            <a:r>
              <a:rPr lang="it-CH" sz="1200" dirty="0"/>
              <a:t>-</a:t>
            </a:r>
            <a:endParaRPr lang="it-CH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err="1"/>
              <a:t>Abstract</a:t>
            </a:r>
            <a:r>
              <a:rPr lang="it-CH" sz="1400" dirty="0"/>
              <a:t> </a:t>
            </a:r>
          </a:p>
          <a:p>
            <a:r>
              <a:rPr lang="it-CH" sz="1200" dirty="0"/>
              <a:t>-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620314" y="17572936"/>
            <a:ext cx="591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b="1" dirty="0">
                <a:solidFill>
                  <a:srgbClr val="FF0000"/>
                </a:solidFill>
              </a:rPr>
              <a:t>Attenzione!!!</a:t>
            </a:r>
          </a:p>
          <a:p>
            <a:pPr algn="ctr"/>
            <a:endParaRPr lang="it-CH" sz="1400" b="1" dirty="0">
              <a:solidFill>
                <a:srgbClr val="FF0000"/>
              </a:solidFill>
            </a:endParaRPr>
          </a:p>
          <a:p>
            <a:pPr algn="ctr"/>
            <a:r>
              <a:rPr lang="it-CH" sz="1400" b="1" dirty="0">
                <a:solidFill>
                  <a:srgbClr val="FF0000"/>
                </a:solidFill>
              </a:rPr>
              <a:t>Per tutto il testo </a:t>
            </a:r>
            <a:r>
              <a:rPr lang="it-CH" sz="1400" b="1" dirty="0" err="1">
                <a:solidFill>
                  <a:srgbClr val="FF0000"/>
                </a:solidFill>
              </a:rPr>
              <a:t>max</a:t>
            </a:r>
            <a:r>
              <a:rPr lang="it-CH" sz="1400" b="1" dirty="0">
                <a:solidFill>
                  <a:srgbClr val="FF0000"/>
                </a:solidFill>
              </a:rPr>
              <a:t> 2350 caratteri, spazi inclusi</a:t>
            </a:r>
            <a:endParaRPr lang="it-CH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1</TotalTime>
  <Words>44</Words>
  <Application>Microsoft Office PowerPoint</Application>
  <PresentationFormat>Personalizzato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DTI_Poster</vt:lpstr>
      <vt:lpstr>HexCard</vt:lpstr>
    </vt:vector>
  </TitlesOfParts>
  <Company>Servizio Informatico TI-EDU - USI-SUPSI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ev. sottotitolo </dc:title>
  <dc:creator>Amaro Walter</dc:creator>
  <cp:lastModifiedBy>Sarak Alessia</cp:lastModifiedBy>
  <cp:revision>7</cp:revision>
  <cp:lastPrinted>2015-05-13T06:28:57Z</cp:lastPrinted>
  <dcterms:created xsi:type="dcterms:W3CDTF">2019-02-05T13:30:43Z</dcterms:created>
  <dcterms:modified xsi:type="dcterms:W3CDTF">2024-03-04T10:34:10Z</dcterms:modified>
</cp:coreProperties>
</file>