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6"/>
  </p:notesMasterIdLst>
  <p:handoutMasterIdLst>
    <p:handoutMasterId r:id="rId7"/>
  </p:handoutMasterIdLst>
  <p:sldIdLst>
    <p:sldId id="268" r:id="rId2"/>
    <p:sldId id="266" r:id="rId3"/>
    <p:sldId id="269" r:id="rId4"/>
    <p:sldId id="270" r:id="rId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46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04/03/2024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HexCard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Sarak Alessia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 smtClean="0"/>
              <a:t>Studentessa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 err="1" smtClean="0"/>
              <a:t>Poretti</a:t>
            </a:r>
            <a:r>
              <a:rPr lang="it-IT" dirty="0" smtClean="0"/>
              <a:t> Giacomo 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Hexagon</a:t>
            </a:r>
            <a:r>
              <a:rPr lang="it-IT" dirty="0" smtClean="0"/>
              <a:t> </a:t>
            </a:r>
            <a:r>
              <a:rPr lang="it-IT" dirty="0" err="1" smtClean="0"/>
              <a:t>Swiss</a:t>
            </a:r>
            <a:r>
              <a:rPr lang="it-IT" dirty="0" smtClean="0"/>
              <a:t> SAGL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 smtClean="0"/>
              <a:t>2024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 smtClean="0"/>
              <a:t>4 marzo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Boh 1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9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Boh 2</a:t>
            </a:r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52641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</TotalTime>
  <Words>32</Words>
  <Application>Microsoft Office PowerPoint</Application>
  <PresentationFormat>Presentazione su schermo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 New Roman</vt:lpstr>
      <vt:lpstr>PPT_StudentKit_DTI</vt:lpstr>
      <vt:lpstr>HexCard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Sarak Alessia</cp:lastModifiedBy>
  <cp:revision>5</cp:revision>
  <cp:lastPrinted>2012-05-23T12:47:14Z</cp:lastPrinted>
  <dcterms:created xsi:type="dcterms:W3CDTF">2012-06-06T06:29:02Z</dcterms:created>
  <dcterms:modified xsi:type="dcterms:W3CDTF">2024-03-04T10:33:01Z</dcterms:modified>
</cp:coreProperties>
</file>