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4"/>
  </p:notesMasterIdLst>
  <p:sldIdLst>
    <p:sldId id="256" r:id="rId2"/>
    <p:sldId id="257" r:id="rId3"/>
    <p:sldId id="258" r:id="rId4"/>
    <p:sldId id="276" r:id="rId5"/>
    <p:sldId id="267" r:id="rId6"/>
    <p:sldId id="291" r:id="rId7"/>
    <p:sldId id="293" r:id="rId8"/>
    <p:sldId id="295" r:id="rId9"/>
    <p:sldId id="298" r:id="rId10"/>
    <p:sldId id="308" r:id="rId11"/>
    <p:sldId id="309" r:id="rId12"/>
    <p:sldId id="296" r:id="rId13"/>
    <p:sldId id="297" r:id="rId14"/>
    <p:sldId id="299" r:id="rId15"/>
    <p:sldId id="301" r:id="rId16"/>
    <p:sldId id="306" r:id="rId17"/>
    <p:sldId id="303" r:id="rId18"/>
    <p:sldId id="307" r:id="rId19"/>
    <p:sldId id="305" r:id="rId20"/>
    <p:sldId id="304" r:id="rId21"/>
    <p:sldId id="302" r:id="rId22"/>
    <p:sldId id="261" r:id="rId2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75303" autoAdjust="0"/>
  </p:normalViewPr>
  <p:slideViewPr>
    <p:cSldViewPr snapToGrid="0" showGuides="1">
      <p:cViewPr varScale="1">
        <p:scale>
          <a:sx n="67" d="100"/>
          <a:sy n="67" d="100"/>
        </p:scale>
        <p:origin x="1224" y="53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915F1-A884-4072-AF81-CF7FA1F68F6D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71006-93ED-417B-8D1C-79E5B3A3D05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4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749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51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155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21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2602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006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3768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0646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0773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82425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429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6874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71006-93ED-417B-8D1C-79E5B3A3D052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7359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72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260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4573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69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5038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1196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0933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2370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348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093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6783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2553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9578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945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8183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ACF-1BFC-4293-8051-DBD69D65A7A5}" type="datetimeFigureOut">
              <a:rPr lang="it-CH" smtClean="0"/>
              <a:t>18.05.2018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DA00026-8625-42F5-BF86-D059BC5D9D1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235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Info </a:t>
            </a:r>
            <a:r>
              <a:rPr lang="it-CH" dirty="0" err="1" smtClean="0"/>
              <a:t>Kiosk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Di Alessia </a:t>
            </a:r>
            <a:r>
              <a:rPr lang="it-CH" dirty="0" err="1" smtClean="0"/>
              <a:t>Sarak</a:t>
            </a:r>
            <a:r>
              <a:rPr lang="it-CH" dirty="0"/>
              <a:t> </a:t>
            </a:r>
            <a:r>
              <a:rPr lang="it-CH" dirty="0" smtClean="0"/>
              <a:t>e Diana </a:t>
            </a:r>
            <a:r>
              <a:rPr lang="it-CH" dirty="0" err="1" smtClean="0"/>
              <a:t>Liloia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352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- Server</a:t>
            </a:r>
            <a:endParaRPr lang="it-CH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96597"/>
            <a:ext cx="4512295" cy="2540422"/>
          </a:xfrm>
          <a:ln w="28575">
            <a:solidFill>
              <a:schemeClr val="accent1"/>
            </a:solidFill>
          </a:ln>
        </p:spPr>
      </p:pic>
      <p:sp>
        <p:nvSpPr>
          <p:cNvPr id="6" name="CasellaDiTesto 5"/>
          <p:cNvSpPr txBox="1"/>
          <p:nvPr/>
        </p:nvSpPr>
        <p:spPr>
          <a:xfrm>
            <a:off x="5897880" y="2756416"/>
            <a:ext cx="5120640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Char char=""/>
            </a:pPr>
            <a:r>
              <a:rPr lang="it-CH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Installazione Windows 10</a:t>
            </a:r>
            <a:endParaRPr lang="it-CH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defTabSz="457200">
              <a:spcBef>
                <a:spcPts val="1000"/>
              </a:spcBef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Char char=""/>
            </a:pPr>
            <a:r>
              <a:rPr lang="it-CH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Workbench 6.3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Char char=""/>
            </a:pPr>
            <a:r>
              <a:rPr lang="it-CH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XAMPP 3.2.2</a:t>
            </a:r>
            <a:endParaRPr lang="it-CH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- Client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9" t="18837" r="26177" b="19026"/>
          <a:stretch/>
        </p:blipFill>
        <p:spPr>
          <a:xfrm>
            <a:off x="677334" y="1930400"/>
            <a:ext cx="4146126" cy="3390823"/>
          </a:xfrm>
          <a:prstGeom prst="ellipse">
            <a:avLst/>
          </a:prstGeom>
          <a:ln w="28575">
            <a:solidFill>
              <a:schemeClr val="accent1"/>
            </a:solidFill>
          </a:ln>
        </p:spPr>
      </p:pic>
      <p:sp>
        <p:nvSpPr>
          <p:cNvPr id="6" name="CasellaDiTesto 5"/>
          <p:cNvSpPr txBox="1"/>
          <p:nvPr/>
        </p:nvSpPr>
        <p:spPr>
          <a:xfrm>
            <a:off x="5737860" y="3192433"/>
            <a:ext cx="422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F496CB">
                  <a:lumMod val="75000"/>
                </a:srgbClr>
              </a:buClr>
              <a:buSzPct val="80000"/>
              <a:buFont typeface="Wingdings 3" charset="2"/>
              <a:buChar char=""/>
            </a:pPr>
            <a:r>
              <a:rPr lang="it-CH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Installazione Raspian 4.14</a:t>
            </a:r>
            <a:endParaRPr lang="it-CH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9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it-CH" dirty="0" smtClean="0"/>
              <a:t>Implementazione</a:t>
            </a:r>
            <a:r>
              <a:rPr lang="it-CH" sz="5400" dirty="0" smtClean="0"/>
              <a:t> </a:t>
            </a:r>
            <a:r>
              <a:rPr lang="it-CH" smtClean="0"/>
              <a:t>- Sito</a:t>
            </a:r>
            <a:endParaRPr lang="it-CH" sz="5400" dirty="0"/>
          </a:p>
        </p:txBody>
      </p:sp>
      <p:pic>
        <p:nvPicPr>
          <p:cNvPr id="4098" name="Immagin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596668" cy="429044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44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64737" cy="1320800"/>
          </a:xfrm>
        </p:spPr>
        <p:txBody>
          <a:bodyPr anchor="ctr">
            <a:noAutofit/>
          </a:bodyPr>
          <a:lstStyle/>
          <a:p>
            <a:r>
              <a:rPr lang="it-CH" dirty="0" smtClean="0"/>
              <a:t>Implementazione</a:t>
            </a:r>
            <a:r>
              <a:rPr lang="it-CH" sz="5400" dirty="0" smtClean="0"/>
              <a:t> </a:t>
            </a:r>
            <a:r>
              <a:rPr lang="it-CH" dirty="0" smtClean="0"/>
              <a:t>– Identificazione utenti</a:t>
            </a:r>
            <a:endParaRPr lang="it-CH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$</a:t>
            </a:r>
            <a:r>
              <a:rPr lang="en-US" sz="1400" dirty="0" err="1"/>
              <a:t>ldap_dn</a:t>
            </a:r>
            <a:r>
              <a:rPr lang="en-US" sz="1400" dirty="0"/>
              <a:t> = $_POST["username"]."@</a:t>
            </a:r>
            <a:r>
              <a:rPr lang="en-US" sz="1400" dirty="0" err="1"/>
              <a:t>cpt.local</a:t>
            </a:r>
            <a:r>
              <a:rPr lang="en-US" sz="1400" dirty="0" smtClean="0"/>
              <a:t>";</a:t>
            </a:r>
            <a:br>
              <a:rPr lang="en-US" sz="1400" dirty="0" smtClean="0"/>
            </a:br>
            <a:r>
              <a:rPr lang="en-US" sz="1400" dirty="0" smtClean="0"/>
              <a:t>$</a:t>
            </a:r>
            <a:r>
              <a:rPr lang="en-US" sz="1400" dirty="0" err="1"/>
              <a:t>ldap_password</a:t>
            </a:r>
            <a:r>
              <a:rPr lang="en-US" sz="1400" dirty="0"/>
              <a:t> = $_POST["pass</a:t>
            </a:r>
            <a:r>
              <a:rPr lang="en-US" sz="1400" dirty="0" smtClean="0"/>
              <a:t>"];</a:t>
            </a:r>
            <a:endParaRPr lang="it-CH" sz="1400" dirty="0"/>
          </a:p>
          <a:p>
            <a:pPr marL="0" indent="0">
              <a:buNone/>
            </a:pPr>
            <a:r>
              <a:rPr lang="en-US" sz="1400" dirty="0"/>
              <a:t>$link = </a:t>
            </a:r>
            <a:r>
              <a:rPr lang="en-US" sz="1400" dirty="0" err="1"/>
              <a:t>ldap_connect</a:t>
            </a:r>
            <a:r>
              <a:rPr lang="en-US" sz="1400" dirty="0"/>
              <a:t>('</a:t>
            </a:r>
            <a:r>
              <a:rPr lang="en-US" sz="1400" dirty="0" err="1"/>
              <a:t>cpt.local</a:t>
            </a:r>
            <a:r>
              <a:rPr lang="en-US" sz="1400" dirty="0"/>
              <a:t>');</a:t>
            </a:r>
            <a:endParaRPr lang="it-CH" sz="1400" dirty="0"/>
          </a:p>
          <a:p>
            <a:pPr marL="0" indent="0">
              <a:buNone/>
            </a:pPr>
            <a:r>
              <a:rPr lang="it-CH" sz="1400" dirty="0" err="1" smtClean="0"/>
              <a:t>if</a:t>
            </a:r>
            <a:r>
              <a:rPr lang="it-CH" sz="1400" dirty="0"/>
              <a:t>(! $link) </a:t>
            </a:r>
            <a:r>
              <a:rPr lang="it-CH" sz="1400" dirty="0" smtClean="0"/>
              <a:t>{</a:t>
            </a:r>
            <a:br>
              <a:rPr lang="it-CH" sz="1400" dirty="0" smtClean="0"/>
            </a:br>
            <a:r>
              <a:rPr lang="it-CH" sz="1400" dirty="0" smtClean="0"/>
              <a:t>	</a:t>
            </a:r>
            <a:r>
              <a:rPr lang="it-CH" sz="1400" dirty="0" err="1" smtClean="0"/>
              <a:t>echo</a:t>
            </a:r>
            <a:r>
              <a:rPr lang="it-CH" sz="1400" dirty="0" smtClean="0"/>
              <a:t> </a:t>
            </a:r>
            <a:r>
              <a:rPr lang="it-CH" sz="1400" dirty="0"/>
              <a:t>"Impossibile connettersi al dominio </a:t>
            </a:r>
            <a:r>
              <a:rPr lang="it-CH" sz="1400" dirty="0" err="1"/>
              <a:t>cpt.local</a:t>
            </a:r>
            <a:r>
              <a:rPr lang="it-CH" sz="1400" dirty="0" smtClean="0"/>
              <a:t>";</a:t>
            </a:r>
            <a:br>
              <a:rPr lang="it-CH" sz="1400" dirty="0" smtClean="0"/>
            </a:br>
            <a:r>
              <a:rPr lang="en-US" sz="1400" dirty="0" smtClean="0"/>
              <a:t>}</a:t>
            </a:r>
            <a:endParaRPr lang="it-CH" sz="1400" dirty="0"/>
          </a:p>
          <a:p>
            <a:pPr marL="0" indent="0">
              <a:buNone/>
            </a:pPr>
            <a:r>
              <a:rPr lang="en-US" sz="1400" dirty="0" err="1"/>
              <a:t>ldap_set_option</a:t>
            </a:r>
            <a:r>
              <a:rPr lang="en-US" sz="1400" dirty="0"/>
              <a:t>($link, LDAP_OPT_PROTOCOL_VERSION, 3</a:t>
            </a:r>
            <a:r>
              <a:rPr lang="en-US" sz="1400" dirty="0" smtClean="0"/>
              <a:t>);</a:t>
            </a:r>
            <a:endParaRPr lang="it-CH" sz="1400" dirty="0"/>
          </a:p>
          <a:p>
            <a:pPr marL="0" indent="0">
              <a:buNone/>
            </a:pPr>
            <a:r>
              <a:rPr lang="en-US" sz="1400" dirty="0"/>
              <a:t>// Now try to authenticate with credentials provided </a:t>
            </a:r>
            <a:r>
              <a:rPr lang="en-US" sz="1400"/>
              <a:t>by </a:t>
            </a:r>
            <a:r>
              <a:rPr lang="en-US" sz="1400" smtClean="0"/>
              <a:t>user</a:t>
            </a:r>
          </a:p>
          <a:p>
            <a:pPr marL="0" indent="0">
              <a:buNone/>
            </a:pPr>
            <a:r>
              <a:rPr lang="en-US" sz="1400" smtClean="0"/>
              <a:t>if </a:t>
            </a:r>
            <a:r>
              <a:rPr lang="en-US" sz="1400" dirty="0"/>
              <a:t>(@</a:t>
            </a:r>
            <a:r>
              <a:rPr lang="en-US" sz="1400" dirty="0" err="1"/>
              <a:t>ldap_bind</a:t>
            </a:r>
            <a:r>
              <a:rPr lang="en-US" sz="1400" dirty="0"/>
              <a:t>($link, $</a:t>
            </a:r>
            <a:r>
              <a:rPr lang="en-US" sz="1400" dirty="0" err="1"/>
              <a:t>ldap_dn</a:t>
            </a:r>
            <a:r>
              <a:rPr lang="en-US" sz="1400" dirty="0"/>
              <a:t>, $</a:t>
            </a:r>
            <a:r>
              <a:rPr lang="en-US" sz="1400" dirty="0" err="1"/>
              <a:t>ldap_password</a:t>
            </a:r>
            <a:r>
              <a:rPr lang="en-US" sz="1400" dirty="0"/>
              <a:t>)) </a:t>
            </a:r>
            <a:r>
              <a:rPr lang="en-US" sz="1400" dirty="0" smtClean="0"/>
              <a:t>{</a:t>
            </a:r>
            <a:br>
              <a:rPr lang="en-US" sz="1400" dirty="0" smtClean="0"/>
            </a:br>
            <a:r>
              <a:rPr lang="en-US" sz="1400" dirty="0"/>
              <a:t>	echo </a:t>
            </a:r>
            <a:r>
              <a:rPr lang="en-US" sz="1400" dirty="0" err="1"/>
              <a:t>file_get_contents</a:t>
            </a:r>
            <a:r>
              <a:rPr lang="en-US" sz="1400" dirty="0"/>
              <a:t>("</a:t>
            </a:r>
            <a:r>
              <a:rPr lang="en-US" sz="1400" dirty="0" err="1"/>
              <a:t>page.php</a:t>
            </a:r>
            <a:r>
              <a:rPr lang="en-US" sz="1400" dirty="0" smtClean="0"/>
              <a:t>");</a:t>
            </a:r>
            <a:br>
              <a:rPr lang="en-US" sz="1400" dirty="0" smtClean="0"/>
            </a:br>
            <a:r>
              <a:rPr lang="en-US" sz="1400" dirty="0" smtClean="0"/>
              <a:t>}</a:t>
            </a:r>
            <a:r>
              <a:rPr lang="en-US" sz="1400" dirty="0"/>
              <a:t>else</a:t>
            </a:r>
            <a:r>
              <a:rPr lang="en-US" sz="1400" dirty="0" smtClean="0"/>
              <a:t>{</a:t>
            </a:r>
            <a:br>
              <a:rPr lang="en-US" sz="1400" dirty="0" smtClean="0"/>
            </a:br>
            <a:r>
              <a:rPr lang="en-US" sz="1400" dirty="0"/>
              <a:t>	echo </a:t>
            </a:r>
            <a:r>
              <a:rPr lang="en-US" sz="1400" dirty="0" err="1"/>
              <a:t>file_get_contents</a:t>
            </a:r>
            <a:r>
              <a:rPr lang="en-US" sz="1400" dirty="0"/>
              <a:t>("</a:t>
            </a:r>
            <a:r>
              <a:rPr lang="en-US" sz="1400" dirty="0" err="1"/>
              <a:t>credenziali.php</a:t>
            </a:r>
            <a:r>
              <a:rPr lang="en-US" sz="1400" dirty="0" smtClean="0"/>
              <a:t>");</a:t>
            </a:r>
            <a:br>
              <a:rPr lang="en-US" sz="1400" dirty="0" smtClean="0"/>
            </a:br>
            <a:r>
              <a:rPr lang="en-US" sz="1400" dirty="0" smtClean="0"/>
              <a:t>}</a:t>
            </a:r>
            <a:endParaRPr lang="it-CH" sz="1400" dirty="0"/>
          </a:p>
          <a:p>
            <a:pPr marL="0" indent="0">
              <a:buNone/>
            </a:pPr>
            <a:endParaRPr lang="it-CH" sz="1400" dirty="0"/>
          </a:p>
        </p:txBody>
      </p:sp>
    </p:spTree>
    <p:extLst>
      <p:ext uri="{BB962C8B-B14F-4D97-AF65-F5344CB8AC3E}">
        <p14:creationId xmlns:p14="http://schemas.microsoft.com/office/powerpoint/2010/main" val="36320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64737" cy="1320800"/>
          </a:xfrm>
        </p:spPr>
        <p:txBody>
          <a:bodyPr anchor="ctr">
            <a:noAutofit/>
          </a:bodyPr>
          <a:lstStyle/>
          <a:p>
            <a:r>
              <a:rPr lang="it-CH" dirty="0" smtClean="0"/>
              <a:t>Implementazione</a:t>
            </a:r>
            <a:r>
              <a:rPr lang="it-CH" sz="5400" dirty="0" smtClean="0"/>
              <a:t> </a:t>
            </a:r>
            <a:r>
              <a:rPr lang="it-CH" dirty="0" smtClean="0"/>
              <a:t>– Orario</a:t>
            </a:r>
            <a:endParaRPr lang="it-CH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77790" y="2160589"/>
            <a:ext cx="4096212" cy="3880773"/>
          </a:xfrm>
        </p:spPr>
        <p:txBody>
          <a:bodyPr>
            <a:noAutofit/>
          </a:bodyPr>
          <a:lstStyle/>
          <a:p>
            <a:r>
              <a:rPr lang="it-CH" dirty="0" smtClean="0"/>
              <a:t>Data e ora corrente</a:t>
            </a:r>
          </a:p>
          <a:p>
            <a:r>
              <a:rPr lang="it-CH" dirty="0" smtClean="0"/>
              <a:t>Ora visualizzata attraverso i </a:t>
            </a:r>
            <a:r>
              <a:rPr lang="it-CH" dirty="0" err="1" smtClean="0"/>
              <a:t>canvas</a:t>
            </a:r>
            <a:endParaRPr lang="it-CH" dirty="0" smtClean="0"/>
          </a:p>
          <a:p>
            <a:r>
              <a:rPr lang="it-CH" dirty="0" smtClean="0"/>
              <a:t>Codice preso da w3schools</a:t>
            </a:r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2" y="2160589"/>
            <a:ext cx="3675249" cy="38807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596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64737" cy="1320800"/>
          </a:xfrm>
        </p:spPr>
        <p:txBody>
          <a:bodyPr anchor="ctr">
            <a:noAutofit/>
          </a:bodyPr>
          <a:lstStyle/>
          <a:p>
            <a:r>
              <a:rPr lang="it-CH" dirty="0" smtClean="0"/>
              <a:t>Implementazione</a:t>
            </a:r>
            <a:r>
              <a:rPr lang="it-CH" sz="5400" dirty="0" smtClean="0"/>
              <a:t> </a:t>
            </a:r>
            <a:r>
              <a:rPr lang="it-CH" dirty="0" smtClean="0"/>
              <a:t>– Orario scolastico</a:t>
            </a:r>
            <a:endParaRPr lang="it-CH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2216944"/>
            <a:ext cx="8596668" cy="571499"/>
          </a:xfrm>
        </p:spPr>
        <p:txBody>
          <a:bodyPr>
            <a:noAutofit/>
          </a:bodyPr>
          <a:lstStyle/>
          <a:p>
            <a:r>
              <a:rPr lang="it-CH" sz="2400" dirty="0" smtClean="0"/>
              <a:t>Database -&gt; struttura vista prima</a:t>
            </a:r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14208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Implementazione – visualizzazione orari</a:t>
            </a:r>
            <a:endParaRPr lang="it-CH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10360592" cy="108712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392488"/>
            <a:ext cx="5418666" cy="25982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93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39180"/>
            <a:ext cx="9451069" cy="2507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835" y="4465772"/>
            <a:ext cx="1301116" cy="2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Visualizzazione finale della pagina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1119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CH" sz="5400" dirty="0" smtClean="0"/>
              <a:t>Conclusione</a:t>
            </a:r>
            <a:endParaRPr lang="it-CH" sz="5400" dirty="0"/>
          </a:p>
        </p:txBody>
      </p:sp>
    </p:spTree>
    <p:extLst>
      <p:ext uri="{BB962C8B-B14F-4D97-AF65-F5344CB8AC3E}">
        <p14:creationId xmlns:p14="http://schemas.microsoft.com/office/powerpoint/2010/main" val="35448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CH" dirty="0"/>
              <a:t>Argomenti trattati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/>
              <a:t>Obbiettivo del progetto (QDC)</a:t>
            </a:r>
          </a:p>
          <a:p>
            <a:r>
              <a:rPr lang="it-CH" sz="2400" dirty="0"/>
              <a:t>GANNT iniziale</a:t>
            </a:r>
          </a:p>
          <a:p>
            <a:r>
              <a:rPr lang="it-CH" sz="2400" dirty="0" smtClean="0"/>
              <a:t>Requisiti</a:t>
            </a:r>
          </a:p>
          <a:p>
            <a:r>
              <a:rPr lang="it-CH" sz="2400" dirty="0" smtClean="0"/>
              <a:t>Progettazione</a:t>
            </a:r>
          </a:p>
          <a:p>
            <a:r>
              <a:rPr lang="it-CH" sz="2400" dirty="0" smtClean="0"/>
              <a:t>Implementazione e Test</a:t>
            </a:r>
            <a:endParaRPr lang="it-CH" sz="2400" dirty="0"/>
          </a:p>
          <a:p>
            <a:r>
              <a:rPr lang="it-CH" sz="2400" dirty="0" smtClean="0"/>
              <a:t>Conclusione</a:t>
            </a:r>
            <a:endParaRPr lang="it-CH" sz="2400" dirty="0"/>
          </a:p>
          <a:p>
            <a:pPr lvl="1"/>
            <a:endParaRPr lang="it-CH" sz="2000" dirty="0"/>
          </a:p>
          <a:p>
            <a:pPr lvl="1"/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8692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CH" dirty="0"/>
              <a:t>GANNT iniziale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088" t="14912" r="22531" b="24210"/>
          <a:stretch/>
        </p:blipFill>
        <p:spPr>
          <a:xfrm>
            <a:off x="677334" y="1930400"/>
            <a:ext cx="9595722" cy="430195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26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364737" cy="1320800"/>
          </a:xfrm>
        </p:spPr>
        <p:txBody>
          <a:bodyPr anchor="ctr">
            <a:noAutofit/>
          </a:bodyPr>
          <a:lstStyle/>
          <a:p>
            <a:r>
              <a:rPr lang="it-CH" dirty="0" smtClean="0"/>
              <a:t>GANNT finale</a:t>
            </a:r>
            <a:endParaRPr lang="it-CH" sz="5400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3" y="1930400"/>
            <a:ext cx="10216839" cy="426534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588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/>
              <a:t>Domande?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3884565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Obbiettivo del progetto (QDC)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677334" y="2160589"/>
            <a:ext cx="4556403" cy="3880773"/>
          </a:xfrm>
        </p:spPr>
        <p:txBody>
          <a:bodyPr/>
          <a:lstStyle/>
          <a:p>
            <a:pPr marL="0" lvl="0" indent="0">
              <a:buNone/>
            </a:pPr>
            <a:r>
              <a:rPr lang="it-CH" dirty="0"/>
              <a:t>Per ogni aula deve esserci:</a:t>
            </a:r>
          </a:p>
          <a:p>
            <a:pPr lvl="0"/>
            <a:r>
              <a:rPr lang="it-CH" dirty="0"/>
              <a:t>Occupazione giornaliera dell’aula</a:t>
            </a:r>
          </a:p>
          <a:p>
            <a:pPr lvl="0"/>
            <a:r>
              <a:rPr lang="it-CH" dirty="0"/>
              <a:t>Pianificazione della settimana</a:t>
            </a:r>
          </a:p>
          <a:p>
            <a:pPr lvl="0"/>
            <a:r>
              <a:rPr lang="it-CH" dirty="0"/>
              <a:t>Informazioni sul docente presente</a:t>
            </a:r>
          </a:p>
          <a:p>
            <a:pPr lvl="0"/>
            <a:r>
              <a:rPr lang="it-CH" dirty="0"/>
              <a:t>Informazioni sulla classe presente</a:t>
            </a:r>
          </a:p>
          <a:p>
            <a:pPr lvl="0"/>
            <a:r>
              <a:rPr lang="it-CH" dirty="0"/>
              <a:t>Stampa di avvisi</a:t>
            </a:r>
          </a:p>
          <a:p>
            <a:pPr lvl="0"/>
            <a:r>
              <a:rPr lang="it-CH" dirty="0"/>
              <a:t>Clock</a:t>
            </a:r>
          </a:p>
          <a:p>
            <a:pPr lvl="0"/>
            <a:r>
              <a:rPr lang="it-CH" dirty="0" smtClean="0"/>
              <a:t>Eventualmente orari bus o informazioni utili</a:t>
            </a:r>
            <a:endParaRPr lang="it-CH" dirty="0"/>
          </a:p>
          <a:p>
            <a:endParaRPr lang="it-CH" dirty="0"/>
          </a:p>
        </p:txBody>
      </p:sp>
      <p:sp>
        <p:nvSpPr>
          <p:cNvPr id="6" name="Segnaposto contenuto 1"/>
          <p:cNvSpPr txBox="1">
            <a:spLocks/>
          </p:cNvSpPr>
          <p:nvPr/>
        </p:nvSpPr>
        <p:spPr>
          <a:xfrm>
            <a:off x="5233737" y="2160589"/>
            <a:ext cx="504123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it-CH" dirty="0" smtClean="0"/>
              <a:t>Deve esserci una pagina di accesso.</a:t>
            </a:r>
          </a:p>
          <a:p>
            <a:pPr marL="0" indent="0">
              <a:buFont typeface="Wingdings 3" charset="2"/>
              <a:buNone/>
            </a:pPr>
            <a:endParaRPr lang="it-CH" dirty="0" smtClean="0"/>
          </a:p>
          <a:p>
            <a:pPr marL="0" indent="0">
              <a:buNone/>
            </a:pPr>
            <a:r>
              <a:rPr lang="it-CH" dirty="0" smtClean="0"/>
              <a:t>L’amministratore può:</a:t>
            </a:r>
          </a:p>
          <a:p>
            <a:r>
              <a:rPr lang="it-CH" dirty="0" smtClean="0"/>
              <a:t>Modificare moduli</a:t>
            </a:r>
          </a:p>
          <a:p>
            <a:r>
              <a:rPr lang="it-CH" dirty="0" smtClean="0"/>
              <a:t>Aggiungere moduli</a:t>
            </a:r>
          </a:p>
          <a:p>
            <a:r>
              <a:rPr lang="it-CH" dirty="0" smtClean="0"/>
              <a:t>Togliere moduli</a:t>
            </a:r>
          </a:p>
          <a:p>
            <a:endParaRPr lang="it-CH" dirty="0"/>
          </a:p>
          <a:p>
            <a:pPr marL="0" indent="0">
              <a:buNone/>
            </a:pPr>
            <a:r>
              <a:rPr lang="it-CH" dirty="0" smtClean="0"/>
              <a:t>Tutto deve essere aggiornato in tempo reale.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9551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CH" dirty="0"/>
              <a:t>GANNT iniziale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/>
          <a:srcRect l="1088" t="14912" r="22531" b="24210"/>
          <a:stretch/>
        </p:blipFill>
        <p:spPr>
          <a:xfrm>
            <a:off x="677334" y="1930400"/>
            <a:ext cx="9595722" cy="430195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778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CH" dirty="0"/>
              <a:t>Requisiti</a:t>
            </a:r>
          </a:p>
        </p:txBody>
      </p:sp>
      <p:pic>
        <p:nvPicPr>
          <p:cNvPr id="2" name="Segnaposto contenuto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5" t="26607" r="39537" b="10387"/>
          <a:stretch/>
        </p:blipFill>
        <p:spPr>
          <a:xfrm>
            <a:off x="842211" y="1930400"/>
            <a:ext cx="7519735" cy="451184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89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it-CH" dirty="0" smtClean="0"/>
              <a:t>Progettazione - Dati</a:t>
            </a:r>
            <a:endParaRPr lang="it-CH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Aule</a:t>
            </a:r>
          </a:p>
          <a:p>
            <a:pPr lvl="1"/>
            <a:r>
              <a:rPr lang="it-CH" dirty="0" smtClean="0"/>
              <a:t>Sito del </a:t>
            </a:r>
            <a:r>
              <a:rPr lang="it-CH" dirty="0" err="1" smtClean="0"/>
              <a:t>cpt</a:t>
            </a:r>
            <a:r>
              <a:rPr lang="it-CH" dirty="0" smtClean="0"/>
              <a:t> (eventualmente database)</a:t>
            </a:r>
            <a:endParaRPr lang="it-CH" dirty="0" smtClean="0"/>
          </a:p>
          <a:p>
            <a:r>
              <a:rPr lang="it-CH" dirty="0" smtClean="0"/>
              <a:t>Account</a:t>
            </a:r>
          </a:p>
          <a:p>
            <a:pPr lvl="1"/>
            <a:r>
              <a:rPr lang="it-CH" dirty="0" smtClean="0"/>
              <a:t>Da scuola</a:t>
            </a:r>
          </a:p>
          <a:p>
            <a:pPr lvl="1"/>
            <a:r>
              <a:rPr lang="it-CH" dirty="0" smtClean="0"/>
              <a:t>Solo Amministratore e docenti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256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it-CH" dirty="0" smtClean="0"/>
              <a:t>Progettazione – Design interfacce</a:t>
            </a:r>
            <a:endParaRPr lang="it-CH" sz="54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7334" y="2082800"/>
            <a:ext cx="9219912" cy="4217792"/>
          </a:xfrm>
          <a:prstGeom prst="rect">
            <a:avLst/>
          </a:prstGeom>
          <a:solidFill>
            <a:srgbClr val="EDEDE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Schermata di login</a:t>
            </a:r>
            <a:endParaRPr kumimoji="0" lang="it-CH" altLang="it-CH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8153" y="2386012"/>
            <a:ext cx="8537611" cy="358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78419" y="3426952"/>
            <a:ext cx="6866717" cy="5276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Username</a:t>
            </a:r>
            <a:endParaRPr kumimoji="0" lang="it-CH" altLang="it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678419" y="4119269"/>
            <a:ext cx="6866717" cy="5487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Password</a:t>
            </a:r>
            <a:endParaRPr kumimoji="0" lang="it-CH" altLang="it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69940" y="5004718"/>
            <a:ext cx="6866717" cy="542516"/>
          </a:xfrm>
          <a:prstGeom prst="rect">
            <a:avLst/>
          </a:prstGeom>
          <a:solidFill>
            <a:srgbClr val="EDEDE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Login</a:t>
            </a:r>
            <a:endParaRPr kumimoji="0" lang="it-CH" altLang="it-CH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833959" y="2447584"/>
            <a:ext cx="906662" cy="897051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6597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it-CH" dirty="0" smtClean="0"/>
              <a:t>Progettazione – Design interfacce</a:t>
            </a:r>
            <a:endParaRPr lang="it-CH" sz="54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7334" y="2082800"/>
            <a:ext cx="9219912" cy="4217792"/>
          </a:xfrm>
          <a:prstGeom prst="rect">
            <a:avLst/>
          </a:prstGeom>
          <a:solidFill>
            <a:srgbClr val="EDEDE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Schermata orari</a:t>
            </a:r>
            <a:endParaRPr kumimoji="0" lang="it-CH" altLang="it-CH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8153" y="2386012"/>
            <a:ext cx="8537611" cy="3582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6597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410263" y="2585565"/>
            <a:ext cx="1791816" cy="17009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7570670" y="2701053"/>
            <a:ext cx="1471001" cy="14558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OROLOGIO</a:t>
            </a:r>
            <a:endParaRPr kumimoji="0" lang="it-CH" altLang="it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60927" y="4175323"/>
            <a:ext cx="5747854" cy="15966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ORARIO BUS</a:t>
            </a:r>
            <a:endParaRPr kumimoji="0" lang="it-CH" altLang="it-CH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CH" altLang="it-CH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Collegato al sito TPL</a:t>
            </a:r>
            <a:endParaRPr kumimoji="0" lang="it-CH" altLang="it-CH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260927" y="2605285"/>
            <a:ext cx="5747854" cy="15966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ORARIO AULA</a:t>
            </a:r>
            <a:endParaRPr kumimoji="0" lang="it-CH" altLang="it-CH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CH" altLang="it-CH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collegato al sito degli orari </a:t>
            </a:r>
            <a:r>
              <a:rPr kumimoji="0" lang="it-CH" altLang="it-CH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cpt</a:t>
            </a:r>
            <a:endParaRPr kumimoji="0" lang="it-CH" altLang="it-CH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it-CH" dirty="0" smtClean="0"/>
              <a:t>Progettazione – Design interfacce</a:t>
            </a:r>
            <a:endParaRPr lang="it-CH" sz="54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6597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CH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399"/>
            <a:ext cx="9003876" cy="42546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7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1171</TotalTime>
  <Words>229</Words>
  <Application>Microsoft Office PowerPoint</Application>
  <PresentationFormat>Widescreen</PresentationFormat>
  <Paragraphs>91</Paragraphs>
  <Slides>22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 3</vt:lpstr>
      <vt:lpstr>Sfaccettatura</vt:lpstr>
      <vt:lpstr>Info Kiosk</vt:lpstr>
      <vt:lpstr>Argomenti trattati</vt:lpstr>
      <vt:lpstr>Obbiettivo del progetto (QDC)</vt:lpstr>
      <vt:lpstr>GANNT iniziale</vt:lpstr>
      <vt:lpstr>Requisiti</vt:lpstr>
      <vt:lpstr>Progettazione - Dati</vt:lpstr>
      <vt:lpstr>Progettazione – Design interfacce</vt:lpstr>
      <vt:lpstr>Progettazione – Design interfacce</vt:lpstr>
      <vt:lpstr>Progettazione – Design interfacce</vt:lpstr>
      <vt:lpstr>Implementazione - Server</vt:lpstr>
      <vt:lpstr>Implementazione - Client</vt:lpstr>
      <vt:lpstr>Implementazione - Sito</vt:lpstr>
      <vt:lpstr>Implementazione – Identificazione utenti</vt:lpstr>
      <vt:lpstr>Implementazione – Orario</vt:lpstr>
      <vt:lpstr>Implementazione – Orario scolastico</vt:lpstr>
      <vt:lpstr>Implementazione – visualizzazione orari</vt:lpstr>
      <vt:lpstr>Test</vt:lpstr>
      <vt:lpstr>Visualizzazione finale della pagina</vt:lpstr>
      <vt:lpstr>Conclusione</vt:lpstr>
      <vt:lpstr>GANNT iniziale</vt:lpstr>
      <vt:lpstr>GANNT finale</vt:lpstr>
      <vt:lpstr>Domande?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alessiasarak@hotmail.it</dc:creator>
  <cp:lastModifiedBy>alessiasarak@hotmail.it</cp:lastModifiedBy>
  <cp:revision>127</cp:revision>
  <dcterms:created xsi:type="dcterms:W3CDTF">2017-10-06T14:15:43Z</dcterms:created>
  <dcterms:modified xsi:type="dcterms:W3CDTF">2018-05-18T07:42:05Z</dcterms:modified>
</cp:coreProperties>
</file>