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9"/>
  </p:notesMasterIdLst>
  <p:sldIdLst>
    <p:sldId id="256" r:id="rId2"/>
    <p:sldId id="257" r:id="rId3"/>
    <p:sldId id="258" r:id="rId4"/>
    <p:sldId id="276" r:id="rId5"/>
    <p:sldId id="267" r:id="rId6"/>
    <p:sldId id="291" r:id="rId7"/>
    <p:sldId id="261" r:id="rId8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Stile medio 1 - Color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F1AB2-1976-4502-BF36-3FF5EA218861}" styleName="Stile medio 4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 autoAdjust="0"/>
    <p:restoredTop sz="71671" autoAdjust="0"/>
  </p:normalViewPr>
  <p:slideViewPr>
    <p:cSldViewPr snapToGrid="0" showGuides="1">
      <p:cViewPr varScale="1">
        <p:scale>
          <a:sx n="64" d="100"/>
          <a:sy n="64" d="100"/>
        </p:scale>
        <p:origin x="1354" y="53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915F1-A884-4072-AF81-CF7FA1F68F6D}" type="datetimeFigureOut">
              <a:rPr lang="it-CH" smtClean="0"/>
              <a:t>23.03.2018</a:t>
            </a:fld>
            <a:endParaRPr lang="it-CH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71006-93ED-417B-8D1C-79E5B3A3D052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28477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71006-93ED-417B-8D1C-79E5B3A3D052}" type="slidenum">
              <a:rPr lang="it-CH" smtClean="0"/>
              <a:t>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27494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71006-93ED-417B-8D1C-79E5B3A3D052}" type="slidenum">
              <a:rPr lang="it-CH" smtClean="0"/>
              <a:t>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760064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71006-93ED-417B-8D1C-79E5B3A3D052}" type="slidenum">
              <a:rPr lang="it-CH" smtClean="0"/>
              <a:t>6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637687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23.03.2018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487209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23.03.2018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172608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23.03.2018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761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23.03.2018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745732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23.03.2018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4698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23.03.2018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450386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23.03.2018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811964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23.03.2018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609337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23.03.2018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523701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23.03.2018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753481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23.03.2018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409349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23.03.2018</a:t>
            </a:fld>
            <a:endParaRPr lang="it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367832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23.03.2018</a:t>
            </a:fld>
            <a:endParaRPr lang="it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25531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23.03.2018</a:t>
            </a:fld>
            <a:endParaRPr lang="it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795785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23.03.2018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94544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23.03.2018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881838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3AACF-1BFC-4293-8051-DBD69D65A7A5}" type="datetimeFigureOut">
              <a:rPr lang="it-CH" smtClean="0"/>
              <a:t>23.03.2018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523531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 smtClean="0"/>
              <a:t>Info </a:t>
            </a:r>
            <a:r>
              <a:rPr lang="it-CH" dirty="0" err="1" smtClean="0"/>
              <a:t>Kiosk</a:t>
            </a:r>
            <a:endParaRPr lang="it-CH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CH" dirty="0"/>
              <a:t>Di Alessia </a:t>
            </a:r>
            <a:r>
              <a:rPr lang="it-CH" dirty="0" err="1" smtClean="0"/>
              <a:t>Sarak</a:t>
            </a:r>
            <a:r>
              <a:rPr lang="it-CH" dirty="0"/>
              <a:t> </a:t>
            </a:r>
            <a:r>
              <a:rPr lang="it-CH" dirty="0" smtClean="0"/>
              <a:t>e Diana </a:t>
            </a:r>
            <a:r>
              <a:rPr lang="it-CH" dirty="0" err="1" smtClean="0"/>
              <a:t>Liloia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43525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it-CH" dirty="0"/>
              <a:t>Argomenti trattati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CH" sz="2400" dirty="0"/>
              <a:t>Obbiettivo del progetto (QDC)</a:t>
            </a:r>
          </a:p>
          <a:p>
            <a:r>
              <a:rPr lang="it-CH" sz="2400" dirty="0"/>
              <a:t>GANNT iniziale</a:t>
            </a:r>
          </a:p>
          <a:p>
            <a:r>
              <a:rPr lang="it-CH" sz="2400" smtClean="0"/>
              <a:t>Requisiti</a:t>
            </a:r>
          </a:p>
          <a:p>
            <a:r>
              <a:rPr lang="it-CH" sz="2400" smtClean="0"/>
              <a:t>Implementazione </a:t>
            </a:r>
            <a:r>
              <a:rPr lang="it-CH" sz="2400" dirty="0" smtClean="0"/>
              <a:t>e Test</a:t>
            </a:r>
            <a:endParaRPr lang="it-CH" sz="2400" dirty="0"/>
          </a:p>
          <a:p>
            <a:r>
              <a:rPr lang="it-CH" sz="2400" dirty="0" smtClean="0"/>
              <a:t>Conclusione</a:t>
            </a:r>
            <a:endParaRPr lang="it-CH" sz="2400" dirty="0"/>
          </a:p>
          <a:p>
            <a:pPr lvl="1"/>
            <a:endParaRPr lang="it-CH" sz="2000" dirty="0"/>
          </a:p>
          <a:p>
            <a:pPr lvl="1"/>
            <a:endParaRPr lang="it-CH" sz="2000" dirty="0"/>
          </a:p>
        </p:txBody>
      </p:sp>
    </p:spTree>
    <p:extLst>
      <p:ext uri="{BB962C8B-B14F-4D97-AF65-F5344CB8AC3E}">
        <p14:creationId xmlns:p14="http://schemas.microsoft.com/office/powerpoint/2010/main" val="168692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Obbiettivo del progetto (QDC)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677334" y="2160589"/>
            <a:ext cx="4556403" cy="3880773"/>
          </a:xfrm>
        </p:spPr>
        <p:txBody>
          <a:bodyPr/>
          <a:lstStyle/>
          <a:p>
            <a:pPr marL="0" lvl="0" indent="0">
              <a:buNone/>
            </a:pPr>
            <a:r>
              <a:rPr lang="it-CH" dirty="0"/>
              <a:t>Per ogni aula deve esserci:</a:t>
            </a:r>
          </a:p>
          <a:p>
            <a:pPr lvl="0"/>
            <a:r>
              <a:rPr lang="it-CH" dirty="0"/>
              <a:t>Occupazione giornaliera dell’aula</a:t>
            </a:r>
          </a:p>
          <a:p>
            <a:pPr lvl="0"/>
            <a:r>
              <a:rPr lang="it-CH" dirty="0"/>
              <a:t>Pianificazione della settimana</a:t>
            </a:r>
          </a:p>
          <a:p>
            <a:pPr lvl="0"/>
            <a:r>
              <a:rPr lang="it-CH" dirty="0"/>
              <a:t>Informazioni sul docente presente</a:t>
            </a:r>
          </a:p>
          <a:p>
            <a:pPr lvl="0"/>
            <a:r>
              <a:rPr lang="it-CH" dirty="0"/>
              <a:t>Informazioni sulla classe presente</a:t>
            </a:r>
          </a:p>
          <a:p>
            <a:pPr lvl="0"/>
            <a:r>
              <a:rPr lang="it-CH" dirty="0"/>
              <a:t>Stampa di avvisi</a:t>
            </a:r>
          </a:p>
          <a:p>
            <a:pPr lvl="0"/>
            <a:r>
              <a:rPr lang="it-CH" dirty="0"/>
              <a:t>Clock</a:t>
            </a:r>
          </a:p>
          <a:p>
            <a:pPr lvl="0"/>
            <a:r>
              <a:rPr lang="it-CH" dirty="0"/>
              <a:t>Orari bus</a:t>
            </a:r>
          </a:p>
          <a:p>
            <a:endParaRPr lang="it-CH" dirty="0"/>
          </a:p>
        </p:txBody>
      </p:sp>
      <p:sp>
        <p:nvSpPr>
          <p:cNvPr id="6" name="Segnaposto contenuto 1"/>
          <p:cNvSpPr txBox="1">
            <a:spLocks/>
          </p:cNvSpPr>
          <p:nvPr/>
        </p:nvSpPr>
        <p:spPr>
          <a:xfrm>
            <a:off x="5233737" y="2160589"/>
            <a:ext cx="504123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it-CH" dirty="0" smtClean="0"/>
              <a:t>Deve esserci una pagina di accesso.</a:t>
            </a:r>
          </a:p>
          <a:p>
            <a:pPr marL="0" indent="0">
              <a:buFont typeface="Wingdings 3" charset="2"/>
              <a:buNone/>
            </a:pPr>
            <a:endParaRPr lang="it-CH" dirty="0" smtClean="0"/>
          </a:p>
          <a:p>
            <a:pPr marL="0" indent="0">
              <a:buNone/>
            </a:pPr>
            <a:r>
              <a:rPr lang="it-CH" dirty="0" smtClean="0"/>
              <a:t>L’amministratore può:</a:t>
            </a:r>
          </a:p>
          <a:p>
            <a:r>
              <a:rPr lang="it-CH" dirty="0" smtClean="0"/>
              <a:t>Modificare moduli</a:t>
            </a:r>
          </a:p>
          <a:p>
            <a:r>
              <a:rPr lang="it-CH" dirty="0" smtClean="0"/>
              <a:t>Aggiungere moduli</a:t>
            </a:r>
          </a:p>
          <a:p>
            <a:r>
              <a:rPr lang="it-CH" dirty="0" smtClean="0"/>
              <a:t>Togliere moduli</a:t>
            </a:r>
          </a:p>
          <a:p>
            <a:endParaRPr lang="it-CH" dirty="0"/>
          </a:p>
          <a:p>
            <a:pPr marL="0" indent="0">
              <a:buNone/>
            </a:pPr>
            <a:r>
              <a:rPr lang="it-CH" dirty="0" smtClean="0"/>
              <a:t>Tutto deve essere aggiornato in tempo reale.</a:t>
            </a:r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955178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it-CH" dirty="0"/>
              <a:t>GANNT iniziale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3"/>
          <a:srcRect l="1088" t="14912" r="22531" b="24210"/>
          <a:stretch/>
        </p:blipFill>
        <p:spPr>
          <a:xfrm>
            <a:off x="677334" y="1930400"/>
            <a:ext cx="9595722" cy="4301958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2778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it-CH" dirty="0"/>
              <a:t>Requisiti</a:t>
            </a:r>
          </a:p>
        </p:txBody>
      </p:sp>
      <p:pic>
        <p:nvPicPr>
          <p:cNvPr id="2" name="Segnaposto contenuto 1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95" t="26607" r="39537" b="10387"/>
          <a:stretch/>
        </p:blipFill>
        <p:spPr>
          <a:xfrm>
            <a:off x="842211" y="1930400"/>
            <a:ext cx="7519735" cy="4511844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6893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it-CH" dirty="0" smtClean="0"/>
              <a:t>Implementazione</a:t>
            </a:r>
            <a:r>
              <a:rPr lang="it-CH" sz="5400" dirty="0" smtClean="0"/>
              <a:t> </a:t>
            </a:r>
            <a:r>
              <a:rPr lang="it-CH" dirty="0" smtClean="0"/>
              <a:t>e</a:t>
            </a:r>
            <a:r>
              <a:rPr lang="it-CH" sz="5400" dirty="0" smtClean="0"/>
              <a:t> </a:t>
            </a:r>
            <a:r>
              <a:rPr lang="it-CH" dirty="0" smtClean="0"/>
              <a:t>test</a:t>
            </a:r>
            <a:endParaRPr lang="it-CH" sz="5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9256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/>
              <a:t>Domande?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CH" dirty="0"/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338845651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961</TotalTime>
  <Words>93</Words>
  <Application>Microsoft Office PowerPoint</Application>
  <PresentationFormat>Widescreen</PresentationFormat>
  <Paragraphs>33</Paragraphs>
  <Slides>7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Sfaccettatura</vt:lpstr>
      <vt:lpstr>Info Kiosk</vt:lpstr>
      <vt:lpstr>Argomenti trattati</vt:lpstr>
      <vt:lpstr>Obbiettivo del progetto (QDC)</vt:lpstr>
      <vt:lpstr>GANNT iniziale</vt:lpstr>
      <vt:lpstr>Requisiti</vt:lpstr>
      <vt:lpstr>Implementazione e test</vt:lpstr>
      <vt:lpstr>Domande?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 di inserimento dati Espoprofessioni</dc:title>
  <dc:creator>alessiasarak@hotmail.it</dc:creator>
  <cp:lastModifiedBy>alessiasarak@hotmail.it</cp:lastModifiedBy>
  <cp:revision>102</cp:revision>
  <dcterms:created xsi:type="dcterms:W3CDTF">2017-10-06T14:15:43Z</dcterms:created>
  <dcterms:modified xsi:type="dcterms:W3CDTF">2018-03-23T07:47:22Z</dcterms:modified>
</cp:coreProperties>
</file>