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76" r:id="rId5"/>
    <p:sldId id="267" r:id="rId6"/>
    <p:sldId id="291" r:id="rId7"/>
    <p:sldId id="293" r:id="rId8"/>
    <p:sldId id="295" r:id="rId9"/>
    <p:sldId id="292" r:id="rId10"/>
    <p:sldId id="296" r:id="rId11"/>
    <p:sldId id="297" r:id="rId12"/>
    <p:sldId id="261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75303" autoAdjust="0"/>
  </p:normalViewPr>
  <p:slideViewPr>
    <p:cSldViewPr snapToGrid="0" showGuides="1">
      <p:cViewPr varScale="1">
        <p:scale>
          <a:sx n="67" d="100"/>
          <a:sy n="67" d="100"/>
        </p:scale>
        <p:origin x="1224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768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646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0773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6238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429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687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72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260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57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69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5038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196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933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7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34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93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83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55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57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45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18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27.04.2018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5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Info </a:t>
            </a:r>
            <a:r>
              <a:rPr lang="it-CH" dirty="0" err="1" smtClean="0"/>
              <a:t>Kiosk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 smtClean="0"/>
              <a:t>Sarak</a:t>
            </a:r>
            <a:r>
              <a:rPr lang="it-CH" dirty="0"/>
              <a:t> </a:t>
            </a:r>
            <a:r>
              <a:rPr lang="it-CH" dirty="0" smtClean="0"/>
              <a:t>e Diana </a:t>
            </a:r>
            <a:r>
              <a:rPr lang="it-CH" dirty="0" err="1" smtClean="0"/>
              <a:t>Liloia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smtClean="0"/>
              <a:t>- Sito</a:t>
            </a:r>
            <a:endParaRPr lang="it-CH" sz="5400" dirty="0"/>
          </a:p>
        </p:txBody>
      </p:sp>
      <p:pic>
        <p:nvPicPr>
          <p:cNvPr id="4098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668" cy="429044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4737" cy="1320800"/>
          </a:xfrm>
        </p:spPr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dirty="0" smtClean="0"/>
              <a:t>– Identificazione utenti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$</a:t>
            </a:r>
            <a:r>
              <a:rPr lang="en-US" sz="1400" dirty="0" err="1"/>
              <a:t>ldap_dn</a:t>
            </a:r>
            <a:r>
              <a:rPr lang="en-US" sz="1400" dirty="0"/>
              <a:t> = $_POST["username"]."@</a:t>
            </a:r>
            <a:r>
              <a:rPr lang="en-US" sz="1400" dirty="0" err="1"/>
              <a:t>cpt.local</a:t>
            </a:r>
            <a:r>
              <a:rPr lang="en-US" sz="1400" dirty="0" smtClean="0"/>
              <a:t>";</a:t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/>
              <a:t>ldap_password</a:t>
            </a:r>
            <a:r>
              <a:rPr lang="en-US" sz="1400" dirty="0"/>
              <a:t> = $_POST["pass</a:t>
            </a:r>
            <a:r>
              <a:rPr lang="en-US" sz="1400" dirty="0" smtClean="0"/>
              <a:t>"];</a:t>
            </a:r>
            <a:endParaRPr lang="it-CH" sz="1400" dirty="0"/>
          </a:p>
          <a:p>
            <a:pPr marL="0" indent="0">
              <a:buNone/>
            </a:pPr>
            <a:r>
              <a:rPr lang="en-US" sz="1400" dirty="0"/>
              <a:t>$link = </a:t>
            </a:r>
            <a:r>
              <a:rPr lang="en-US" sz="1400" dirty="0" err="1"/>
              <a:t>ldap_connect</a:t>
            </a:r>
            <a:r>
              <a:rPr lang="en-US" sz="1400" dirty="0"/>
              <a:t>('</a:t>
            </a:r>
            <a:r>
              <a:rPr lang="en-US" sz="1400" dirty="0" err="1"/>
              <a:t>cpt.local</a:t>
            </a:r>
            <a:r>
              <a:rPr lang="en-US" sz="1400" dirty="0"/>
              <a:t>');</a:t>
            </a:r>
            <a:endParaRPr lang="it-CH" sz="1400" dirty="0"/>
          </a:p>
          <a:p>
            <a:pPr marL="0" indent="0">
              <a:buNone/>
            </a:pPr>
            <a:r>
              <a:rPr lang="it-CH" sz="1400" dirty="0" err="1" smtClean="0"/>
              <a:t>if</a:t>
            </a:r>
            <a:r>
              <a:rPr lang="it-CH" sz="1400" dirty="0"/>
              <a:t>(! $link) </a:t>
            </a:r>
            <a:r>
              <a:rPr lang="it-CH" sz="1400" dirty="0" smtClean="0"/>
              <a:t>{</a:t>
            </a:r>
            <a:br>
              <a:rPr lang="it-CH" sz="1400" dirty="0" smtClean="0"/>
            </a:br>
            <a:r>
              <a:rPr lang="it-CH" sz="1400" dirty="0" smtClean="0"/>
              <a:t>	</a:t>
            </a:r>
            <a:r>
              <a:rPr lang="it-CH" sz="1400" dirty="0" err="1" smtClean="0"/>
              <a:t>echo</a:t>
            </a:r>
            <a:r>
              <a:rPr lang="it-CH" sz="1400" dirty="0" smtClean="0"/>
              <a:t> </a:t>
            </a:r>
            <a:r>
              <a:rPr lang="it-CH" sz="1400" dirty="0"/>
              <a:t>"Impossibile connettersi al dominio </a:t>
            </a:r>
            <a:r>
              <a:rPr lang="it-CH" sz="1400" dirty="0" err="1"/>
              <a:t>cpt.local</a:t>
            </a:r>
            <a:r>
              <a:rPr lang="it-CH" sz="1400" dirty="0" smtClean="0"/>
              <a:t>";</a:t>
            </a:r>
            <a:br>
              <a:rPr lang="it-CH" sz="1400" dirty="0" smtClean="0"/>
            </a:br>
            <a:r>
              <a:rPr lang="en-US" sz="1400" dirty="0" smtClean="0"/>
              <a:t>}</a:t>
            </a:r>
            <a:endParaRPr lang="it-CH" sz="1400" dirty="0"/>
          </a:p>
          <a:p>
            <a:pPr marL="0" indent="0">
              <a:buNone/>
            </a:pPr>
            <a:r>
              <a:rPr lang="en-US" sz="1400" dirty="0" err="1"/>
              <a:t>ldap_set_option</a:t>
            </a:r>
            <a:r>
              <a:rPr lang="en-US" sz="1400" dirty="0"/>
              <a:t>($link, LDAP_OPT_PROTOCOL_VERSION, 3</a:t>
            </a:r>
            <a:r>
              <a:rPr lang="en-US" sz="1400" dirty="0" smtClean="0"/>
              <a:t>);</a:t>
            </a:r>
            <a:endParaRPr lang="it-CH" sz="1400" dirty="0"/>
          </a:p>
          <a:p>
            <a:pPr marL="0" indent="0">
              <a:buNone/>
            </a:pPr>
            <a:r>
              <a:rPr lang="en-US" sz="1400" dirty="0"/>
              <a:t>// Now try to authenticate with credentials provided </a:t>
            </a:r>
            <a:r>
              <a:rPr lang="en-US" sz="1400"/>
              <a:t>by </a:t>
            </a:r>
            <a:r>
              <a:rPr lang="en-US" sz="1400" smtClean="0"/>
              <a:t>user</a:t>
            </a:r>
          </a:p>
          <a:p>
            <a:pPr marL="0" indent="0">
              <a:buNone/>
            </a:pPr>
            <a:r>
              <a:rPr lang="en-US" sz="1400" smtClean="0"/>
              <a:t>if </a:t>
            </a:r>
            <a:r>
              <a:rPr lang="en-US" sz="1400" dirty="0"/>
              <a:t>(@</a:t>
            </a:r>
            <a:r>
              <a:rPr lang="en-US" sz="1400" dirty="0" err="1"/>
              <a:t>ldap_bind</a:t>
            </a:r>
            <a:r>
              <a:rPr lang="en-US" sz="1400" dirty="0"/>
              <a:t>($link, $</a:t>
            </a:r>
            <a:r>
              <a:rPr lang="en-US" sz="1400" dirty="0" err="1"/>
              <a:t>ldap_dn</a:t>
            </a:r>
            <a:r>
              <a:rPr lang="en-US" sz="1400" dirty="0"/>
              <a:t>, $</a:t>
            </a:r>
            <a:r>
              <a:rPr lang="en-US" sz="1400" dirty="0" err="1"/>
              <a:t>ldap_password</a:t>
            </a:r>
            <a:r>
              <a:rPr lang="en-US" sz="1400" dirty="0"/>
              <a:t>))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/>
              <a:t>	echo </a:t>
            </a:r>
            <a:r>
              <a:rPr lang="en-US" sz="1400" dirty="0" err="1"/>
              <a:t>file_get_contents</a:t>
            </a:r>
            <a:r>
              <a:rPr lang="en-US" sz="1400" dirty="0"/>
              <a:t>("</a:t>
            </a:r>
            <a:r>
              <a:rPr lang="en-US" sz="1400" dirty="0" err="1"/>
              <a:t>page.php</a:t>
            </a:r>
            <a:r>
              <a:rPr lang="en-US" sz="1400" dirty="0" smtClean="0"/>
              <a:t>");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r>
              <a:rPr lang="en-US" sz="1400" dirty="0"/>
              <a:t>else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/>
              <a:t>	echo </a:t>
            </a:r>
            <a:r>
              <a:rPr lang="en-US" sz="1400" dirty="0" err="1"/>
              <a:t>file_get_contents</a:t>
            </a:r>
            <a:r>
              <a:rPr lang="en-US" sz="1400" dirty="0"/>
              <a:t>("</a:t>
            </a:r>
            <a:r>
              <a:rPr lang="en-US" sz="1400" dirty="0" err="1"/>
              <a:t>credenziali.php</a:t>
            </a:r>
            <a:r>
              <a:rPr lang="en-US" sz="1400" dirty="0" smtClean="0"/>
              <a:t>");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endParaRPr lang="it-CH" sz="1400" dirty="0"/>
          </a:p>
          <a:p>
            <a:pPr marL="0" indent="0">
              <a:buNone/>
            </a:pPr>
            <a:endParaRPr lang="it-CH" sz="1400" dirty="0"/>
          </a:p>
        </p:txBody>
      </p:sp>
    </p:spTree>
    <p:extLst>
      <p:ext uri="{BB962C8B-B14F-4D97-AF65-F5344CB8AC3E}">
        <p14:creationId xmlns:p14="http://schemas.microsoft.com/office/powerpoint/2010/main" val="36320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smtClean="0"/>
              <a:t>Progettazione</a:t>
            </a:r>
          </a:p>
          <a:p>
            <a:r>
              <a:rPr lang="it-CH" sz="2400" dirty="0" smtClean="0"/>
              <a:t>Implementazione e Test</a:t>
            </a:r>
            <a:endParaRPr lang="it-CH" sz="2400" dirty="0"/>
          </a:p>
          <a:p>
            <a:r>
              <a:rPr lang="it-CH" sz="2400" dirty="0" smtClean="0"/>
              <a:t>Conclusione</a:t>
            </a:r>
            <a:endParaRPr lang="it-CH" sz="2400" dirty="0"/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677334" y="2160589"/>
            <a:ext cx="4556403" cy="3880773"/>
          </a:xfrm>
        </p:spPr>
        <p:txBody>
          <a:bodyPr/>
          <a:lstStyle/>
          <a:p>
            <a:pPr marL="0" lvl="0" indent="0">
              <a:buNone/>
            </a:pPr>
            <a:r>
              <a:rPr lang="it-CH" dirty="0"/>
              <a:t>Per ogni aula deve esserci:</a:t>
            </a:r>
          </a:p>
          <a:p>
            <a:pPr lvl="0"/>
            <a:r>
              <a:rPr lang="it-CH" dirty="0"/>
              <a:t>Occupazione giornaliera dell’aula</a:t>
            </a:r>
          </a:p>
          <a:p>
            <a:pPr lvl="0"/>
            <a:r>
              <a:rPr lang="it-CH" dirty="0"/>
              <a:t>Pianificazione della settimana</a:t>
            </a:r>
          </a:p>
          <a:p>
            <a:pPr lvl="0"/>
            <a:r>
              <a:rPr lang="it-CH" dirty="0"/>
              <a:t>Informazioni sul docente presente</a:t>
            </a:r>
          </a:p>
          <a:p>
            <a:pPr lvl="0"/>
            <a:r>
              <a:rPr lang="it-CH" dirty="0"/>
              <a:t>Informazioni sulla classe presente</a:t>
            </a:r>
          </a:p>
          <a:p>
            <a:pPr lvl="0"/>
            <a:r>
              <a:rPr lang="it-CH" dirty="0"/>
              <a:t>Stampa di avvisi</a:t>
            </a:r>
          </a:p>
          <a:p>
            <a:pPr lvl="0"/>
            <a:r>
              <a:rPr lang="it-CH" dirty="0"/>
              <a:t>Clock</a:t>
            </a:r>
          </a:p>
          <a:p>
            <a:pPr lvl="0"/>
            <a:r>
              <a:rPr lang="it-CH" dirty="0"/>
              <a:t>Orari bus</a:t>
            </a:r>
          </a:p>
          <a:p>
            <a:endParaRPr lang="it-CH" dirty="0"/>
          </a:p>
        </p:txBody>
      </p:sp>
      <p:sp>
        <p:nvSpPr>
          <p:cNvPr id="6" name="Segnaposto contenuto 1"/>
          <p:cNvSpPr txBox="1">
            <a:spLocks/>
          </p:cNvSpPr>
          <p:nvPr/>
        </p:nvSpPr>
        <p:spPr>
          <a:xfrm>
            <a:off x="5233737" y="2160589"/>
            <a:ext cx="50412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CH" dirty="0" smtClean="0"/>
              <a:t>Deve esserci una pagina di accesso.</a:t>
            </a:r>
          </a:p>
          <a:p>
            <a:pPr marL="0" indent="0">
              <a:buFont typeface="Wingdings 3" charset="2"/>
              <a:buNone/>
            </a:pPr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L’amministratore può:</a:t>
            </a:r>
          </a:p>
          <a:p>
            <a:r>
              <a:rPr lang="it-CH" dirty="0" smtClean="0"/>
              <a:t>Modificare moduli</a:t>
            </a:r>
          </a:p>
          <a:p>
            <a:r>
              <a:rPr lang="it-CH" dirty="0" smtClean="0"/>
              <a:t>Aggiungere moduli</a:t>
            </a:r>
          </a:p>
          <a:p>
            <a:r>
              <a:rPr lang="it-CH" dirty="0" smtClean="0"/>
              <a:t>Togliere moduli</a:t>
            </a:r>
          </a:p>
          <a:p>
            <a:endParaRPr lang="it-CH" dirty="0"/>
          </a:p>
          <a:p>
            <a:pPr marL="0" indent="0">
              <a:buNone/>
            </a:pPr>
            <a:r>
              <a:rPr lang="it-CH" dirty="0" smtClean="0"/>
              <a:t>Tutto deve essere aggiornato in tempo reale.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GANNT iniziale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88" t="14912" r="22531" b="24210"/>
          <a:stretch/>
        </p:blipFill>
        <p:spPr>
          <a:xfrm>
            <a:off x="677334" y="1930400"/>
            <a:ext cx="9595722" cy="43019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Requisiti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5" t="26607" r="39537" b="10387"/>
          <a:stretch/>
        </p:blipFill>
        <p:spPr>
          <a:xfrm>
            <a:off x="842211" y="1930400"/>
            <a:ext cx="7519735" cy="45118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- Dati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Aule:</a:t>
            </a:r>
          </a:p>
          <a:p>
            <a:pPr lvl="1"/>
            <a:r>
              <a:rPr lang="it-CH" dirty="0" smtClean="0"/>
              <a:t>Sito del </a:t>
            </a:r>
            <a:r>
              <a:rPr lang="it-CH" dirty="0" err="1" smtClean="0"/>
              <a:t>cpt</a:t>
            </a:r>
            <a:endParaRPr lang="it-CH" dirty="0" smtClean="0"/>
          </a:p>
          <a:p>
            <a:r>
              <a:rPr lang="it-CH" dirty="0" smtClean="0"/>
              <a:t>Account:</a:t>
            </a:r>
          </a:p>
          <a:p>
            <a:pPr lvl="1"/>
            <a:r>
              <a:rPr lang="it-CH" dirty="0" smtClean="0"/>
              <a:t>Da scuola</a:t>
            </a:r>
          </a:p>
          <a:p>
            <a:pPr lvl="1"/>
            <a:r>
              <a:rPr lang="it-CH" dirty="0" smtClean="0"/>
              <a:t>Solo Amministratore e docenti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25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– Design interfacce</a:t>
            </a:r>
            <a:endParaRPr lang="it-CH" sz="5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7334" y="2082800"/>
            <a:ext cx="9219912" cy="4217792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Schermata di login</a:t>
            </a:r>
            <a:endParaRPr kumimoji="0" lang="it-CH" altLang="it-C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8153" y="2386012"/>
            <a:ext cx="8537611" cy="358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78419" y="3426952"/>
            <a:ext cx="6866717" cy="5276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Username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678419" y="4119269"/>
            <a:ext cx="6866717" cy="5487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69940" y="5004718"/>
            <a:ext cx="6866717" cy="542516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</a:t>
            </a:r>
            <a:endParaRPr kumimoji="0" lang="it-CH" altLang="it-CH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833959" y="2447584"/>
            <a:ext cx="906662" cy="897051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6597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– Design interfacce</a:t>
            </a:r>
            <a:endParaRPr lang="it-CH" sz="5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7334" y="2082800"/>
            <a:ext cx="9219912" cy="4217792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Schermata orari</a:t>
            </a:r>
            <a:endParaRPr kumimoji="0" lang="it-CH" altLang="it-C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8153" y="2386012"/>
            <a:ext cx="8537611" cy="358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6597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410263" y="2585565"/>
            <a:ext cx="1791816" cy="17009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7570670" y="2701053"/>
            <a:ext cx="1471001" cy="14558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OROLOGIO</a:t>
            </a:r>
            <a:endParaRPr kumimoji="0" lang="it-CH" altLang="it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60927" y="4175323"/>
            <a:ext cx="5747854" cy="15966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ORARIO BUS</a:t>
            </a:r>
            <a:endParaRPr kumimoji="0" lang="it-CH" altLang="it-CH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Collegato al sito TPL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260927" y="2605285"/>
            <a:ext cx="5747854" cy="15966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ORARIO AULA</a:t>
            </a:r>
            <a:endParaRPr kumimoji="0" lang="it-CH" altLang="it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CH" altLang="it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collegato al sito degli orari </a:t>
            </a:r>
            <a:r>
              <a:rPr kumimoji="0" lang="it-CH" altLang="it-CH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cpt</a:t>
            </a:r>
            <a:endParaRPr kumimoji="0" lang="it-CH" alt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Implementazione - Sito</a:t>
            </a:r>
            <a:endParaRPr lang="it-CH" sz="5400" dirty="0"/>
          </a:p>
        </p:txBody>
      </p:sp>
      <p:pic>
        <p:nvPicPr>
          <p:cNvPr id="3074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" r="752" b="3239"/>
          <a:stretch>
            <a:fillRect/>
          </a:stretch>
        </p:blipFill>
        <p:spPr bwMode="auto">
          <a:xfrm>
            <a:off x="677334" y="1930400"/>
            <a:ext cx="7078737" cy="423551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163</Words>
  <Application>Microsoft Office PowerPoint</Application>
  <PresentationFormat>Widescreen</PresentationFormat>
  <Paragraphs>69</Paragraphs>
  <Slides>12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Sfaccettatura</vt:lpstr>
      <vt:lpstr>Info Kiosk</vt:lpstr>
      <vt:lpstr>Argomenti trattati</vt:lpstr>
      <vt:lpstr>Obbiettivo del progetto (QDC)</vt:lpstr>
      <vt:lpstr>GANNT iniziale</vt:lpstr>
      <vt:lpstr>Requisiti</vt:lpstr>
      <vt:lpstr>Progettazione - Dati</vt:lpstr>
      <vt:lpstr>Progettazione – Design interfacce</vt:lpstr>
      <vt:lpstr>Progettazione – Design interfacce</vt:lpstr>
      <vt:lpstr>Implementazione - Sito</vt:lpstr>
      <vt:lpstr>Implementazione - Sito</vt:lpstr>
      <vt:lpstr>Implementazione – Identificazione utenti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110</cp:revision>
  <dcterms:created xsi:type="dcterms:W3CDTF">2017-10-06T14:15:43Z</dcterms:created>
  <dcterms:modified xsi:type="dcterms:W3CDTF">2018-04-27T14:10:04Z</dcterms:modified>
</cp:coreProperties>
</file>