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Elena Rivaroli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two distributions have a long right tail, and lot of values are shrunk towards zero. Furthermore, the extreme points on the right tails influence a lot the estimation of the equation line, they have large leverage. Maybe, we need a more symmetric distribution, such as the logarithm.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The dot-dot notation (`..density..`) was deprecated in ggplot2 3.4.0.
## ℹ Please use `after_stat(density)` instead.</a:t>
            </a:r>
          </a:p>
          <a:p>
            <a:pPr lvl="0" indent="0">
              <a:buNone/>
            </a:pPr>
            <a:r>
              <a:rPr>
                <a:latin typeface="Courier"/>
              </a:rPr>
              <a:t>## `stat_bin()` using `bins = 30`. Pick better value with `binwidth`.</a:t>
            </a:r>
          </a:p>
        </p:txBody>
      </p:sp>
      <p:pic>
        <p:nvPicPr>
          <p:cNvPr descr="Car_Projec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Fit the model with logarithm of price: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as.factor(Seller.Type) + Engine + Power + Torque + as.factor(Drivetrain) + 
##     Length + Width + Height + as.factor(SeatingCapacity) + TankCapacity, 
##     data = train)
## 
## Residuals:
##      Min       1Q   Median       3Q      Max 
## -1.09635 -0.10913  0.00898  0.11516  0.83722 
## 
## Coefficients:
##                                    Estimate Std. Error t value Pr(&gt;|t|)    
## (Intercept)                      -2.203e+02  4.606e+00 -47.835  &lt; 2e-16 ***
## as.factor(Make)BMW                2.858e-02  3.483e-02   0.821 0.412010    
## as.factor(Make)Chevrolet         -8.331e-01  8.901e-02  -9.360  &lt; 2e-16 ***
## as.factor(Make)Datsun            -9.769e-01  9.209e-02 -10.608  &lt; 2e-16 ***
## as.factor(Make)Ferrari            7.107e-01  2.384e-01   2.981 0.002922 ** 
## as.factor(Make)Fiat              -7.862e-01  1.489e-01  -5.282 1.46e-07 ***
## as.factor(Make)Ford              -5.410e-01  4.537e-02 -11.923  &lt; 2e-16 ***
## as.factor(Make)Honda             -5.531e-01  3.794e-02 -14.578  &lt; 2e-16 ***
## as.factor(Make)Hyundai           -5.061e-01  3.383e-02 -14.962  &lt; 2e-16 ***
## as.factor(Make)Isuzu             -5.261e-01  1.515e-01  -3.472 0.000531 ***
## as.factor(Make)Jaguar             2.727e-02  6.702e-02   0.407 0.684202    
## as.factor(Make)Jeep              -4.070e-01  5.917e-02  -6.878 8.78e-12 ***
## as.factor(Make)Kia               -4.647e-01  6.022e-02  -7.717 2.12e-14 ***
## as.factor(Make)Lamborghini        8.469e-01  2.359e-01   3.591 0.000340 ***
## as.factor(Make)Land Rover         2.973e-01  5.037e-02   5.903 4.37e-09 ***
## as.factor(Make)Lexus              3.543e-01  9.968e-02   3.555 0.000390 ***
## as.factor(Make)Mahindra          -6.954e-01  4.616e-02 -15.066  &lt; 2e-16 ***
## as.factor(Make)Maruti Suzuki     -5.425e-01  3.628e-02 -14.951  &lt; 2e-16 ***
## as.factor(Make)Maserati           5.970e-01  2.077e-01   2.874 0.004107 ** 
## as.factor(Make)Mercedes-Benz      1.044e-01  3.002e-02   3.478 0.000520 ***
## as.factor(Make)MG                -5.916e-01  6.517e-02  -9.078  &lt; 2e-16 ***
## as.factor(Make)MINI               5.137e-01  7.890e-02   6.511 1.01e-10 ***
## as.factor(Make)Mitsubishi        -4.155e-01  1.241e-01  -3.348 0.000833 ***
## as.factor(Make)Nissan            -6.769e-01  6.874e-02  -9.846  &lt; 2e-16 ***
## as.factor(Make)Porsche            4.269e-01  7.468e-02   5.716 1.31e-08 ***
## as.factor(Make)Renault           -7.944e-01  5.011e-02 -15.853  &lt; 2e-16 ***
## as.factor(Make)Rolls-Royce        1.155e+00  1.749e-01   6.600 5.64e-11 ***
## as.factor(Make)Skoda             -4.076e-01  4.556e-02  -8.946  &lt; 2e-16 ***
## as.factor(Make)Ssangyong         -9.319e-01  1.231e-01  -7.570 6.38e-14 ***
## as.factor(Make)Tata              -7.281e-01  4.571e-02 -15.931  &lt; 2e-16 ***
## as.factor(Make)Toyota            -3.165e-01  4.047e-02  -7.820 9.73e-15 ***
## as.factor(Make)Volkswagen        -4.430e-01  4.456e-02  -9.941  &lt; 2e-16 ***
## as.factor(Make)Volvo              7.828e-02  6.187e-02   1.265 0.205944    
## Year                              1.144e-01  2.299e-03  49.750  &lt; 2e-16 ***
## Kilometer                        -1.261e-03  2.041e-04  -6.176 8.40e-10 ***
## as.factor(Fuel.Type)Other        -7.666e-02  3.691e-02  -2.077 0.037964 *  
## as.factor(Fuel.Type)Petrol       -1.287e-01  2.355e-02  -5.465 5.40e-08 ***
## as.factor(Transmission)Manual    -1.623e-01  1.511e-02 -10.740  &lt; 2e-16 ***
## as.factor(Owner)Second           -3.547e-02  1.457e-02  -2.435 0.015012 *  
## as.factor(Owner)Third or more    -1.853e-01  3.909e-02  -4.739 2.35e-06 ***
## as.factor(Owner)UnRegistered Car  9.841e-02  5.686e-02   1.731 0.083682 .  
## as.factor(Seller.Type)Corporate   2.218e-01  1.257e-01   1.764 0.077892 .  
## as.factor(Seller.Type)Individual  1.901e-01  1.212e-01   1.569 0.116844    
## Engine                           -4.685e-06  2.819e-05  -0.166 0.868038    
## Power                             3.602e-03  3.942e-04   9.138  &lt; 2e-16 ***
## Torque                           -1.794e-04  1.924e-04  -0.932 0.351389    
## as.factor(Drivetrain)FWD         -5.796e-02  2.841e-02  -2.040 0.041496 *  
## as.factor(Drivetrain)RWD         -3.469e-02  2.405e-02  -1.443 0.149362    
## Length                            4.347e-04  3.349e-05  12.983  &lt; 2e-16 ***
## Width                             5.189e-04  9.188e-05   5.647 1.94e-08 ***
## Height                            4.335e-04  8.360e-05   5.185 2.45e-07 ***
## as.factor(SeatingCapacity)&gt;5      2.578e-01  4.313e-02   5.978 2.80e-09 ***
## as.factor(SeatingCapacity)5      -2.559e-02  2.455e-02  -1.043 0.297323    
## TankCapacity                      2.385e-03  8.782e-04   2.715 0.006696 ** 
## ---
## Signif. codes:  0 '***' 0.001 '**' 0.01 '*' 0.05 '.' 0.1 ' ' 1
## 
## Residual standard error: 0.2052 on 1540 degrees of freedom
## Multiple R-squared:  0.957,  Adjusted R-squared:  0.9555 
## F-statistic: 646.9 on 53 and 1540 DF,  p-value: &lt; 2.2e-16</a:t>
            </a:r>
          </a:p>
          <a:p>
            <a:pPr lvl="0" indent="0" marL="0">
              <a:buNone/>
            </a:pPr>
            <a:r>
              <a:rPr/>
              <a:t>Now, more covariates are significant and also the results are better: - Residual standard error is 0.2068 - adjusted </a:t>
            </a:r>
            <a:r>
              <a:rPr/>
              <a:t>$R^$</a:t>
            </a:r>
            <a:r>
              <a:rPr/>
              <a:t> is 0.9554 (previously it was 0.7905) - F-statistics is 644.5 (previously 142.8)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-470.22</a:t>
            </a:r>
          </a:p>
        </p:txBody>
      </p:sp>
      <p:pic>
        <p:nvPicPr>
          <p:cNvPr descr="Car_Projec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`stat_bin()` using `bins = 30`. Pick better value with `binwidth`.</a:t>
            </a:r>
          </a:p>
        </p:txBody>
      </p:sp>
      <p:pic>
        <p:nvPicPr>
          <p:cNvPr descr="Car_Project_files/figure-pptx/unnamed-chunk-17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Also the residual plot is better.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
## Warning: non si riesce a fare il plot senza sfruttarne uno:
##    913</a:t>
            </a:r>
          </a:p>
        </p:txBody>
      </p:sp>
      <p:pic>
        <p:nvPicPr>
          <p:cNvPr descr="Car_Projec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
## Warning in sqrt(crit * p * (1 - hh)/hh): Si è prodotto un NaN</a:t>
            </a:r>
          </a:p>
        </p:txBody>
      </p:sp>
      <p:pic>
        <p:nvPicPr>
          <p:cNvPr descr="Car_Projec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In the normal Q-Q plot we can see that there are heavy tails.</a:t>
            </a:r>
          </a:p>
          <a:p>
            <a:pPr lvl="0" indent="0" marL="0">
              <a:buNone/>
            </a:pPr>
            <a:r>
              <a:rPr/>
              <a:t>We can try to remove engine and torque, which are very positive correlated with power. Power is the only significant variable among these three.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as.factor(Seller.Type) + Power + as.factor(Drivetrain) + 
##     Length + Width + Height + as.factor(SeatingCapacity) + TankCapacity, 
##     data = train)
## 
## Residuals:
##      Min       1Q   Median       3Q      Max 
## -1.09852 -0.10890  0.00962  0.11485  0.84600 
## 
## Coefficients:
##                                    Estimate Std. Error t value Pr(&gt;|t|)    
## (Intercept)                      -2.207e+02  4.495e+00 -49.088  &lt; 2e-16 ***
## as.factor(Make)BMW                2.794e-02  3.480e-02   0.803 0.422111    
## as.factor(Make)Chevrolet         -8.310e-01  8.895e-02  -9.342  &lt; 2e-16 ***
## as.factor(Make)Datsun            -9.767e-01  9.195e-02 -10.622  &lt; 2e-16 ***
## as.factor(Make)Ferrari            7.527e-01  2.320e-01   3.244 0.001205 ** 
## as.factor(Make)Fiat              -7.822e-01  1.487e-01  -5.259 1.65e-07 ***
## as.factor(Make)Ford              -5.367e-01  4.453e-02 -12.053  &lt; 2e-16 ***
## as.factor(Make)Honda             -5.474e-01  3.727e-02 -14.689  &lt; 2e-16 ***
## as.factor(Make)Hyundai           -5.027e-01  3.353e-02 -14.994  &lt; 2e-16 ***
## as.factor(Make)Isuzu             -5.259e-01  1.500e-01  -3.506 0.000467 ***
## as.factor(Make)Jaguar             1.770e-02  6.623e-02   0.267 0.789370    
## as.factor(Make)Jeep              -4.016e-01  5.875e-02  -6.835 1.18e-11 ***
## as.factor(Make)Kia               -4.617e-01  6.011e-02  -7.681 2.79e-14 ***
## as.factor(Make)Lamborghini        9.034e-01  2.274e-01   3.972 7.45e-05 ***
## as.factor(Make)Land Rover         2.971e-01  5.025e-02   5.912 4.15e-09 ***
## as.factor(Make)Lexus              3.686e-01  9.690e-02   3.804 0.000148 ***
## as.factor(Make)Mahindra          -6.923e-01  4.525e-02 -15.300  &lt; 2e-16 ***
## as.factor(Make)Maruti Suzuki     -5.389e-01  3.602e-02 -14.963  &lt; 2e-16 ***
## as.factor(Make)Maserati           5.879e-01  2.074e-01   2.834 0.004654 ** 
## as.factor(Make)Mercedes-Benz      1.020e-01  2.986e-02   3.417 0.000650 ***
## as.factor(Make)MG                -5.892e-01  6.500e-02  -9.064  &lt; 2e-16 ***
## as.factor(Make)MINI               5.140e-01  7.868e-02   6.533 8.75e-11 ***
## as.factor(Make)Mitsubishi        -4.105e-01  1.232e-01  -3.331 0.000885 ***
## as.factor(Make)Nissan            -6.719e-01  6.845e-02  -9.817  &lt; 2e-16 ***
## as.factor(Make)Porsche            4.384e-01  7.347e-02   5.966 3.00e-09 ***
## as.factor(Make)Renault           -7.917e-01  4.996e-02 -15.844  &lt; 2e-16 ***
## as.factor(Make)Rolls-Royce        1.156e+00  1.692e-01   6.832 1.20e-11 ***
## as.factor(Make)Skoda             -4.035e-01  4.531e-02  -8.904  &lt; 2e-16 ***
## as.factor(Make)Ssangyong         -9.255e-01  1.223e-01  -7.570 6.41e-14 ***
## as.factor(Make)Tata              -7.281e-01  4.554e-02 -15.986  &lt; 2e-16 ***
## as.factor(Make)Toyota            -3.140e-01  3.793e-02  -8.278 2.69e-16 ***
## as.factor(Make)Volkswagen        -4.418e-01  4.447e-02  -9.937  &lt; 2e-16 ***
## as.factor(Make)Volvo              7.752e-02  6.184e-02   1.254 0.210145    
## Year                              1.145e-01  2.244e-03  51.044  &lt; 2e-16 ***
## Kilometer                        -1.250e-03  2.037e-04  -6.139 1.05e-09 ***
## as.factor(Fuel.Type)Other        -6.106e-02  3.314e-02  -1.843 0.065594 .  
## as.factor(Fuel.Type)Petrol       -1.110e-01  1.473e-02  -7.534 8.33e-14 ***
## as.factor(Transmission)Manual    -1.605e-01  1.500e-02 -10.704  &lt; 2e-16 ***
## as.factor(Owner)Second           -3.483e-02  1.454e-02  -2.394 0.016763 *  
## as.factor(Owner)Third or more    -1.825e-01  3.888e-02  -4.693 2.93e-06 ***
## as.factor(Owner)UnRegistered Car  9.829e-02  5.680e-02   1.730 0.083750 .  
## as.factor(Seller.Type)Corporate   2.173e-01  1.256e-01   1.730 0.083779 .  
## as.factor(Seller.Type)Individual  1.859e-01  1.210e-01   1.536 0.124739    
## Power                             3.323e-03  2.322e-04  14.307  &lt; 2e-16 ***
## as.factor(Drivetrain)FWD         -5.381e-02  2.807e-02  -1.917 0.055410 .  
## as.factor(Drivetrain)RWD         -3.077e-02  2.368e-02  -1.299 0.194073    
## Length                            4.328e-04  3.316e-05  13.052  &lt; 2e-16 ***
## Width                             5.185e-04  9.165e-05   5.658 1.83e-08 ***
## Height                            4.253e-04  8.282e-05   5.136 3.17e-07 ***
## as.factor(SeatingCapacity)&gt;5      2.584e-01  4.306e-02   6.001 2.44e-09 ***
## as.factor(SeatingCapacity)5      -2.281e-02  2.427e-02  -0.940 0.347301    
## TankCapacity                      2.279e-03  8.711e-04   2.616 0.008972 ** 
## ---
## Signif. codes:  0 '***' 0.001 '**' 0.01 '*' 0.05 '.' 0.1 ' ' 1
## 
## Residual standard error: 0.2051 on 1542 degrees of freedom
## Multiple R-squared:  0.957,  Adjusted R-squared:  0.9556 
## F-statistic: 672.7 on 51 and 1542 DF,  p-value: &lt; 2.2e-16</a:t>
            </a:r>
          </a:p>
          <a:p>
            <a:pPr lvl="0"/>
            <a:r>
              <a:rPr/>
              <a:t>Residual standard error: 0.2068</a:t>
            </a:r>
          </a:p>
          <a:p>
            <a:pPr lvl="0"/>
            <a:r>
              <a:rPr/>
              <a:t>Adjusted R-squared: 0.9554</a:t>
            </a:r>
          </a:p>
          <a:p>
            <a:pPr lvl="0"/>
            <a:r>
              <a:rPr/>
              <a:t>F-statistic: 670.1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-473.2548</a:t>
            </a:r>
          </a:p>
          <a:p>
            <a:pPr lvl="0" indent="0">
              <a:buNone/>
            </a:pPr>
            <a:r>
              <a:rPr>
                <a:latin typeface="Courier"/>
              </a:rPr>
              <a:t>## Analysis of Variance Table
## 
## Model 1: log_price ~ as.factor(Make) + Year + Kilometer + as.factor(Fuel.Type) + 
##     as.factor(Transmission) + as.factor(Owner) + as.factor(Seller.Type) + 
##     Power + as.factor(Drivetrain) + Length + Width + Height + 
##     as.factor(SeatingCapacity) + TankCapacity
## Model 2: log_price ~ as.factor(Make) + Year + Kilometer + as.factor(Fuel.Type) + 
##     as.factor(Transmission) + as.factor(Owner) + as.factor(Seller.Type) + 
##     Engine + Power + Torque + as.factor(Drivetrain) + Length + 
##     Width + Height + as.factor(SeatingCapacity) + TankCapacity
##   Res.Df    RSS Df Sum of Sq      F Pr(&gt;F)
## 1   1542 64.892                           
## 2   1540 64.853  2  0.039281 0.4664 0.6274</a:t>
            </a:r>
          </a:p>
        </p:txBody>
      </p:sp>
      <p:pic>
        <p:nvPicPr>
          <p:cNvPr descr="Car_Projec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`stat_bin()` using `bins = 30`. Pick better value with `binwidth`.</a:t>
            </a:r>
          </a:p>
        </p:txBody>
      </p:sp>
      <p:pic>
        <p:nvPicPr>
          <p:cNvPr descr="Car_Project_files/figure-pptx/unnamed-chunk-23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Car_Projec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The tails are not perfect but not so bad.</a:t>
            </a:r>
          </a:p>
          <a:p>
            <a:pPr lvl="0" indent="0" marL="0">
              <a:buNone/>
            </a:pPr>
            <a:r>
              <a:rPr/>
              <a:t>Let’s plot “fitted vs true value”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
## Warning in sqrt(crit * p * (1 - hh)/hh): Si è prodotto un NaN</a:t>
            </a:r>
          </a:p>
        </p:txBody>
      </p:sp>
      <p:pic>
        <p:nvPicPr>
          <p:cNvPr descr="Car_Projec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From the first plot (residuals vs fitted), we can observe that for lower values of the price, the mean of the residuals is a little bit higher than 0. But it’s ok!! In the normal Q-Q plot we can see that there are heavy tails (this is to investigate a little bit).</a:t>
            </a:r>
          </a:p>
          <a:p>
            <a:pPr lvl="0" indent="0" marL="0">
              <a:buNone/>
            </a:pPr>
            <a:r>
              <a:rPr/>
              <a:t>Let’s try to plot residuals vs all the covariates. </a:t>
            </a:r>
          </a:p>
          <a:p>
            <a:pPr lvl="0" indent="0" marL="0">
              <a:buNone/>
            </a:pPr>
            <a:r>
              <a:rPr/>
              <a:t>Pattern in length??? Except in kilometer, where we can see a point with a very high leverage (outlier?).</a:t>
            </a:r>
          </a:p>
          <a:p>
            <a:pPr lvl="0" indent="0" marL="0">
              <a:buNone/>
            </a:pPr>
            <a:r>
              <a:rPr/>
              <a:t>Let’s try with lasso regression:</a:t>
            </a:r>
          </a:p>
          <a:p>
            <a:pPr lvl="0" indent="0">
              <a:buNone/>
            </a:pPr>
            <a:r>
              <a:rPr>
                <a:latin typeface="Courier"/>
              </a:rPr>
              <a:t>## Caricamento del pacchetto richiesto: Matrix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Loaded glmnet 4.1-6</a:t>
            </a:r>
          </a:p>
        </p:txBody>
      </p:sp>
      <p:pic>
        <p:nvPicPr>
          <p:cNvPr descr="Car_Projec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the dataset: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Car_Projec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          Length Class     Mode   
## a0         1     -none-    numeric
## beta      52     dgCMatrix S4     
## df         1     -none-    numeric
## dim        2     -none-    numeric
## lambda     1     -none-    numeric
## dev.ratio  1     -none-    numeric
## nulldev    1     -none-    numeric
## npasses    1     -none-    numeric
## jerr       1     -none-    numeric
## offset     1     -none-    logical
## call       5     -none-    call   
## nobs       1     -none-    numeric</a:t>
            </a:r>
          </a:p>
          <a:p>
            <a:pPr lvl="0" indent="0">
              <a:buNone/>
            </a:pPr>
            <a:r>
              <a:rPr>
                <a:latin typeface="Courier"/>
              </a:rPr>
              <a:t>## 53 x 1 sparse Matrix of class "dgCMatrix"
##                                  s0
## (Intercept)           -2.174822e+02
## (Intercept)            .           
## MakeBMW                7.979754e-02
## MakeChevrolet         -5.966843e-01
## MakeDatsun            -6.916209e-01
## MakeFerrari            3.653979e-01
## MakeFiat              -4.909162e-01
## MakeFord              -3.224801e-01
## MakeHonda             -3.280428e-01
## MakeHyundai           -2.885846e-01
## MakeIsuzu             -2.491156e-01
## MakeJaguar             1.639917e-02
## MakeJeep              -2.032288e-01
## MakeKia               -2.169623e-01
## MakeLamborghini        5.515102e-01
## MakeLand Rover         3.622900e-01
## MakeLexus              4.013714e-01
## MakeMahindra          -4.178889e-01
## MakeMaruti Suzuki     -2.992890e-01
## MakeMaserati           5.070362e-01
## MakeMercedes-Benz      1.708976e-01
## MakeMG                -3.335579e-01
## MakeMINI               6.233016e-01
## MakeMitsubishi        -1.469866e-01
## MakeNissan            -4.111091e-01
## MakePorsche            4.303643e-01
## MakeRenault           -5.363818e-01
## MakeRolls-Royce        8.913807e-01
## MakeSkoda             -2.205735e-01
## MakeSsangyong         -7.138712e-01
## MakeTata              -5.041969e-01
## MakeToyota            -9.825111e-02
## MakeVolkswagen        -2.362333e-01
## MakeVolvo              1.635631e-01
## Year                   1.131401e-01
## Kilometer             -1.290309e-03
## Fuel.TypeOther        -2.626645e-02
## Fuel.TypePetrol       -1.245250e-01
## TransmissionManual    -1.837334e-01
## OwnerSecond           -2.242492e-02
## OwnerThird or more    -1.633122e-01
## OwnerUnRegistered Car  1.044286e-01
## Seller.TypeCorporate   1.209177e-02
## Seller.TypeIndividual  .           
## Power                  4.016457e-03
## DrivetrainFWD         -1.005997e-01
## DrivetrainRWD         -3.932603e-02
## Length                 3.937725e-04
## Width                  6.198645e-04
## Height                 1.196679e-04
## SeatingCapacity&gt;5      1.882443e-01
## SeatingCapacity5      -8.998486e-03
## TankCapacity           3.152109e-03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  glmnet(x = xx, y = train$log_price, alpha = 1, lambda = best_lambda) 
## 
##   Df  %Dev  Lambda
## 1 50 95.51 0.00275</a:t>
            </a:r>
          </a:p>
          <a:p>
            <a:pPr lvl="0" indent="0" marL="0">
              <a:buNone/>
            </a:pPr>
            <a:r>
              <a:rPr/>
              <a:t>Let’s try with ridge regression: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                 as.factor(Make)BMW 
##                    -2.203410e+02                     2.858427e-02 
##         as.factor(Make)Chevrolet            as.factor(Make)Datsun 
##                    -8.330955e-01                    -9.769174e-01 
##           as.factor(Make)Ferrari              as.factor(Make)Fiat 
##                     7.107245e-01                    -7.862424e-01 
##              as.factor(Make)Ford             as.factor(Make)Honda 
##                    -5.409716e-01                    -5.530694e-01 
##           as.factor(Make)Hyundai             as.factor(Make)Isuzu 
##                    -5.061082e-01                    -5.261040e-01 
##            as.factor(Make)Jaguar              as.factor(Make)Jeep 
##                     2.726616e-02                    -4.069861e-01 
##               as.factor(Make)Kia       as.factor(Make)Lamborghini 
##                    -4.647190e-01                     8.469484e-01 
##        as.factor(Make)Land Rover             as.factor(Make)Lexus 
##                     2.973276e-01                     3.543441e-01 
##          as.factor(Make)Mahindra     as.factor(Make)Maruti Suzuki 
##                    -6.954207e-01                    -5.424521e-01 
##          as.factor(Make)Maserati     as.factor(Make)Mercedes-Benz 
##                     5.969613e-01                     1.043880e-01 
##                as.factor(Make)MG              as.factor(Make)MINI 
##                    -5.916049e-01                     5.137170e-01 
##        as.factor(Make)Mitsubishi            as.factor(Make)Nissan 
##                    -4.154672e-01                    -6.768549e-01 
##           as.factor(Make)Porsche           as.factor(Make)Renault 
##                     4.269122e-01                    -7.943868e-01 
##       as.factor(Make)Rolls-Royce             as.factor(Make)Skoda 
##                     1.154569e+00                    -4.076042e-01 
##         as.factor(Make)Ssangyong              as.factor(Make)Tata 
##                    -9.318862e-01                    -7.281428e-01 
##            as.factor(Make)Toyota        as.factor(Make)Volkswagen 
##                    -3.164775e-01                    -4.430161e-01 
##             as.factor(Make)Volvo                             Year 
##                     7.828196e-02                     1.143682e-01 
##                        Kilometer        as.factor(Fuel.Type)Other 
##                    -1.260734e-03                    -7.666346e-02 
##       as.factor(Fuel.Type)Petrol    as.factor(Transmission)Manual 
##                    -1.286758e-01                    -1.622598e-01 
##           as.factor(Owner)Second    as.factor(Owner)Third or more 
##                    -3.546727e-02                    -1.852526e-01 
## as.factor(Owner)UnRegistered Car  as.factor(Seller.Type)Corporate 
##                     9.840724e-02                     2.218111e-01 
## as.factor(Seller.Type)Individual                            Power 
##                     1.901476e-01                     3.602376e-03 
##                           Engine                           Torque 
##                    -4.685201e-06                    -1.793509e-04 
##         as.factor(Drivetrain)FWD         as.factor(Drivetrain)RWD 
##                    -5.795777e-02                    -3.469205e-02 
##                           Length                            Width 
##                     4.347283e-04                     5.188608e-04 
##                           Height     as.factor(SeatingCapacity)&gt;5 
##                     4.334576e-04                     2.578041e-01 
##      as.factor(SeatingCapacity)5                     TankCapacity 
##                    -2.559376e-02                     2.384578e-03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                 as.factor(Make)BMW 
##                    -2.199327e+02                     3.380910e-02 
##         as.factor(Make)Chevrolet            as.factor(Make)Datsun 
##                    -8.227621e-01                    -9.639492e-01 
##           as.factor(Make)Ferrari              as.factor(Make)Fiat 
##                     7.193544e-01                    -7.750009e-01 
##              as.factor(Make)Ford             as.factor(Make)Honda 
##                    -5.299252e-01                    -5.405956e-01 
##           as.factor(Make)Hyundai             as.factor(Make)Isuzu 
##                    -4.944892e-01                    -5.153844e-01 
##            as.factor(Make)Jaguar              as.factor(Make)Jeep 
##                     2.846385e-02                    -3.957571e-01 
##               as.factor(Make)Kia       as.factor(Make)Lamborghini 
##                    -4.519553e-01                     8.576486e-01 
##        as.factor(Make)Land Rover             as.factor(Make)Lexus 
##                     3.019411e-01                     3.637924e-01 
##          as.factor(Make)Mahindra     as.factor(Make)Maruti Suzuki 
##                    -6.821236e-01                    -5.297106e-01 
##          as.factor(Make)Maserati     as.factor(Make)Mercedes-Benz 
##                     5.981645e-01                     1.088586e-01 
##                as.factor(Make)MG              as.factor(Make)MINI 
##                    -5.788994e-01                     5.214276e-01 
##        as.factor(Make)Mitsubishi            as.factor(Make)Nissan 
##                    -4.052014e-01                    -6.641864e-01 
##           as.factor(Make)Porsche           as.factor(Make)Renault 
##                     4.338237e-01                    -7.814496e-01 
##       as.factor(Make)Rolls-Royce             as.factor(Make)Skoda 
##                     1.156082e+00                    -3.976033e-01 
##         as.factor(Make)Ssangyong              as.factor(Make)Tata 
##                    -9.238159e-01                    -7.162693e-01 
##            as.factor(Make)Toyota        as.factor(Make)Volkswagen 
##                    -3.057811e-01                    -4.333202e-01 
##             as.factor(Make)Volvo                             Year 
##                     8.448252e-02                     1.141727e-01 
##                        Kilometer        as.factor(Fuel.Type)Other 
##                    -1.270255e-03                    -7.266295e-02 
##       as.factor(Fuel.Type)Petrol    as.factor(Transmission)Manual 
##                    -1.251560e-01                    -1.632091e-01 
##           as.factor(Owner)Second    as.factor(Owner)Third or more 
##                    -3.538574e-02                    -1.851535e-01 
## as.factor(Owner)UnRegistered Car  as.factor(Seller.Type)Corporate 
##                     1.006385e-01                     2.163149e-01 
## as.factor(Seller.Type)Individual                            Power 
##                     1.849226e-01                     3.540282e-03 
##                           Engine                           Torque 
##                    -3.272925e-06                    -1.368120e-04 
##         as.factor(Drivetrain)FWD         as.factor(Drivetrain)RWD 
##                    -6.020857e-02                    -3.580495e-02 
##                           Length                            Width 
##                     4.328708e-04                     5.236151e-04 
##                           Height     as.factor(SeatingCapacity)&gt;5 
##                     4.170296e-04                     2.554082e-01 
##      as.factor(SeatingCapacity)5                     TankCapacity 
##                    -2.538925e-02                     2.443082e-03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Length Class  Mode   
## coef   53     -none- numeric
## scales 53     -none- numeric
## Inter   1     -none- numeric
## lambda  1     -none- numeric
## ym      1     -none- numeric
## xm     53     -none- numeric
## GCV     1     -none- numeric
## kHKB    1     -none- numeric
## kLW     1     -none- numeric</a:t>
            </a:r>
          </a:p>
          <a:p>
            <a:pPr lvl="0" indent="0" marL="0">
              <a:buNone/>
            </a:pPr>
            <a:r>
              <a:rPr/>
              <a:t>Linear model without make: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Year + Kilometer + as.factor(Fuel.Type) + 
##     as.factor(Transmission) + as.factor(Owner) + as.factor(Seller.Type) + 
##     Power + as.factor(Drivetrain) + Length + Width + Height + 
##     as.factor(SeatingCapacity) + TankCapacity, data = train)
## 
## Residuals:
##      Min       1Q   Median       3Q      Max 
## -1.31110 -0.14828 -0.00506  0.14823  1.09938 
## 
## Coefficients:
##                                    Estimate Std. Error t value Pr(&gt;|t|)    
## (Intercept)                      -2.099e+02  5.553e+00 -37.798  &lt; 2e-16 ***
## Year                              1.095e-01  2.773e-03  39.482  &lt; 2e-16 ***
## Kilometer                        -1.674e-03  2.533e-04  -6.610 5.24e-11 ***
## as.factor(Fuel.Type)Other         2.335e-03  4.015e-02   0.058 0.953626    
## as.factor(Fuel.Type)Petrol       -1.687e-01  1.743e-02  -9.677  &lt; 2e-16 ***
## as.factor(Transmission)Manual    -2.557e-01  1.788e-02 -14.294  &lt; 2e-16 ***
## as.factor(Owner)Second           -1.907e-02  1.827e-02  -1.043 0.296910    
## as.factor(Owner)Third or more    -1.830e-01  4.796e-02  -3.815 0.000141 ***
## as.factor(Owner)UnRegistered Car  2.152e-01  7.100e-02   3.032 0.002473 ** 
## as.factor(Seller.Type)Corporate   4.099e-01  1.568e-01   2.614 0.009026 ** 
## as.factor(Seller.Type)Individual  3.554e-01  1.513e-01   2.350 0.018901 *  
## Power                             5.193e-03  2.201e-04  23.593  &lt; 2e-16 ***
## as.factor(Drivetrain)FWD         -2.754e-01  3.034e-02  -9.078  &lt; 2e-16 ***
## as.factor(Drivetrain)RWD         -9.131e-02  2.636e-02  -3.464 0.000547 ***
## Length                            3.448e-04  3.544e-05   9.729  &lt; 2e-16 ***
## Width                             7.643e-04  1.017e-04   7.515 9.51e-14 ***
## Height                           -4.485e-04  8.472e-05  -5.294 1.36e-07 ***
## as.factor(SeatingCapacity)&gt;5      1.141e-01  5.176e-02   2.204 0.027639 *  
## as.factor(SeatingCapacity)5       1.664e-02  2.770e-02   0.601 0.548216    
## TankCapacity                      5.427e-03  9.436e-04   5.752 1.06e-08 ***
## ---
## Signif. codes:  0 '***' 0.001 '**' 0.01 '*' 0.05 '.' 0.1 ' ' 1
## 
## Residual standard error: 0.2606 on 1574 degrees of freedom
## Multiple R-squared:  0.9292, Adjusted R-squared:  0.9283 
## F-statistic:  1087 on 19 and 1574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258.1351</a:t>
            </a:r>
          </a:p>
          <a:p>
            <a:pPr lvl="0" indent="0">
              <a:buNone/>
            </a:pPr>
            <a:r>
              <a:rPr>
                <a:latin typeface="Courier"/>
              </a:rPr>
              <a:t>## Analysis of Variance Table
## 
## Model 1: log_price ~ Year + Kilometer + as.factor(Fuel.Type) + as.factor(Transmission) + 
##     as.factor(Owner) + as.factor(Seller.Type) + Power + as.factor(Drivetrain) + 
##     Length + Width + Height + as.factor(SeatingCapacity) + TankCapacity
## Model 2: log_price ~ as.factor(Make) + Year + Kilometer + as.factor(Fuel.Type) + 
##     as.factor(Transmission) + as.factor(Owner) + as.factor(Seller.Type) + 
##     Power + as.factor(Drivetrain) + Length + Width + Height + 
##     as.factor(SeatingCapacity) + TankCapacity
##   Res.Df     RSS Df Sum of Sq     F    Pr(&gt;F)    
## 1   1574 106.881                                 
## 2   1542  64.892 32    41.989 31.18 &lt; 2.2e-16 ***
## ---
## Signif. codes:  0 '***' 0.001 '**' 0.01 '*' 0.05 '.' 0.1 ' ' 1</a:t>
            </a:r>
          </a:p>
        </p:txBody>
      </p:sp>
      <p:pic>
        <p:nvPicPr>
          <p:cNvPr descr="Car_Projec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Car_Project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Let’s try to remove by hand not significant variables from the first model (with logarithm):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as.factor(Seller.Type) + Power + as.factor(Drivetrain) + 
##     Length + Width + Height + as.factor(SeatingCapacity) + TankCapacity, 
##     data = train)
## 
## Residuals:
##      Min       1Q   Median       3Q      Max 
## -1.09852 -0.10890  0.00962  0.11485  0.84600 
## 
## Coefficients:
##                                    Estimate Std. Error t value Pr(&gt;|t|)    
## (Intercept)                      -2.207e+02  4.495e+00 -49.088  &lt; 2e-16 ***
## as.factor(Make)BMW                2.794e-02  3.480e-02   0.803 0.422111    
## as.factor(Make)Chevrolet         -8.310e-01  8.895e-02  -9.342  &lt; 2e-16 ***
## as.factor(Make)Datsun            -9.767e-01  9.195e-02 -10.622  &lt; 2e-16 ***
## as.factor(Make)Ferrari            7.527e-01  2.320e-01   3.244 0.001205 ** 
## as.factor(Make)Fiat              -7.822e-01  1.487e-01  -5.259 1.65e-07 ***
## as.factor(Make)Ford              -5.367e-01  4.453e-02 -12.053  &lt; 2e-16 ***
## as.factor(Make)Honda             -5.474e-01  3.727e-02 -14.689  &lt; 2e-16 ***
## as.factor(Make)Hyundai           -5.027e-01  3.353e-02 -14.994  &lt; 2e-16 ***
## as.factor(Make)Isuzu             -5.259e-01  1.500e-01  -3.506 0.000467 ***
## as.factor(Make)Jaguar             1.770e-02  6.623e-02   0.267 0.789370    
## as.factor(Make)Jeep              -4.016e-01  5.875e-02  -6.835 1.18e-11 ***
## as.factor(Make)Kia               -4.617e-01  6.011e-02  -7.681 2.79e-14 ***
## as.factor(Make)Lamborghini        9.034e-01  2.274e-01   3.972 7.45e-05 ***
## as.factor(Make)Land Rover         2.971e-01  5.025e-02   5.912 4.15e-09 ***
## as.factor(Make)Lexus              3.686e-01  9.690e-02   3.804 0.000148 ***
## as.factor(Make)Mahindra          -6.923e-01  4.525e-02 -15.300  &lt; 2e-16 ***
## as.factor(Make)Maruti Suzuki     -5.389e-01  3.602e-02 -14.963  &lt; 2e-16 ***
## as.factor(Make)Maserati           5.879e-01  2.074e-01   2.834 0.004654 ** 
## as.factor(Make)Mercedes-Benz      1.020e-01  2.986e-02   3.417 0.000650 ***
## as.factor(Make)MG                -5.892e-01  6.500e-02  -9.064  &lt; 2e-16 ***
## as.factor(Make)MINI               5.140e-01  7.868e-02   6.533 8.75e-11 ***
## as.factor(Make)Mitsubishi        -4.105e-01  1.232e-01  -3.331 0.000885 ***
## as.factor(Make)Nissan            -6.719e-01  6.845e-02  -9.817  &lt; 2e-16 ***
## as.factor(Make)Porsche            4.384e-01  7.347e-02   5.966 3.00e-09 ***
## as.factor(Make)Renault           -7.917e-01  4.996e-02 -15.844  &lt; 2e-16 ***
## as.factor(Make)Rolls-Royce        1.156e+00  1.692e-01   6.832 1.20e-11 ***
## as.factor(Make)Skoda             -4.035e-01  4.531e-02  -8.904  &lt; 2e-16 ***
## as.factor(Make)Ssangyong         -9.255e-01  1.223e-01  -7.570 6.41e-14 ***
## as.factor(Make)Tata              -7.281e-01  4.554e-02 -15.986  &lt; 2e-16 ***
## as.factor(Make)Toyota            -3.140e-01  3.793e-02  -8.278 2.69e-16 ***
## as.factor(Make)Volkswagen        -4.418e-01  4.447e-02  -9.937  &lt; 2e-16 ***
## as.factor(Make)Volvo              7.752e-02  6.184e-02   1.254 0.210145    
## Year                              1.145e-01  2.244e-03  51.044  &lt; 2e-16 ***
## Kilometer                        -1.250e-03  2.037e-04  -6.139 1.05e-09 ***
## as.factor(Fuel.Type)Other        -6.106e-02  3.314e-02  -1.843 0.065594 .  
## as.factor(Fuel.Type)Petrol       -1.110e-01  1.473e-02  -7.534 8.33e-14 ***
## as.factor(Transmission)Manual    -1.605e-01  1.500e-02 -10.704  &lt; 2e-16 ***
## as.factor(Owner)Second           -3.483e-02  1.454e-02  -2.394 0.016763 *  
## as.factor(Owner)Third or more    -1.825e-01  3.888e-02  -4.693 2.93e-06 ***
## as.factor(Owner)UnRegistered Car  9.829e-02  5.680e-02   1.730 0.083750 .  
## as.factor(Seller.Type)Corporate   2.173e-01  1.256e-01   1.730 0.083779 .  
## as.factor(Seller.Type)Individual  1.859e-01  1.210e-01   1.536 0.124739    
## Power                             3.323e-03  2.322e-04  14.307  &lt; 2e-16 ***
## as.factor(Drivetrain)FWD         -5.381e-02  2.807e-02  -1.917 0.055410 .  
## as.factor(Drivetrain)RWD         -3.077e-02  2.368e-02  -1.299 0.194073    
## Length                            4.328e-04  3.316e-05  13.052  &lt; 2e-16 ***
## Width                             5.185e-04  9.165e-05   5.658 1.83e-08 ***
## Height                            4.253e-04  8.282e-05   5.136 3.17e-07 ***
## as.factor(SeatingCapacity)&gt;5      2.584e-01  4.306e-02   6.001 2.44e-09 ***
## as.factor(SeatingCapacity)5      -2.281e-02  2.427e-02  -0.940 0.347301    
## TankCapacity                      2.279e-03  8.711e-04   2.616 0.008972 ** 
## ---
## Signif. codes:  0 '***' 0.001 '**' 0.01 '*' 0.05 '.' 0.1 ' ' 1
## 
## Residual standard error: 0.2051 on 1542 degrees of freedom
## Multiple R-squared:  0.957,  Adjusted R-squared:  0.9556 
## F-statistic: 672.7 on 51 and 1542 DF,  p-value: &lt; 2.2e-16</a:t>
            </a:r>
          </a:p>
          <a:p>
            <a:pPr lvl="0" indent="0" marL="0">
              <a:buNone/>
            </a:pPr>
            <a:r>
              <a:rPr/>
              <a:t>We can see that both levels of “seller” are not significant, let’s try to remove it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Power + as.factor(Drivetrain) + Length + Width + Height + 
##     as.factor(SeatingCapacity) + TankCapacity, data = train)
## 
## Residuals:
##      Min       1Q   Median       3Q      Max 
## -1.10527 -0.10882  0.00938  0.11427  0.84754 
## 
## Coefficients:
##                                    Estimate Std. Error t value Pr(&gt;|t|)    
## (Intercept)                      -2.204e+02  4.493e+00 -49.049  &lt; 2e-16 ***
## as.factor(Make)BMW                2.869e-02  3.479e-02   0.825 0.409686    
## as.factor(Make)Chevrolet         -8.306e-01  8.899e-02  -9.334  &lt; 2e-16 ***
## as.factor(Make)Datsun            -9.755e-01  9.199e-02 -10.605  &lt; 2e-16 ***
## as.factor(Make)Ferrari            7.462e-01  2.321e-01   3.216 0.001329 ** 
## as.factor(Make)Fiat              -7.815e-01  1.488e-01  -5.253 1.71e-07 ***
## as.factor(Make)Ford              -5.363e-01  4.454e-02 -12.041  &lt; 2e-16 ***
## as.factor(Make)Honda             -5.465e-01  3.726e-02 -14.668  &lt; 2e-16 ***
## as.factor(Make)Hyundai           -5.018e-01  3.354e-02 -14.963  &lt; 2e-16 ***
## as.factor(Make)Isuzu             -5.271e-01  1.501e-01  -3.513 0.000456 ***
## as.factor(Make)Jaguar             1.730e-02  6.626e-02   0.261 0.794066    
## as.factor(Make)Jeep              -3.988e-01  5.869e-02  -6.795 1.54e-11 ***
## as.factor(Make)Kia               -4.628e-01  6.013e-02  -7.697 2.47e-14 ***
## as.factor(Make)Lamborghini        8.971e-01  2.275e-01   3.944 8.37e-05 ***
## as.factor(Make)Land Rover         2.971e-01  5.026e-02   5.912 4.16e-09 ***
## as.factor(Make)Lexus              3.663e-01  9.693e-02   3.779 0.000163 ***
## as.factor(Make)Mahindra          -6.934e-01  4.523e-02 -15.331  &lt; 2e-16 ***
## as.factor(Make)Maruti Suzuki     -5.380e-01  3.603e-02 -14.933  &lt; 2e-16 ***
## as.factor(Make)Maserati           5.858e-01  2.075e-01   2.823 0.004815 ** 
## as.factor(Make)Mercedes-Benz      1.029e-01  2.986e-02   3.446 0.000583 ***
## as.factor(Make)MG                -5.913e-01  6.502e-02  -9.094  &lt; 2e-16 ***
## as.factor(Make)MINI               5.137e-01  7.871e-02   6.526 9.15e-11 ***
## as.factor(Make)Mitsubishi        -4.100e-01  1.233e-01  -3.326 0.000903 ***
## as.factor(Make)Nissan            -6.719e-01  6.847e-02  -9.812  &lt; 2e-16 ***
## as.factor(Make)Porsche            4.421e-01  7.330e-02   6.031 2.03e-09 ***
## as.factor(Make)Renault           -7.911e-01  4.998e-02 -15.828  &lt; 2e-16 ***
## as.factor(Make)Rolls-Royce        1.148e+00  1.692e-01   6.783 1.67e-11 ***
## as.factor(Make)Skoda             -4.033e-01  4.533e-02  -8.897  &lt; 2e-16 ***
## as.factor(Make)Ssangyong         -9.249e-01  1.223e-01  -7.562 6.77e-14 ***
## as.factor(Make)Tata              -7.369e-01  4.522e-02 -16.297  &lt; 2e-16 ***
## as.factor(Make)Toyota            -3.133e-01  3.793e-02  -8.260 3.10e-16 ***
## as.factor(Make)Volkswagen        -4.392e-01  4.444e-02  -9.884  &lt; 2e-16 ***
## as.factor(Make)Volvo              8.393e-02  6.151e-02   1.364 0.172616    
## Year                              1.145e-01  2.244e-03  51.006  &lt; 2e-16 ***
## Kilometer                        -1.249e-03  2.037e-04  -6.130 1.11e-09 ***
## as.factor(Fuel.Type)Other        -5.905e-02  3.312e-02  -1.783 0.074779 .  
## as.factor(Fuel.Type)Petrol       -1.101e-01  1.472e-02  -7.482 1.22e-13 ***
## as.factor(Transmission)Manual    -1.616e-01  1.499e-02 -10.777  &lt; 2e-16 ***
## as.factor(Owner)Second           -3.504e-02  1.454e-02  -2.410 0.016071 *  
## as.factor(Owner)Third or more    -1.831e-01  3.889e-02  -4.709 2.71e-06 ***
## as.factor(Owner)UnRegistered Car  9.634e-02  5.679e-02   1.697 0.089986 .  
## Power                             3.341e-03  2.319e-04  14.411  &lt; 2e-16 ***
## as.factor(Drivetrain)FWD         -5.196e-02  2.805e-02  -1.853 0.064126 .  
## as.factor(Drivetrain)RWD         -3.047e-02  2.369e-02  -1.286 0.198602    
## Length                            4.345e-04  3.316e-05  13.104  &lt; 2e-16 ***
## Width                             5.202e-04  9.166e-05   5.676 1.65e-08 ***
## Height                            4.321e-04  8.276e-05   5.221 2.03e-07 ***
## as.factor(SeatingCapacity)&gt;5      2.591e-01  4.306e-02   6.017 2.22e-09 ***
## as.factor(SeatingCapacity)5      -2.191e-02  2.427e-02  -0.903 0.366756    
## TankCapacity                      2.217e-03  8.706e-04   2.547 0.010965 *  
## ---
## Signif. codes:  0 '***' 0.001 '**' 0.01 '*' 0.05 '.' 0.1 ' ' 1
## 
## Residual standard error: 0.2052 on 1544 degrees of freedom
## Multiple R-squared:  0.9569, Adjusted R-squared:  0.9555 
## F-statistic: 699.5 on 49 and 1544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-473.9053</a:t>
            </a:r>
          </a:p>
          <a:p>
            <a:pPr lvl="0" indent="0">
              <a:buNone/>
            </a:pPr>
            <a:r>
              <a:rPr>
                <a:latin typeface="Courier"/>
              </a:rPr>
              <a:t>## Analysis of Variance Table
## 
## Model 1: log_price ~ as.factor(Make) + Year + Kilometer + as.factor(Fuel.Type) + 
##     as.factor(Transmission) + as.factor(Owner) + Power + as.factor(Drivetrain) + 
##     Length + Width + Height + as.factor(SeatingCapacity) + TankCapacity
## Model 2: log_price ~ as.factor(Make) + Year + Kilometer + as.factor(Fuel.Type) + 
##     as.factor(Transmission) + as.factor(Owner) + as.factor(Seller.Type) + 
##     Power + as.factor(Drivetrain) + Length + Width + Height + 
##     as.factor(SeatingCapacity) + TankCapacity
##   Res.Df    RSS Df Sum of Sq      F Pr(&gt;F)
## 1   1544 65.029                           
## 2   1542 64.892  2    0.1365 1.6218 0.1979</a:t>
            </a:r>
          </a:p>
          <a:p>
            <a:pPr lvl="0" indent="0" marL="0">
              <a:buNone/>
            </a:pPr>
            <a:r>
              <a:rPr/>
              <a:t>Ci piace di più quello ridotto.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</a:t>
            </a:r>
          </a:p>
        </p:txBody>
      </p:sp>
      <p:pic>
        <p:nvPicPr>
          <p:cNvPr descr="Car_Project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</a:t>
            </a:r>
          </a:p>
        </p:txBody>
      </p:sp>
      <p:pic>
        <p:nvPicPr>
          <p:cNvPr descr="Car_Project_files/figure-pptx/unnamed-chunk-39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Still both levels of “drivetrain” are not significant: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Power + Length + Width + Height + as.factor(SeatingCapacity) + 
##     TankCapacity, data = train)
## 
## Residuals:
##      Min       1Q   Median       3Q      Max 
## -1.13768 -0.10902  0.00831  0.11622  0.84486 
## 
## Coefficients:
##                                    Estimate Std. Error t value Pr(&gt;|t|)    
## (Intercept)                      -2.205e+02  4.495e+00 -49.050  &lt; 2e-16 ***
## as.factor(Make)BMW                3.093e-02  3.208e-02   0.964 0.335091    
## as.factor(Make)Chevrolet         -8.503e-01  8.839e-02  -9.620  &lt; 2e-16 ***
## as.factor(Make)Datsun            -9.916e-01  9.163e-02 -10.822  &lt; 2e-16 ***
## as.factor(Make)Ferrari            7.002e-01  2.304e-01   3.039 0.002416 ** 
## as.factor(Make)Fiat              -7.916e-01  1.488e-01  -5.321 1.18e-07 ***
## as.factor(Make)Ford              -5.550e-01  4.336e-02 -12.799  &lt; 2e-16 ***
## as.factor(Make)Honda             -5.590e-01  3.667e-02 -15.246  &lt; 2e-16 ***
## as.factor(Make)Hyundai           -5.202e-01  3.207e-02 -16.222  &lt; 2e-16 ***
## as.factor(Make)Isuzu             -5.474e-01  1.488e-01  -3.677 0.000244 ***
## as.factor(Make)Jaguar             2.378e-02  6.433e-02   0.370 0.711741    
## as.factor(Make)Jeep              -4.178e-01  5.782e-02  -7.225 7.85e-13 ***
## as.factor(Make)Kia               -4.894e-01  5.844e-02  -8.374  &lt; 2e-16 ***
## as.factor(Make)Lamborghini        8.955e-01  2.276e-01   3.935 8.68e-05 ***
## as.factor(Make)Land Rover         3.080e-01  4.981e-02   6.183 8.04e-10 ***
## as.factor(Make)Lexus              3.710e-01  9.662e-02   3.840 0.000128 ***
## as.factor(Make)Mahindra          -7.150e-01  4.320e-02 -16.549  &lt; 2e-16 ***
## as.factor(Make)Maruti Suzuki     -5.557e-01  3.476e-02 -15.988  &lt; 2e-16 ***
## as.factor(Make)Maserati           5.932e-01  2.075e-01   2.858 0.004319 ** 
## as.factor(Make)Mercedes-Benz      1.007e-01  2.828e-02   3.561 0.000381 ***
## as.factor(Make)MG                -6.184e-01  6.340e-02  -9.755  &lt; 2e-16 ***
## as.factor(Make)MINI               4.904e-01  7.776e-02   6.307 3.70e-10 ***
## as.factor(Make)Mitsubishi        -4.135e-01  1.232e-01  -3.357 0.000808 ***
## as.factor(Make)Nissan            -6.905e-01  6.777e-02 -10.188  &lt; 2e-16 ***
## as.factor(Make)Porsche            4.415e-01  7.299e-02   6.048 1.83e-09 ***
## as.factor(Make)Renault           -8.075e-01  4.922e-02 -16.405  &lt; 2e-16 ***
## as.factor(Make)Rolls-Royce        1.110e+00  1.673e-01   6.636 4.46e-11 ***
## as.factor(Make)Skoda             -4.197e-01  4.447e-02  -9.437  &lt; 2e-16 ***
## as.factor(Make)Ssangyong         -9.153e-01  1.223e-01  -7.487 1.18e-13 ***
## as.factor(Make)Tata              -7.596e-01  4.340e-02 -17.502  &lt; 2e-16 ***
## as.factor(Make)Toyota            -3.274e-01  3.628e-02  -9.024  &lt; 2e-16 ***
## as.factor(Make)Volkswagen        -4.494e-01  4.413e-02 -10.184  &lt; 2e-16 ***
## as.factor(Make)Volvo              7.175e-02  6.119e-02   1.173 0.241172    
## Year                              1.145e-01  2.245e-03  50.983  &lt; 2e-16 ***
## Kilometer                        -1.257e-03  2.035e-04  -6.177 8.32e-10 ***
## as.factor(Fuel.Type)Other        -6.653e-02  3.286e-02  -2.025 0.043049 *  
## as.factor(Fuel.Type)Petrol       -1.118e-01  1.467e-02  -7.619 4.42e-14 ***
## as.factor(Transmission)Manual    -1.629e-01  1.498e-02 -10.870  &lt; 2e-16 ***
## as.factor(Owner)Second           -3.434e-02  1.454e-02  -2.362 0.018318 *  
## as.factor(Owner)Third or more    -1.809e-01  3.889e-02  -4.653 3.55e-06 ***
## as.factor(Owner)UnRegistered Car  9.530e-02  5.675e-02   1.679 0.093270 .  
## Power                             3.445e-03  2.251e-04  15.303  &lt; 2e-16 ***
## Length                            4.218e-04  3.240e-05  13.020  &lt; 2e-16 ***
## Width                             5.171e-04  9.081e-05   5.694 1.48e-08 ***
## Height                            4.977e-04  7.480e-05   6.654 3.95e-11 ***
## as.factor(SeatingCapacity)&gt;5      2.707e-01  4.253e-02   6.365 2.57e-10 ***
## as.factor(SeatingCapacity)5      -2.186e-02  2.387e-02  -0.916 0.360004    
## TankCapacity                      2.457e-03  8.603e-04   2.856 0.004350 ** 
## ---
## Signif. codes:  0 '***' 0.001 '**' 0.01 '*' 0.05 '.' 0.1 ' ' 1
## 
## Residual standard error: 0.2053 on 1546 degrees of freedom
## Multiple R-squared:  0.9568, Adjusted R-squared:  0.9555 
## F-statistic: 728.5 on 47 and 1546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-474.3189</a:t>
            </a:r>
          </a:p>
          <a:p>
            <a:pPr lvl="0" indent="0">
              <a:buNone/>
            </a:pPr>
            <a:r>
              <a:rPr>
                <a:latin typeface="Courier"/>
              </a:rPr>
              <a:t>## Analysis of Variance Table
## 
## Model 1: log_price ~ as.factor(Make) + Year + Kilometer + as.factor(Fuel.Type) + 
##     as.factor(Transmission) + as.factor(Owner) + Power + Length + 
##     Width + Height + as.factor(SeatingCapacity) + TankCapacity
## Model 2: log_price ~ as.factor(Make) + Year + Kilometer + as.factor(Fuel.Type) + 
##     as.factor(Transmission) + as.factor(Owner) + Power + as.factor(Drivetrain) + 
##     Length + Width + Height + as.factor(SeatingCapacity) + TankCapacity
##   Res.Df    RSS Df Sum of Sq      F Pr(&gt;F)
## 1   1546 65.175                           
## 2   1544 65.029  2   0.14647 1.7389 0.1761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</a:t>
            </a:r>
          </a:p>
        </p:txBody>
      </p:sp>
      <p:pic>
        <p:nvPicPr>
          <p:cNvPr descr="Car_Project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sqrt(crit * p * (1 - hh)/hh): Si è prodotto un NaN</a:t>
            </a:r>
          </a:p>
        </p:txBody>
      </p:sp>
      <p:pic>
        <p:nvPicPr>
          <p:cNvPr descr="Car_Project_files/figure-pptx/unnamed-chunk-4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Just to try, I remove a significant covariate, for example “Length” from lm3: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log_price ~ as.factor(Make) + Year + Kilometer + 
##     as.factor(Fuel.Type) + as.factor(Transmission) + as.factor(Owner) + 
##     Power + as.factor(Drivetrain) + Width + Height + as.factor(SeatingCapacity) + 
##     TankCapacity, data = train)
## 
## Residuals:
##      Min       1Q   Median       3Q      Max 
## -1.20107 -0.11913  0.00908  0.12771  0.71179 
## 
## Coefficients:
##                                    Estimate Std. Error t value Pr(&gt;|t|)    
## (Intercept)                      -2.217e+02  4.734e+00 -46.827  &lt; 2e-16 ***
## as.factor(Make)BMW                1.360e-02  3.664e-02   0.371 0.710531    
## as.factor(Make)Chevrolet         -8.270e-01  9.377e-02  -8.819  &lt; 2e-16 ***
## as.factor(Make)Datsun            -1.048e+00  9.676e-02 -10.828  &lt; 2e-16 ***
## as.factor(Make)Ferrari           -7.769e-03  2.369e-01  -0.033 0.973844    
## as.factor(Make)Fiat              -6.778e-01  1.566e-01  -4.329 1.60e-05 ***
## as.factor(Make)Ford              -5.736e-01  4.685e-02 -12.244  &lt; 2e-16 ***
## as.factor(Make)Honda             -4.527e-01  3.853e-02 -11.748  &lt; 2e-16 ***
## as.factor(Make)Hyundai           -5.180e-01  3.532e-02 -14.668  &lt; 2e-16 ***
## as.factor(Make)Isuzu             -4.788e-01  1.581e-01  -3.029 0.002496 ** 
## as.factor(Make)Jaguar             2.520e-02  6.982e-02   0.361 0.718174    
## as.factor(Make)Jeep              -4.031e-01  6.185e-02  -6.517 9.68e-11 ***
## as.factor(Make)Kia               -4.523e-01  6.336e-02  -7.138 1.45e-12 ***
## as.factor(Make)Lamborghini        3.265e-01  2.353e-01   1.388 0.165398    
## as.factor(Make)Land Rover         2.110e-01  5.251e-02   4.019 6.13e-05 ***
## as.factor(Make)Lexus              5.273e-01  1.013e-01   5.204 2.21e-07 ***
## as.factor(Make)Mahindra          -7.180e-01  4.762e-02 -15.077  &lt; 2e-16 ***
## as.factor(Make)Maruti Suzuki     -5.355e-01  3.796e-02 -14.104  &lt; 2e-16 ***
## as.factor(Make)Maserati           5.937e-01  2.187e-01   2.715 0.006697 ** 
## as.factor(Make)Mercedes-Benz      1.085e-01  3.146e-02   3.450 0.000575 ***
## as.factor(Make)MG                -4.923e-01  6.805e-02  -7.234 7.38e-13 ***
## as.factor(Make)MINI               3.899e-01  8.235e-02   4.735 2.39e-06 ***
## as.factor(Make)Mitsubishi        -3.233e-01  1.297e-01  -2.492 0.012800 *  
## as.factor(Make)Nissan            -5.761e-01  7.174e-02  -8.030 1.91e-15 ***
## as.factor(Make)Porsche            3.238e-01  7.666e-02   4.224 2.54e-05 ***
## as.factor(Make)Renault           -7.723e-01  5.265e-02 -14.668  &lt; 2e-16 ***
## as.factor(Make)Rolls-Royce        9.567e-01  1.776e-01   5.387 8.29e-08 ***
## as.factor(Make)Skoda             -3.323e-01  4.743e-02  -7.007 3.63e-12 ***
## as.factor(Make)Ssangyong         -9.249e-01  1.289e-01  -7.176 1.11e-12 ***
## as.factor(Make)Tata              -7.457e-01  4.764e-02 -15.652  &lt; 2e-16 ***
## as.factor(Make)Toyota            -2.656e-01  3.979e-02  -6.674 3.46e-11 ***
## as.factor(Make)Volkswagen        -4.261e-01  4.682e-02  -9.101  &lt; 2e-16 ***
## as.factor(Make)Volvo              6.363e-02  6.480e-02   0.982 0.326306    
## Year                              1.157e-01  2.363e-03  48.961  &lt; 2e-16 ***
## Kilometer                        -1.233e-03  2.147e-04  -5.742 1.13e-08 ***
## as.factor(Fuel.Type)Other        -1.265e-01  3.447e-02  -3.668 0.000252 ***
## as.factor(Fuel.Type)Petrol       -1.488e-01  1.519e-02  -9.792  &lt; 2e-16 ***
## as.factor(Transmission)Manual    -1.668e-01  1.579e-02 -10.561  &lt; 2e-16 ***
## as.factor(Owner)Second           -2.899e-02  1.531e-02  -1.893 0.058517 .  
## as.factor(Owner)Third or more    -1.736e-01  4.098e-02  -4.236 2.40e-05 ***
## as.factor(Owner)UnRegistered Car  1.275e-01  5.979e-02   2.132 0.033195 *  
## Power                             4.700e-03  2.186e-04  21.501  &lt; 2e-16 ***
## as.factor(Drivetrain)FWD          1.982e-02  2.899e-02   0.684 0.494294    
## as.factor(Drivetrain)RWD          2.798e-02  2.452e-02   1.141 0.253948    
## Width                             9.367e-04  9.060e-05  10.339  &lt; 2e-16 ***
## Height                            1.990e-04  8.517e-05   2.336 0.019632 *  
## as.factor(SeatingCapacity)&gt;5      9.929e-02  4.352e-02   2.281 0.022657 *  
## as.factor(SeatingCapacity)5      -1.236e-01  2.423e-02  -5.099 3.83e-07 ***
## TankCapacity                      5.699e-03  8.736e-04   6.524 9.26e-11 ***
## ---
## Signif. codes:  0 '***' 0.001 '**' 0.01 '*' 0.05 '.' 0.1 ' ' 1
## 
## Residual standard error: 0.2163 on 1545 degrees of freedom
## Multiple R-squared:  0.9521, Adjusted R-squared:  0.9506 
## F-statistic: 639.8 on 48 and 1545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## Analysis of Variance Table
## 
## Model 1: log_price ~ as.factor(Make) + Year + Kilometer + as.factor(Fuel.Type) + 
##     as.factor(Transmission) + as.factor(Owner) + Power + as.factor(Drivetrain) + 
##     Width + Height + as.factor(SeatingCapacity) + TankCapacity
## Model 2: log_price ~ as.factor(Make) + Year + Kilometer + as.factor(Fuel.Type) + 
##     as.factor(Transmission) + as.factor(Owner) + Power + as.factor(Drivetrain) + 
##     Length + Width + Height + as.factor(SeatingCapacity) + TankCapacity
##   Res.Df    RSS Df Sum of Sq     F    Pr(&gt;F)    
## 1   1545 72.260                                 
## 2   1544 65.029  1    7.2316 171.7 &lt; 2.2e-16 ***
## ---
## Signif. codes:  0 '***' 0.001 '**' 0.01 '*' 0.05 '.' 0.1 ' '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Esperimento di data visualization</a:t>
            </a:r>
          </a:p>
        </p:txBody>
      </p:sp>
      <p:pic>
        <p:nvPicPr>
          <p:cNvPr descr="Car_Projec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Car_Projec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Fit a simple linear model with all the covariates: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Call:
## lm(formula = Price ~ as.factor(Make) + Year + Kilometer + as.factor(Fuel.Type) + 
##     as.factor(Transmission) + as.factor(Owner) + as.factor(Seller.Type) + 
##     Engine + Power + Torque + as.factor(Drivetrain) + Length + 
##     Width + Height + as.factor(SeatingCapacity) + TankCapacity, 
##     data = train)
## 
## Residuals:
##      Min       1Q   Median       3Q      Max 
## -6964257  -420878   -52531   349473 18097902 
## 
## Coefficients:
##                                    Estimate Std. Error t value Pr(&gt;|t|)    
## (Intercept)                      -2.941e+08  2.505e+07 -11.737  &lt; 2e-16 ***
## as.factor(Make)BMW                8.254e+05  1.895e+05   4.356 1.41e-05 ***
## as.factor(Make)Chevrolet         -4.859e+05  4.841e+05  -1.004 0.315748    
## as.factor(Make)Datsun            -2.537e+05  5.009e+05  -0.506 0.612623    
## as.factor(Make)Ferrari            2.372e+07  1.297e+06  18.291  &lt; 2e-16 ***
## as.factor(Make)Fiat               9.898e+04  8.096e+05   0.122 0.902719    
## as.factor(Make)Ford              -1.049e+05  2.468e+05  -0.425 0.670861    
## as.factor(Make)Honda             -2.314e+05  2.064e+05  -1.121 0.262324    
## as.factor(Make)Hyundai           -3.289e+05  1.840e+05  -1.788 0.073981 .  
## as.factor(Make)Isuzu             -3.413e+05  8.242e+05  -0.414 0.678860    
## as.factor(Make)Jaguar             6.919e+05  3.646e+05   1.898 0.057889 .  
## as.factor(Make)Jeep              -1.124e+06  3.218e+05  -3.492 0.000494 ***
## as.factor(Make)Kia               -8.870e+05  3.275e+05  -2.708 0.006840 ** 
## as.factor(Make)Lamborghini        1.590e+07  1.283e+06  12.393  &lt; 2e-16 ***
## as.factor(Make)Land Rover         3.123e+06  2.739e+05  11.400  &lt; 2e-16 ***
## as.factor(Make)Lexus              2.054e+06  5.422e+05   3.789 0.000157 ***
## as.factor(Make)Mahindra          -1.061e+06  2.511e+05  -4.227 2.51e-05 ***
## as.factor(Make)Maruti Suzuki     -1.759e+05  1.973e+05  -0.891 0.372969    
## as.factor(Make)Maserati           4.443e+06  1.130e+06   3.933 8.76e-05 ***
## as.factor(Make)Mercedes-Benz      1.151e+06  1.633e+05   7.048 2.73e-12 ***
## as.factor(Make)MG                -1.415e+06  3.545e+05  -3.993 6.82e-05 ***
## as.factor(Make)MINI               1.136e+06  4.292e+05   2.648 0.008187 ** 
## as.factor(Make)Mitsubishi        -8.489e+05  6.750e+05  -1.258 0.208689    
## as.factor(Make)Nissan            -2.275e+04  3.739e+05  -0.061 0.951488    
## as.factor(Make)Porsche            3.835e+06  4.062e+05   9.440  &lt; 2e-16 ***
## as.factor(Make)Renault           -3.068e+05  2.726e+05  -1.126 0.260491    
## as.factor(Make)Rolls-Royce        1.300e+07  9.515e+05  13.667  &lt; 2e-16 ***
## as.factor(Make)Skoda             -4.777e+05  2.478e+05  -1.928 0.054068 .  
## as.factor(Make)Ssangyong         -1.406e+06  6.696e+05  -2.099 0.035950 *  
## as.factor(Make)Tata              -7.608e+05  2.486e+05  -3.060 0.002250 ** 
## as.factor(Make)Toyota            -1.469e+05  2.201e+05  -0.668 0.504525    
## as.factor(Make)Volkswagen        -1.484e+05  2.424e+05  -0.612 0.540505    
## as.factor(Make)Volvo              6.260e+05  3.365e+05   1.860 0.063051 .  
## Year                              1.447e+05  1.250e+04  11.571  &lt; 2e-16 ***
## Kilometer                        -6.404e+03  1.110e+03  -5.768 9.70e-09 ***
## as.factor(Fuel.Type)Other         1.106e+05  2.008e+05   0.551 0.581814    
## as.factor(Fuel.Type)Petrol        6.756e+04  1.281e+05   0.528 0.597894    
## as.factor(Transmission)Manual     1.839e+05  8.218e+04   2.237 0.025407 *  
## as.factor(Owner)Second           -1.227e+05  7.923e+04  -1.548 0.121713    
## as.factor(Owner)Third or more     3.469e+05  2.126e+05   1.631 0.102998    
## as.factor(Owner)UnRegistered Car  1.830e+06  3.092e+05   5.918 4.01e-09 ***
## as.factor(Seller.Type)Corporate  -2.157e+05  6.839e+05  -0.315 0.752477    
## as.factor(Seller.Type)Individual -4.376e+04  6.592e+05  -0.066 0.947082    
## Engine                           -7.418e+02  1.534e+02  -4.838 1.45e-06 ***
## Power                             1.685e+04  2.144e+03   7.859 7.22e-15 ***
## Torque                            1.915e+03  1.046e+03   1.830 0.067434 .  
## as.factor(Drivetrain)FWD         -8.344e+03  1.545e+05  -0.054 0.956942    
## as.factor(Drivetrain)RWD         -9.185e+04  1.308e+05  -0.702 0.482709    
## Length                            4.987e+02  1.821e+02   2.738 0.006252 ** 
## Width                            -1.612e+03  4.997e+02  -3.225 0.001285 ** 
## Height                            1.540e+03  4.547e+02   3.387 0.000723 ***
## as.factor(SeatingCapacity)&gt;5      1.060e+06  2.346e+05   4.520 6.65e-06 ***
## as.factor(SeatingCapacity)5      -6.811e+04  1.335e+05  -0.510 0.610092    
## TankCapacity                      2.276e+04  4.777e+03   4.764 2.08e-06 ***
## ---
## Signif. codes:  0 '***' 0.001 '**' 0.01 '*' 0.05 '.' 0.1 ' ' 1
## 
## Residual standard error: 1116000 on 1540 degrees of freedom
## Multiple R-squared:  0.8071, Adjusted R-squared:  0.8005 
## F-statistic: 121.6 on 53 and 1540 DF,  p-value: &lt; 2.2e-16</a:t>
                </a:r>
              </a:p>
              <a:p>
                <a:pPr lvl="0" indent="0" marL="0">
                  <a:buNone/>
                </a:pPr>
                <a:r>
                  <a:rPr/>
                  <a:t>Let’s see the R^2: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0.8004756</a:t>
                </a:r>
              </a:p>
              <a:p>
                <a:pPr lvl="0" indent="0" marL="0">
                  <a:buNone/>
                </a:pPr>
                <a:r>
                  <a:rPr/>
                  <a:t>The adjusted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0.7904685 Looking at the residuals plot vs the continuous explanatory variable is a good check to highlight (if there are) structures/patterns in the residuals: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`geom_smooth()` using method = 'gam' and formula = 'y ~ s(x, bs = "cs")'</a:t>
                </a:r>
              </a:p>
            </p:txBody>
          </p:sp>
        </mc:Choice>
      </mc:AlternateContent>
      <p:pic>
        <p:nvPicPr>
          <p:cNvPr descr="Car_Projec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We can see that the mean is almost 0 but there is a linear relationship with the price. Let’s see the residuals plot:</a:t>
            </a:r>
          </a:p>
        </p:txBody>
      </p:sp>
      <p:pic>
        <p:nvPicPr>
          <p:cNvPr descr="Car_Projec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</a:t>
            </a:r>
          </a:p>
        </p:txBody>
      </p:sp>
      <p:pic>
        <p:nvPicPr>
          <p:cNvPr descr="Car_Projec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Warning: non si riesce a fare il plot senza sfruttarne uno:
##    913
## Warning: non si riesce a fare il plot senza sfruttarne uno:
##    913</a:t>
            </a:r>
          </a:p>
        </p:txBody>
      </p:sp>
      <p:pic>
        <p:nvPicPr>
          <p:cNvPr descr="Car_Projec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Car_Projec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Elena Rivaroli</dc:creator>
  <cp:keywords/>
  <dcterms:created xsi:type="dcterms:W3CDTF">2023-01-20T17:30:51Z</dcterms:created>
  <dcterms:modified xsi:type="dcterms:W3CDTF">2023-01-20T17:30:51Z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2023-01-19</vt:lpwstr>
  </property>
  <property fmtid="{D5CDD505-2E9C-101B-9397-08002B2CF9AE}" pid="3" name="output">
    <vt:lpwstr>powerpoint_presentation</vt:lpwstr>
  </property>
</Properties>
</file>