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105" d="100"/>
          <a:sy n="105" d="100"/>
        </p:scale>
        <p:origin x="20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1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B83A85B-35DC-4180-970F-6C71C1B18EF6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6450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836613"/>
            <a:ext cx="4752975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20938"/>
            <a:ext cx="47529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C4039-85CC-469D-9D7D-6534C3CDDBC2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768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641B1-DB7C-4E76-B2C8-F93A3BAB4EC6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6714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A4E02-F61C-4C39-8BD0-44AA5E74BF98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821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E5B6E-11A9-444D-856C-9C61DD20A282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274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FC137-4A77-4ACE-8C2A-70F4549AF627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556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B77D-44D4-4789-BECF-A4129F3DB1EF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09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03527-2A64-4605-90DF-D6960CA7BEA7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013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3BEEC-EA31-4ADD-A079-D533E1E0DFFA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578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102AD-8827-4FA3-B74B-E725CE17D02C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873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C250-7BC0-484F-B01E-C50E97C87127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5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A8C11-11E0-4117-9DFE-97E43C786BDD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7560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4F7A-464A-4465-9E78-FB7F4F6596C8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914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DB3AC-81C0-408D-8B24-A4D8B144F978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3279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2558A-1746-452F-8FFF-0C6426DA076F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889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24D12-1DD5-4B17-94A4-9939513EE240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199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8B31-2DC6-4005-8A76-E541D604081E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016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208B7-EE17-461A-A2BA-068C2AF4F52F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9272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94B96-0A59-4CCA-8FF8-65CF69AFEDDF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2543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DB817-1C1D-4DF3-876D-A4D9AE232928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826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6F6EE-1CF2-459A-88BE-D552A2D736B2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967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C60C6-11C1-4273-A4DC-4679E9F5966F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5900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67FE7655-70AC-43C3-BA2E-01B3560DED8A}" type="slidenum">
              <a:rPr lang="en-GB" altLang="ru-RU"/>
              <a:pPr/>
              <a:t>‹N›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F7CCDAE8-20BC-46F2-9B30-4A49EACE5B84}" type="slidenum">
              <a:rPr lang="ru-RU" altLang="ru-RU"/>
              <a:pPr/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7703468" y="5949280"/>
            <a:ext cx="1440532" cy="43244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Evolve Srl</a:t>
            </a:r>
            <a:endParaRPr lang="uk-UA" altLang="ru-RU" b="0" dirty="0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A21B88A0-4C08-70AA-E202-35009EC3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2736"/>
            <a:ext cx="5400600" cy="1008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kern="0" dirty="0"/>
              <a:t>Sensori Umidità del Terreno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6168-ACAC-4A7C-826A-932A5EEC87FA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260648"/>
            <a:ext cx="3743077" cy="935038"/>
          </a:xfrm>
        </p:spPr>
        <p:txBody>
          <a:bodyPr/>
          <a:lstStyle/>
          <a:p>
            <a:r>
              <a:rPr lang="en-US" altLang="ru-RU" sz="4000" dirty="0"/>
              <a:t>Il nostro piano</a:t>
            </a:r>
            <a:endParaRPr lang="uk-UA" altLang="ru-RU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528912"/>
            <a:ext cx="5688880" cy="1800176"/>
          </a:xfrm>
        </p:spPr>
        <p:txBody>
          <a:bodyPr/>
          <a:lstStyle/>
          <a:p>
            <a:r>
              <a:rPr lang="en-US" altLang="ko-KR" sz="2800" dirty="0">
                <a:ea typeface="Gulim" pitchFamily="34" charset="-127"/>
              </a:rPr>
              <a:t>Sprecare </a:t>
            </a:r>
            <a:r>
              <a:rPr lang="en-US" altLang="ko-KR" sz="2800" b="1" dirty="0" err="1">
                <a:ea typeface="Gulim" pitchFamily="34" charset="-127"/>
              </a:rPr>
              <a:t>meno</a:t>
            </a:r>
            <a:r>
              <a:rPr lang="en-US" altLang="ko-KR" sz="2800" dirty="0">
                <a:ea typeface="Gulim" pitchFamily="34" charset="-127"/>
              </a:rPr>
              <a:t> </a:t>
            </a:r>
            <a:r>
              <a:rPr lang="en-US" altLang="ko-KR" sz="2800" dirty="0" err="1">
                <a:ea typeface="Gulim" pitchFamily="34" charset="-127"/>
              </a:rPr>
              <a:t>acqua</a:t>
            </a:r>
            <a:endParaRPr lang="en-US" altLang="ko-KR" sz="2800" dirty="0">
              <a:ea typeface="Gulim" pitchFamily="34" charset="-127"/>
            </a:endParaRPr>
          </a:p>
          <a:p>
            <a:r>
              <a:rPr lang="en-US" altLang="ko-KR" sz="2800" dirty="0">
                <a:ea typeface="Gulim" pitchFamily="34" charset="-127"/>
              </a:rPr>
              <a:t>Ridurre l’impatto sull’ambiente</a:t>
            </a:r>
          </a:p>
          <a:p>
            <a:r>
              <a:rPr lang="en-US" altLang="ko-KR" sz="2800" dirty="0">
                <a:ea typeface="Gulim" pitchFamily="34" charset="-127"/>
              </a:rPr>
              <a:t>Far </a:t>
            </a:r>
            <a:r>
              <a:rPr lang="en-US" altLang="ko-KR" sz="2800" dirty="0" err="1">
                <a:ea typeface="Gulim" pitchFamily="34" charset="-127"/>
              </a:rPr>
              <a:t>crescere</a:t>
            </a:r>
            <a:r>
              <a:rPr lang="en-US" altLang="ko-KR" sz="2800" dirty="0">
                <a:ea typeface="Gulim" pitchFamily="34" charset="-127"/>
              </a:rPr>
              <a:t> </a:t>
            </a:r>
            <a:r>
              <a:rPr lang="en-US" altLang="ko-KR" sz="2800" dirty="0" err="1">
                <a:ea typeface="Gulim" pitchFamily="34" charset="-127"/>
              </a:rPr>
              <a:t>più</a:t>
            </a:r>
            <a:r>
              <a:rPr lang="en-US" altLang="ko-KR" sz="2800" dirty="0">
                <a:ea typeface="Gulim" pitchFamily="34" charset="-127"/>
              </a:rPr>
              <a:t> alberi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C8C422-C05D-8602-A24E-944D260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8C11-11E0-4117-9DFE-97E43C786BDD}" type="slidenum">
              <a:rPr lang="en-GB" altLang="ru-RU" smtClean="0"/>
              <a:pPr/>
              <a:t>3</a:t>
            </a:fld>
            <a:endParaRPr lang="en-GB" alt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B07D52-5EB6-6866-A81D-A81835F7C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872" y="261292"/>
            <a:ext cx="223224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altLang="ru-RU" sz="4000" b="0" kern="0" dirty="0">
                <a:solidFill>
                  <a:schemeClr val="bg1"/>
                </a:solidFill>
              </a:rPr>
              <a:t>Schema</a:t>
            </a:r>
            <a:endParaRPr lang="uk-UA" altLang="ru-RU" sz="4000" b="0" kern="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71B37E-9EB4-D739-3A7B-DC023277C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4893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7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</TotalTime>
  <Words>22</Words>
  <Application>Microsoft Office PowerPoint</Application>
  <PresentationFormat>Presentazione su schermo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Georgia</vt:lpstr>
      <vt:lpstr>template</vt:lpstr>
      <vt:lpstr>Custom Design</vt:lpstr>
      <vt:lpstr>Presentazione standard di PowerPoint</vt:lpstr>
      <vt:lpstr>Il nostro piano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Mattia</cp:lastModifiedBy>
  <cp:revision>11</cp:revision>
  <dcterms:created xsi:type="dcterms:W3CDTF">2017-11-16T15:16:55Z</dcterms:created>
  <dcterms:modified xsi:type="dcterms:W3CDTF">2022-08-22T22:23:03Z</dcterms:modified>
</cp:coreProperties>
</file>