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DDACF9-2D4E-4D72-9F73-90D56AA20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7B1C08-18D3-4F9C-AD85-B5A483D91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2F131-5F1F-42FF-9125-DF618160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B51DF8-922E-4DBF-8B24-249F0A9F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7007B-6AC4-498F-88C0-0980695B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63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3B99C-2666-4F61-817F-371F072D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583595-3AA7-4FC2-B0BD-EA7FE2E0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8A3185-F63D-4FA3-AC20-F8AE8FC4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D38602-D2D9-41A0-ADC9-E5A48C43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56C75F-A553-4CD4-8259-34822922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18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05357AD-FF72-4346-9CD9-1318C7D23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9DEC87-B903-456D-BDBE-D5BB5CD0F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1D423A-C5E1-4CBD-B38A-84861BC5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A3803F-982F-4826-9A82-BE1F1E7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5AEAD5-128E-470A-AED9-4266A588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3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4E0B8-D690-4A60-B1C0-338AA29C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8978A-1024-4A98-9EAA-4ABB9F35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D88332-D8C8-4969-822C-8C0817F2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192532-2137-4977-AB9C-EEBE2401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AB973F-532C-4569-B283-B2FB34E8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22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50E566-BC26-48FB-ADE0-8159CA1B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FA6854-FE70-448F-AE34-B8B0DE2AF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D26024-16E0-4531-8BAF-9ED48C23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C2A6FA-4D04-4CC4-88FD-BB7E178C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73F1DD-E2EE-46FD-BA22-78AE29F4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64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9B0D6-E4E9-4E4B-ACA9-049A58D7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A57F77-11F4-44E7-8A97-A5D940EA6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5BC232-E9AB-4431-ACCB-A74D70469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0E3D09-32ED-4D06-9444-2CD9CAF2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B1E33B-AE94-49C3-ADF4-C12F46E9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4E97F-F6DA-4CBF-B6BF-1E9E5E8A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39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767387-93C0-4C78-AC80-D9211712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096FFE-CCBB-4346-826A-C44874A3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0EE4AA-01DA-408A-93BC-4BF8B31E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458CCA-79BC-4379-A22A-294F12094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CC128A-2EB3-40AF-918A-2F3A66CC5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8111E70-C898-4F5D-B4BB-D72FDCB0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EAB9F9-FA2B-4AB1-8812-5774A731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6F864ED-6C3A-46C1-8151-1BAD53EE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86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C58B5-A95F-4FF5-ACCF-8C886927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E13703-44E2-4621-989C-9C2FC402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70CEF3-8675-4720-B1B6-A5ACBF0F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B6C1CF-39FA-436C-8382-DD55DCE3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95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C0F89F-6473-407C-BAC6-E0526919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DB29A3-29CE-4710-820B-5B2E4118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BFB8E1-A810-431B-AACE-012376D8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6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6021E-1AC4-4AAA-94D6-4023970A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691CE6-CD90-4C98-8C25-010B0736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C9AF11-9D32-4B60-AFA7-26B484FC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E32D6D-DAAE-4FD1-B795-04FB67E1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D808CB-CD4E-46DA-A0CC-D87F5318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EA6819-098C-4812-A896-5D5E299A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94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BAB429-2D86-4EA3-A9B7-149BC84E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49B5E5-B075-42A1-8FAE-44FC296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31F265-72DC-4453-991D-D05DC0C71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1FE412-76B2-4C2A-9C47-14EB8486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D7ACF2-1CE2-433A-8FAF-DDE24611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B8C6D3-82E3-4C3D-9AAD-255E0094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89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B04101D-5D9C-4F82-9DCF-E3BB26F7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248C88-81E9-4F7B-A493-A323E66F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153BE-EFA2-4502-AD94-E2ADEF7D4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F8529-4557-41EA-9AF8-6339A2489D1A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A15431-F66D-4E24-80F8-E34AB61B1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04714E-1DB9-42F7-9835-86F5F2521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403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D948D96-0995-4309-B88B-8041D4FF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47"/>
            <a:ext cx="12192000" cy="6458706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5640B6D-01AB-4173-ACD2-47CAA990F359}"/>
              </a:ext>
            </a:extLst>
          </p:cNvPr>
          <p:cNvSpPr/>
          <p:nvPr/>
        </p:nvSpPr>
        <p:spPr>
          <a:xfrm>
            <a:off x="2296633" y="1467293"/>
            <a:ext cx="2743200" cy="999461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accent2"/>
                </a:solidFill>
              </a:rPr>
              <a:t>CODE EDITOR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46E39D5-0C39-4C06-AA6E-C55FC0A97253}"/>
              </a:ext>
            </a:extLst>
          </p:cNvPr>
          <p:cNvSpPr/>
          <p:nvPr/>
        </p:nvSpPr>
        <p:spPr>
          <a:xfrm>
            <a:off x="2296633" y="5107171"/>
            <a:ext cx="2743200" cy="999461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accent2"/>
                </a:solidFill>
              </a:rPr>
              <a:t>R CONSOLE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C484E45-34C9-458C-83E7-AEB166207F7B}"/>
              </a:ext>
            </a:extLst>
          </p:cNvPr>
          <p:cNvSpPr/>
          <p:nvPr/>
        </p:nvSpPr>
        <p:spPr>
          <a:xfrm>
            <a:off x="8148083" y="1389319"/>
            <a:ext cx="2743200" cy="999461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accent2"/>
                </a:solidFill>
              </a:rPr>
              <a:t>WORKSPACE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FB76E18-39D8-46E1-B3C9-A2F87DAA7863}"/>
              </a:ext>
            </a:extLst>
          </p:cNvPr>
          <p:cNvSpPr/>
          <p:nvPr/>
        </p:nvSpPr>
        <p:spPr>
          <a:xfrm>
            <a:off x="8148083" y="5107170"/>
            <a:ext cx="2743200" cy="999461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accent2"/>
                </a:solidFill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394274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0387044-9D6D-4249-A73F-9470B31EA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977" b="1"/>
          <a:stretch/>
        </p:blipFill>
        <p:spPr>
          <a:xfrm>
            <a:off x="0" y="409903"/>
            <a:ext cx="12192000" cy="652176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4DF72EFC-0DA0-4A79-861E-A5092FB0E962}"/>
              </a:ext>
            </a:extLst>
          </p:cNvPr>
          <p:cNvSpPr/>
          <p:nvPr/>
        </p:nvSpPr>
        <p:spPr>
          <a:xfrm>
            <a:off x="630621" y="1467888"/>
            <a:ext cx="11014841" cy="2123090"/>
          </a:xfrm>
          <a:prstGeom prst="rect">
            <a:avLst/>
          </a:prstGeom>
          <a:solidFill>
            <a:srgbClr val="FFFFFF">
              <a:shade val="85000"/>
              <a:alpha val="20000"/>
            </a:srgbClr>
          </a:solidFill>
          <a:ln w="889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6350" h="127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373A93F-52DA-4167-920C-E89D0E4AD114}"/>
              </a:ext>
            </a:extLst>
          </p:cNvPr>
          <p:cNvSpPr/>
          <p:nvPr/>
        </p:nvSpPr>
        <p:spPr>
          <a:xfrm>
            <a:off x="1259300" y="1796647"/>
            <a:ext cx="9576404" cy="1631216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10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 DATA TRAINING</a:t>
            </a:r>
          </a:p>
        </p:txBody>
      </p:sp>
    </p:spTree>
    <p:extLst>
      <p:ext uri="{BB962C8B-B14F-4D97-AF65-F5344CB8AC3E}">
        <p14:creationId xmlns:p14="http://schemas.microsoft.com/office/powerpoint/2010/main" val="228583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81E471D-F117-4411-A2D6-AD3F5250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80"/>
            <a:ext cx="12192000" cy="67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2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80CDD4C-A96E-4EF5-A005-69E9465C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692446"/>
            <a:ext cx="10915650" cy="5600700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B7EBDFBA-3252-4F54-A7E6-59BED74B5E63}"/>
              </a:ext>
            </a:extLst>
          </p:cNvPr>
          <p:cNvSpPr/>
          <p:nvPr/>
        </p:nvSpPr>
        <p:spPr>
          <a:xfrm>
            <a:off x="7676708" y="1772093"/>
            <a:ext cx="425302" cy="40569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DFD6FBF-446C-4D5D-B5F6-E415EADABF39}"/>
              </a:ext>
            </a:extLst>
          </p:cNvPr>
          <p:cNvSpPr/>
          <p:nvPr/>
        </p:nvSpPr>
        <p:spPr>
          <a:xfrm>
            <a:off x="9115536" y="1772094"/>
            <a:ext cx="425302" cy="40569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7927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C956A09-A9BB-4817-A662-D275268F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5ED7368-3ECA-494A-8736-C5475F79A690}"/>
              </a:ext>
            </a:extLst>
          </p:cNvPr>
          <p:cNvSpPr/>
          <p:nvPr/>
        </p:nvSpPr>
        <p:spPr>
          <a:xfrm>
            <a:off x="7049383" y="542259"/>
            <a:ext cx="5061098" cy="2434857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7D7751E-21D4-46F4-8007-A70EC1894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3"/>
          <a:stretch/>
        </p:blipFill>
        <p:spPr>
          <a:xfrm>
            <a:off x="3775112" y="1648157"/>
            <a:ext cx="7172325" cy="3264085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0EB5D14-359D-424A-B9C4-0CD445024B4A}"/>
              </a:ext>
            </a:extLst>
          </p:cNvPr>
          <p:cNvSpPr/>
          <p:nvPr/>
        </p:nvSpPr>
        <p:spPr>
          <a:xfrm>
            <a:off x="6250170" y="2307264"/>
            <a:ext cx="2222208" cy="2743201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64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A1021FBC-457E-4346-89C2-BFAD841A9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1" b="34792"/>
          <a:stretch/>
        </p:blipFill>
        <p:spPr>
          <a:xfrm>
            <a:off x="1924492" y="1733550"/>
            <a:ext cx="8629207" cy="2211129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852C51F6-9EE7-4766-A332-3A0F7D2808BA}"/>
              </a:ext>
            </a:extLst>
          </p:cNvPr>
          <p:cNvSpPr/>
          <p:nvPr/>
        </p:nvSpPr>
        <p:spPr>
          <a:xfrm>
            <a:off x="1924492" y="2604977"/>
            <a:ext cx="6547886" cy="701750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372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865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11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Passalacqua</dc:creator>
  <cp:lastModifiedBy>Alessio Passalacqua</cp:lastModifiedBy>
  <cp:revision>14</cp:revision>
  <dcterms:created xsi:type="dcterms:W3CDTF">2018-05-29T12:56:44Z</dcterms:created>
  <dcterms:modified xsi:type="dcterms:W3CDTF">2018-10-23T16:36:00Z</dcterms:modified>
</cp:coreProperties>
</file>