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83" r:id="rId5"/>
    <p:sldId id="258" r:id="rId6"/>
    <p:sldId id="278" r:id="rId7"/>
    <p:sldId id="279" r:id="rId8"/>
    <p:sldId id="280" r:id="rId9"/>
    <p:sldId id="281" r:id="rId10"/>
    <p:sldId id="282" r:id="rId11"/>
    <p:sldId id="26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Alessio Pirri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O46002008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21/04/2021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 e CSS per la gestione del meteo</a:t>
            </a: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44BB8D-DC85-4A47-810D-26B2A55B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884856"/>
            <a:ext cx="4620270" cy="5068007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7BFFC5E-FD7C-4A03-BE5A-964F3E2C8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096" y="144768"/>
            <a:ext cx="3105583" cy="3829584"/>
          </a:xfrm>
          <a:prstGeom prst="rect">
            <a:avLst/>
          </a:prstGeom>
        </p:spPr>
      </p:pic>
      <p:pic>
        <p:nvPicPr>
          <p:cNvPr id="23" name="Immagine 22" descr="Immagine che contiene testo, schermo&#10;&#10;Descrizione generata automaticamente">
            <a:extLst>
              <a:ext uri="{FF2B5EF4-FFF2-40B4-BE49-F238E27FC236}">
                <a16:creationId xmlns:a16="http://schemas.microsoft.com/office/drawing/2014/main" id="{B8670EC1-3BDC-4678-A9F5-0F1FEC20D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096" y="3984494"/>
            <a:ext cx="295316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 «meteo.js»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72258A-C160-4E39-AE00-938504FC59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1"/>
          <a:stretch/>
        </p:blipFill>
        <p:spPr>
          <a:xfrm>
            <a:off x="8039016" y="399014"/>
            <a:ext cx="4113300" cy="549669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24AA8D-8F4D-43B8-83CE-721F1B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76" y="509180"/>
            <a:ext cx="4105848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utilizzate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A18F04D-B9BA-48BA-8725-C62239DEC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206588"/>
            <a:ext cx="3333750" cy="2447925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044CBC-28F2-4030-B7B7-532FA633D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13" y="2844081"/>
            <a:ext cx="2143125" cy="2143125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4664EDF0-AA03-447D-97B0-3EF5545A4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8601" y="5241099"/>
            <a:ext cx="2571750" cy="71437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9FDD255-8678-4581-AE63-3E0723E65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26" y="5965612"/>
            <a:ext cx="3848100" cy="6858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53A4FE-1AA6-4887-A1CA-012721EB0230}"/>
              </a:ext>
            </a:extLst>
          </p:cNvPr>
          <p:cNvSpPr txBox="1"/>
          <p:nvPr/>
        </p:nvSpPr>
        <p:spPr>
          <a:xfrm>
            <a:off x="8235788" y="813986"/>
            <a:ext cx="3685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Ho utilizzato </a:t>
            </a:r>
            <a:r>
              <a:rPr lang="it-IT" dirty="0" err="1">
                <a:solidFill>
                  <a:schemeClr val="bg1"/>
                </a:solidFill>
              </a:rPr>
              <a:t>Tire</a:t>
            </a:r>
            <a:r>
              <a:rPr lang="it-IT" dirty="0">
                <a:solidFill>
                  <a:schemeClr val="bg1"/>
                </a:solidFill>
              </a:rPr>
              <a:t> Connect di Bridgestone per realizzare uno strumento che consente di ottenere le misure degli pneumatici installabili su un veicolo a partire dalle caratteristiche dello stesso.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B352BEC-6DFE-46C4-98BC-702C5C18B568}"/>
              </a:ext>
            </a:extLst>
          </p:cNvPr>
          <p:cNvSpPr txBox="1"/>
          <p:nvPr/>
        </p:nvSpPr>
        <p:spPr>
          <a:xfrm>
            <a:off x="8235788" y="3453978"/>
            <a:ext cx="368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Ipify</a:t>
            </a:r>
            <a:r>
              <a:rPr lang="it-IT" dirty="0">
                <a:solidFill>
                  <a:schemeClr val="bg1"/>
                </a:solidFill>
              </a:rPr>
              <a:t> una semplicissima API che consente di ottenere l’indirizzo IP del visitatore del sito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351EA7A-7A60-428E-BE9F-09B6B16847B0}"/>
              </a:ext>
            </a:extLst>
          </p:cNvPr>
          <p:cNvSpPr txBox="1"/>
          <p:nvPr/>
        </p:nvSpPr>
        <p:spPr>
          <a:xfrm>
            <a:off x="8235788" y="4878149"/>
            <a:ext cx="3685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Ipstack</a:t>
            </a:r>
            <a:r>
              <a:rPr lang="it-IT" dirty="0">
                <a:solidFill>
                  <a:schemeClr val="bg1"/>
                </a:solidFill>
              </a:rPr>
              <a:t> per ottenere la posizione approssimativa del visitatore a partire dall’IP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9D5E056-109B-48A7-AEF7-DA98D205FF26}"/>
              </a:ext>
            </a:extLst>
          </p:cNvPr>
          <p:cNvSpPr txBox="1"/>
          <p:nvPr/>
        </p:nvSpPr>
        <p:spPr>
          <a:xfrm>
            <a:off x="8235788" y="5944808"/>
            <a:ext cx="368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Weatherstack</a:t>
            </a:r>
            <a:r>
              <a:rPr lang="it-IT" dirty="0">
                <a:solidFill>
                  <a:schemeClr val="bg1"/>
                </a:solidFill>
              </a:rPr>
              <a:t> per ottenere le condizioni meteo a partire dalla località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Strumento per la ricerca della misura dello pneumatico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E149A9-6977-498A-AB43-21B296F4D138}"/>
              </a:ext>
            </a:extLst>
          </p:cNvPr>
          <p:cNvSpPr txBox="1"/>
          <p:nvPr/>
        </p:nvSpPr>
        <p:spPr>
          <a:xfrm>
            <a:off x="4049265" y="188222"/>
            <a:ext cx="813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Utilizzando le API fornite da Bridgestone ho realizzato questo strumento per cercare le misure degli pneumatici installabili su un dato veicolo. Utilizzando 5 diversi endpoint popolo i menu a tendina ognuno in funzione dei dati selezionati nei precedenti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53B6376-7A63-4E36-8792-D81E55FD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65" y="1737405"/>
            <a:ext cx="8180299" cy="33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8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HTML e CSS pagina pneumatici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BA48C2-E415-47A9-8725-7FE2114B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65590"/>
            <a:ext cx="4429743" cy="632548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0A302D-76F0-4DEA-864C-71C6B880D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23" y="-10142"/>
            <a:ext cx="281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 «pneumatici.js»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1/4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058A6D-3CE5-4BD1-8C2C-5B95E0FF9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91" y="10138"/>
            <a:ext cx="4037836" cy="685800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B0CCF1-965D-4F26-A66C-C7CE32C04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r="1"/>
          <a:stretch/>
        </p:blipFill>
        <p:spPr>
          <a:xfrm>
            <a:off x="7938799" y="10138"/>
            <a:ext cx="4250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 «pneumatici.js»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2/4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4E19D7-21E7-4B9D-98D0-DDCC2720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07" y="0"/>
            <a:ext cx="4125586" cy="685800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60A746-E24B-4F74-AAC4-0BD031492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33" y="-10142"/>
            <a:ext cx="4134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2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 «pneumatici.js»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3/4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A74D9A-E210-443B-A5C8-EE3B4C49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246592"/>
            <a:ext cx="4178127" cy="6344535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92C5B4-9CE3-4AA8-A291-27FA01366D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4"/>
          <a:stretch/>
        </p:blipFill>
        <p:spPr>
          <a:xfrm>
            <a:off x="8151113" y="511388"/>
            <a:ext cx="403783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Javascript</a:t>
            </a:r>
            <a:r>
              <a:rPr lang="it-IT" sz="4000" dirty="0">
                <a:solidFill>
                  <a:srgbClr val="FFFFFF"/>
                </a:solidFill>
              </a:rPr>
              <a:t> «pneumatici.js»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4/4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DBF4FF-64DD-4E94-B4C5-94FFADEC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586855"/>
            <a:ext cx="4116342" cy="503942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82FAAD-77AA-40C1-ACC0-2963E1F8C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2" y="891957"/>
            <a:ext cx="407378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Meteo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2DDF92-FED5-47B6-A54E-4D117BC3A8A1}"/>
              </a:ext>
            </a:extLst>
          </p:cNvPr>
          <p:cNvSpPr txBox="1"/>
          <p:nvPr/>
        </p:nvSpPr>
        <p:spPr>
          <a:xfrm>
            <a:off x="4244829" y="327171"/>
            <a:ext cx="779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Ho aggiunto nell’</a:t>
            </a:r>
            <a:r>
              <a:rPr lang="it-IT" dirty="0" err="1">
                <a:solidFill>
                  <a:schemeClr val="bg1"/>
                </a:solidFill>
              </a:rPr>
              <a:t>header</a:t>
            </a:r>
            <a:r>
              <a:rPr lang="it-IT" dirty="0">
                <a:solidFill>
                  <a:schemeClr val="bg1"/>
                </a:solidFill>
              </a:rPr>
              <a:t> di ogni pagina una sezione dove vengono visualizzate le condizioni meteo attuali delle città di Catania, Messina, Palermo e della località da cui sta navigando il visitatore del sito. </a:t>
            </a:r>
          </a:p>
        </p:txBody>
      </p:sp>
      <p:pic>
        <p:nvPicPr>
          <p:cNvPr id="6" name="Immagine 5" descr="Immagine che contiene testo, automobile&#10;&#10;Descrizione generata automaticamente">
            <a:extLst>
              <a:ext uri="{FF2B5EF4-FFF2-40B4-BE49-F238E27FC236}">
                <a16:creationId xmlns:a16="http://schemas.microsoft.com/office/drawing/2014/main" id="{30890C69-E3D8-4648-93AD-D8D616270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8" y="1778081"/>
            <a:ext cx="8154174" cy="32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1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205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MHW3</vt:lpstr>
      <vt:lpstr>API utilizzate</vt:lpstr>
      <vt:lpstr>Strumento per la ricerca della misura dello pneumatico</vt:lpstr>
      <vt:lpstr>HTML e CSS pagina pneumatici</vt:lpstr>
      <vt:lpstr>Javascript «pneumatici.js» 1/4</vt:lpstr>
      <vt:lpstr>Javascript «pneumatici.js» 2/4</vt:lpstr>
      <vt:lpstr>Javascript «pneumatici.js» 3/4</vt:lpstr>
      <vt:lpstr>Javascript «pneumatici.js» 4/4</vt:lpstr>
      <vt:lpstr>Meteo</vt:lpstr>
      <vt:lpstr>Html e CSS per la gestione del meteo</vt:lpstr>
      <vt:lpstr>Javascript «meteo.js»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Alessio Pirri</cp:lastModifiedBy>
  <cp:revision>31</cp:revision>
  <dcterms:created xsi:type="dcterms:W3CDTF">2021-03-24T16:57:46Z</dcterms:created>
  <dcterms:modified xsi:type="dcterms:W3CDTF">2021-04-22T14:55:03Z</dcterms:modified>
</cp:coreProperties>
</file>