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Anaheim"/>
      <p:regular r:id="rId18"/>
    </p:embeddedFont>
    <p:embeddedFont>
      <p:font typeface="Bebas Neue"/>
      <p:regular r:id="rId19"/>
    </p:embeddedFont>
    <p:embeddedFont>
      <p:font typeface="Montserrat Medium"/>
      <p:regular r:id="rId20"/>
      <p:bold r:id="rId21"/>
      <p:italic r:id="rId22"/>
      <p:boldItalic r:id="rId23"/>
    </p:embeddedFont>
    <p:embeddedFont>
      <p:font typeface="Montserrat ExtraBold"/>
      <p:bold r:id="rId24"/>
      <p:boldItalic r:id="rId25"/>
    </p:embeddedFont>
    <p:embeddedFont>
      <p:font typeface="Source Sans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regular.fntdata"/><Relationship Id="rId22" Type="http://schemas.openxmlformats.org/officeDocument/2006/relationships/font" Target="fonts/MontserratMedium-italic.fntdata"/><Relationship Id="rId21" Type="http://schemas.openxmlformats.org/officeDocument/2006/relationships/font" Target="fonts/MontserratMedium-bold.fntdata"/><Relationship Id="rId24" Type="http://schemas.openxmlformats.org/officeDocument/2006/relationships/font" Target="fonts/MontserratExtraBold-bold.fntdata"/><Relationship Id="rId23" Type="http://schemas.openxmlformats.org/officeDocument/2006/relationships/font" Target="fonts/Montserrat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regular.fntdata"/><Relationship Id="rId25" Type="http://schemas.openxmlformats.org/officeDocument/2006/relationships/font" Target="fonts/MontserratExtraBold-boldItalic.fntdata"/><Relationship Id="rId28" Type="http://schemas.openxmlformats.org/officeDocument/2006/relationships/font" Target="fonts/SourceSansPro-italic.fntdata"/><Relationship Id="rId27" Type="http://schemas.openxmlformats.org/officeDocument/2006/relationships/font" Target="fonts/SourceSans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SansPr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BebasNeue-regular.fntdata"/><Relationship Id="rId18" Type="http://schemas.openxmlformats.org/officeDocument/2006/relationships/font" Target="fonts/Anahei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ae8bc29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ae8bc29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37d1f106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37d1f106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3ab4c7a35e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3ab4c7a35e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37d1f1062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37d1f1062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37d1f106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37d1f106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37d1f10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37d1f10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37d1f1062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37d1f1062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ab4c7a35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ab4c7a35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ab4c7a35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3ab4c7a35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ab4c7a35e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ab4c7a35e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37d1f106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b37d1f106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ab4c7a35e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ab4c7a35e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6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62189" t="3688"/>
          <a:stretch/>
        </p:blipFill>
        <p:spPr>
          <a:xfrm>
            <a:off x="7764750" y="1521950"/>
            <a:ext cx="1379249" cy="25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720000" y="955075"/>
            <a:ext cx="5294700" cy="17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0000" y="2902750"/>
            <a:ext cx="3735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5625300" y="2489808"/>
            <a:ext cx="1677900" cy="1677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346300" y="759479"/>
            <a:ext cx="3735241" cy="4004501"/>
          </a:xfrm>
          <a:custGeom>
            <a:rect b="b" l="l" r="r" t="t"/>
            <a:pathLst>
              <a:path extrusionOk="0" h="209550" w="19546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rgbClr val="EA54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1"/>
          <p:cNvPicPr preferRelativeResize="0"/>
          <p:nvPr/>
        </p:nvPicPr>
        <p:blipFill rotWithShape="1">
          <a:blip r:embed="rId2">
            <a:alphaModFix/>
          </a:blip>
          <a:srcRect b="0" l="0" r="4933" t="0"/>
          <a:stretch/>
        </p:blipFill>
        <p:spPr>
          <a:xfrm>
            <a:off x="2423813" y="942650"/>
            <a:ext cx="4296376" cy="32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/>
          <p:nvPr/>
        </p:nvSpPr>
        <p:spPr>
          <a:xfrm flipH="1">
            <a:off x="3995850" y="540000"/>
            <a:ext cx="1152300" cy="115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941550" y="1692300"/>
            <a:ext cx="72609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4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284000" y="326707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1"/>
          <p:cNvSpPr/>
          <p:nvPr/>
        </p:nvSpPr>
        <p:spPr>
          <a:xfrm flipH="1">
            <a:off x="0" y="0"/>
            <a:ext cx="9144000" cy="5143648"/>
          </a:xfrm>
          <a:custGeom>
            <a:rect b="b" l="l" r="r" t="t"/>
            <a:pathLst>
              <a:path extrusionOk="0" h="160739" w="28575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4253825" y="540000"/>
            <a:ext cx="4170300" cy="22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72" name="Google Shape;72;p13"/>
          <p:cNvPicPr preferRelativeResize="0"/>
          <p:nvPr/>
        </p:nvPicPr>
        <p:blipFill rotWithShape="1">
          <a:blip r:embed="rId2">
            <a:alphaModFix/>
          </a:blip>
          <a:srcRect b="0" l="56931" r="0" t="0"/>
          <a:stretch/>
        </p:blipFill>
        <p:spPr>
          <a:xfrm>
            <a:off x="0" y="239350"/>
            <a:ext cx="1346999" cy="22550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/>
          <p:nvPr/>
        </p:nvSpPr>
        <p:spPr>
          <a:xfrm flipH="1">
            <a:off x="5512488" y="3545052"/>
            <a:ext cx="1232100" cy="123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 flipH="1">
            <a:off x="6054512" y="2646579"/>
            <a:ext cx="3735241" cy="4004501"/>
          </a:xfrm>
          <a:custGeom>
            <a:rect b="b" l="l" r="r" t="t"/>
            <a:pathLst>
              <a:path extrusionOk="0" h="209550" w="19546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rgbClr val="EA54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 b="0" l="0" r="25317" t="0"/>
          <a:stretch/>
        </p:blipFill>
        <p:spPr>
          <a:xfrm rot="5400000">
            <a:off x="174625" y="2495374"/>
            <a:ext cx="2726400" cy="26322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>
            <p:ph type="title"/>
          </p:nvPr>
        </p:nvSpPr>
        <p:spPr>
          <a:xfrm>
            <a:off x="3070500" y="1219313"/>
            <a:ext cx="266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4"/>
          <p:cNvSpPr txBox="1"/>
          <p:nvPr>
            <p:ph hasCustomPrompt="1" idx="2" type="title"/>
          </p:nvPr>
        </p:nvSpPr>
        <p:spPr>
          <a:xfrm>
            <a:off x="3070500" y="626138"/>
            <a:ext cx="12753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3070500" y="1805838"/>
            <a:ext cx="2669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3" type="title"/>
          </p:nvPr>
        </p:nvSpPr>
        <p:spPr>
          <a:xfrm>
            <a:off x="5754300" y="1219313"/>
            <a:ext cx="266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4"/>
          <p:cNvSpPr txBox="1"/>
          <p:nvPr>
            <p:ph hasCustomPrompt="1" idx="4" type="title"/>
          </p:nvPr>
        </p:nvSpPr>
        <p:spPr>
          <a:xfrm>
            <a:off x="5754300" y="626138"/>
            <a:ext cx="12753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4"/>
          <p:cNvSpPr txBox="1"/>
          <p:nvPr>
            <p:ph idx="5" type="subTitle"/>
          </p:nvPr>
        </p:nvSpPr>
        <p:spPr>
          <a:xfrm>
            <a:off x="5754300" y="1805838"/>
            <a:ext cx="2669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6" type="title"/>
          </p:nvPr>
        </p:nvSpPr>
        <p:spPr>
          <a:xfrm>
            <a:off x="3070500" y="3130788"/>
            <a:ext cx="266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4"/>
          <p:cNvSpPr txBox="1"/>
          <p:nvPr>
            <p:ph hasCustomPrompt="1" idx="7" type="title"/>
          </p:nvPr>
        </p:nvSpPr>
        <p:spPr>
          <a:xfrm>
            <a:off x="3070500" y="2537613"/>
            <a:ext cx="12753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4"/>
          <p:cNvSpPr txBox="1"/>
          <p:nvPr>
            <p:ph idx="8" type="subTitle"/>
          </p:nvPr>
        </p:nvSpPr>
        <p:spPr>
          <a:xfrm>
            <a:off x="3070500" y="3717313"/>
            <a:ext cx="2669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9" type="title"/>
          </p:nvPr>
        </p:nvSpPr>
        <p:spPr>
          <a:xfrm>
            <a:off x="5754300" y="3130788"/>
            <a:ext cx="266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4"/>
          <p:cNvSpPr txBox="1"/>
          <p:nvPr>
            <p:ph hasCustomPrompt="1" idx="13" type="title"/>
          </p:nvPr>
        </p:nvSpPr>
        <p:spPr>
          <a:xfrm>
            <a:off x="5754300" y="2537613"/>
            <a:ext cx="12753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4"/>
          <p:cNvSpPr txBox="1"/>
          <p:nvPr>
            <p:ph idx="14" type="subTitle"/>
          </p:nvPr>
        </p:nvSpPr>
        <p:spPr>
          <a:xfrm>
            <a:off x="5754300" y="3717313"/>
            <a:ext cx="2669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/>
          <p:nvPr/>
        </p:nvSpPr>
        <p:spPr>
          <a:xfrm>
            <a:off x="738800" y="2805475"/>
            <a:ext cx="1484400" cy="1484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8065250" y="-3038796"/>
            <a:ext cx="3735241" cy="4004501"/>
          </a:xfrm>
          <a:custGeom>
            <a:rect b="b" l="l" r="r" t="t"/>
            <a:pathLst>
              <a:path extrusionOk="0" h="209550" w="19546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rgbClr val="EA54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 rotWithShape="1">
          <a:blip r:embed="rId2">
            <a:alphaModFix/>
          </a:blip>
          <a:srcRect b="0" l="0" r="46486" t="37729"/>
          <a:stretch/>
        </p:blipFill>
        <p:spPr>
          <a:xfrm flipH="1">
            <a:off x="0" y="0"/>
            <a:ext cx="2190675" cy="183797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>
            <p:ph type="title"/>
          </p:nvPr>
        </p:nvSpPr>
        <p:spPr>
          <a:xfrm>
            <a:off x="2290025" y="29529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2290025" y="1837975"/>
            <a:ext cx="4563900" cy="12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/>
          <p:nvPr/>
        </p:nvSpPr>
        <p:spPr>
          <a:xfrm flipH="1">
            <a:off x="7313424" y="2571750"/>
            <a:ext cx="1484400" cy="1484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 flipH="1">
            <a:off x="1000149" y="675438"/>
            <a:ext cx="7143750" cy="3792625"/>
          </a:xfrm>
          <a:custGeom>
            <a:rect b="b" l="l" r="r" t="t"/>
            <a:pathLst>
              <a:path extrusionOk="0" h="151705" w="285750">
                <a:moveTo>
                  <a:pt x="276261" y="9295"/>
                </a:moveTo>
                <a:lnTo>
                  <a:pt x="276261" y="142410"/>
                </a:lnTo>
                <a:lnTo>
                  <a:pt x="9489" y="142410"/>
                </a:lnTo>
                <a:lnTo>
                  <a:pt x="9489" y="9295"/>
                </a:lnTo>
                <a:close/>
                <a:moveTo>
                  <a:pt x="0" y="0"/>
                </a:moveTo>
                <a:lnTo>
                  <a:pt x="0" y="151705"/>
                </a:lnTo>
                <a:lnTo>
                  <a:pt x="285750" y="151705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idx="1" type="subTitle"/>
          </p:nvPr>
        </p:nvSpPr>
        <p:spPr>
          <a:xfrm>
            <a:off x="2273100" y="1297875"/>
            <a:ext cx="22989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2" type="subTitle"/>
          </p:nvPr>
        </p:nvSpPr>
        <p:spPr>
          <a:xfrm>
            <a:off x="4572025" y="2542250"/>
            <a:ext cx="22989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3" type="subTitle"/>
          </p:nvPr>
        </p:nvSpPr>
        <p:spPr>
          <a:xfrm>
            <a:off x="720025" y="2016625"/>
            <a:ext cx="3852000" cy="13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4" type="subTitle"/>
          </p:nvPr>
        </p:nvSpPr>
        <p:spPr>
          <a:xfrm>
            <a:off x="4572000" y="3273600"/>
            <a:ext cx="3852000" cy="13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2">
            <a:alphaModFix/>
          </a:blip>
          <a:srcRect b="0" l="72414" r="-31446" t="38107"/>
          <a:stretch/>
        </p:blipFill>
        <p:spPr>
          <a:xfrm flipH="1">
            <a:off x="6476076" y="-280150"/>
            <a:ext cx="2667924" cy="20166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/>
          <p:nvPr/>
        </p:nvSpPr>
        <p:spPr>
          <a:xfrm>
            <a:off x="7413100" y="-3150721"/>
            <a:ext cx="3735241" cy="4004501"/>
          </a:xfrm>
          <a:custGeom>
            <a:rect b="b" l="l" r="r" t="t"/>
            <a:pathLst>
              <a:path extrusionOk="0" h="209550" w="19546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rgbClr val="EA54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-1254650" y="3882254"/>
            <a:ext cx="3735241" cy="4004501"/>
          </a:xfrm>
          <a:custGeom>
            <a:rect b="b" l="l" r="r" t="t"/>
            <a:pathLst>
              <a:path extrusionOk="0" h="209550" w="19546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2">
            <a:alphaModFix/>
          </a:blip>
          <a:srcRect b="0" l="72413" r="4468" t="0"/>
          <a:stretch/>
        </p:blipFill>
        <p:spPr>
          <a:xfrm rot="-5400000">
            <a:off x="1954550" y="3247507"/>
            <a:ext cx="1044801" cy="32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BLANK_1_1_1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2" type="title"/>
          </p:nvPr>
        </p:nvSpPr>
        <p:spPr>
          <a:xfrm>
            <a:off x="720000" y="270072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720000" y="3132150"/>
            <a:ext cx="23364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3" type="title"/>
          </p:nvPr>
        </p:nvSpPr>
        <p:spPr>
          <a:xfrm>
            <a:off x="3403800" y="270072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7"/>
          <p:cNvSpPr txBox="1"/>
          <p:nvPr>
            <p:ph idx="4" type="subTitle"/>
          </p:nvPr>
        </p:nvSpPr>
        <p:spPr>
          <a:xfrm>
            <a:off x="3403800" y="3132150"/>
            <a:ext cx="23364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5" type="title"/>
          </p:nvPr>
        </p:nvSpPr>
        <p:spPr>
          <a:xfrm>
            <a:off x="6087600" y="270072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17"/>
          <p:cNvSpPr txBox="1"/>
          <p:nvPr>
            <p:ph idx="6" type="subTitle"/>
          </p:nvPr>
        </p:nvSpPr>
        <p:spPr>
          <a:xfrm>
            <a:off x="6087600" y="3132150"/>
            <a:ext cx="23364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7"/>
          <p:cNvSpPr/>
          <p:nvPr/>
        </p:nvSpPr>
        <p:spPr>
          <a:xfrm flipH="1">
            <a:off x="0" y="0"/>
            <a:ext cx="9144000" cy="5143648"/>
          </a:xfrm>
          <a:custGeom>
            <a:rect b="b" l="l" r="r" t="t"/>
            <a:pathLst>
              <a:path extrusionOk="0" h="160739" w="28575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2" type="title"/>
          </p:nvPr>
        </p:nvSpPr>
        <p:spPr>
          <a:xfrm>
            <a:off x="1195850" y="1751675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1195863" y="2094725"/>
            <a:ext cx="2867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3" type="title"/>
          </p:nvPr>
        </p:nvSpPr>
        <p:spPr>
          <a:xfrm>
            <a:off x="5081030" y="1751675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18"/>
          <p:cNvSpPr txBox="1"/>
          <p:nvPr>
            <p:ph idx="4" type="subTitle"/>
          </p:nvPr>
        </p:nvSpPr>
        <p:spPr>
          <a:xfrm>
            <a:off x="5081043" y="2094725"/>
            <a:ext cx="2867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5" type="title"/>
          </p:nvPr>
        </p:nvSpPr>
        <p:spPr>
          <a:xfrm>
            <a:off x="1195863" y="3604525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3" name="Google Shape;123;p18"/>
          <p:cNvSpPr txBox="1"/>
          <p:nvPr>
            <p:ph idx="6" type="subTitle"/>
          </p:nvPr>
        </p:nvSpPr>
        <p:spPr>
          <a:xfrm>
            <a:off x="1195863" y="3960050"/>
            <a:ext cx="2867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7" type="title"/>
          </p:nvPr>
        </p:nvSpPr>
        <p:spPr>
          <a:xfrm>
            <a:off x="5081043" y="3604525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" name="Google Shape;125;p18"/>
          <p:cNvSpPr txBox="1"/>
          <p:nvPr>
            <p:ph idx="8" type="subTitle"/>
          </p:nvPr>
        </p:nvSpPr>
        <p:spPr>
          <a:xfrm>
            <a:off x="5081043" y="3960050"/>
            <a:ext cx="2867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2">
            <a:alphaModFix/>
          </a:blip>
          <a:srcRect b="0" l="72414" r="-31446" t="0"/>
          <a:stretch/>
        </p:blipFill>
        <p:spPr>
          <a:xfrm>
            <a:off x="-4" y="942650"/>
            <a:ext cx="2667924" cy="325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 rotWithShape="1">
          <a:blip r:embed="rId2">
            <a:alphaModFix/>
          </a:blip>
          <a:srcRect b="0" l="72414" r="-31446" t="0"/>
          <a:stretch/>
        </p:blipFill>
        <p:spPr>
          <a:xfrm flipH="1">
            <a:off x="6476071" y="942650"/>
            <a:ext cx="2667924" cy="32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/>
          <p:nvPr/>
        </p:nvSpPr>
        <p:spPr>
          <a:xfrm flipH="1">
            <a:off x="0" y="0"/>
            <a:ext cx="9144000" cy="5143648"/>
          </a:xfrm>
          <a:custGeom>
            <a:rect b="b" l="l" r="r" t="t"/>
            <a:pathLst>
              <a:path extrusionOk="0" h="160739" w="28575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2" type="title"/>
          </p:nvPr>
        </p:nvSpPr>
        <p:spPr>
          <a:xfrm>
            <a:off x="720000" y="1765925"/>
            <a:ext cx="2541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2" name="Google Shape;132;p19"/>
          <p:cNvSpPr txBox="1"/>
          <p:nvPr>
            <p:ph idx="1" type="subTitle"/>
          </p:nvPr>
        </p:nvSpPr>
        <p:spPr>
          <a:xfrm>
            <a:off x="720000" y="2269375"/>
            <a:ext cx="2541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3" type="title"/>
          </p:nvPr>
        </p:nvSpPr>
        <p:spPr>
          <a:xfrm>
            <a:off x="3301325" y="1765925"/>
            <a:ext cx="2541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4" name="Google Shape;134;p19"/>
          <p:cNvSpPr txBox="1"/>
          <p:nvPr>
            <p:ph idx="4" type="subTitle"/>
          </p:nvPr>
        </p:nvSpPr>
        <p:spPr>
          <a:xfrm>
            <a:off x="3301325" y="2269375"/>
            <a:ext cx="2541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5" type="title"/>
          </p:nvPr>
        </p:nvSpPr>
        <p:spPr>
          <a:xfrm>
            <a:off x="720000" y="3656750"/>
            <a:ext cx="2541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" name="Google Shape;136;p19"/>
          <p:cNvSpPr txBox="1"/>
          <p:nvPr>
            <p:ph idx="6" type="subTitle"/>
          </p:nvPr>
        </p:nvSpPr>
        <p:spPr>
          <a:xfrm>
            <a:off x="720000" y="4087725"/>
            <a:ext cx="2541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7" type="title"/>
          </p:nvPr>
        </p:nvSpPr>
        <p:spPr>
          <a:xfrm>
            <a:off x="3301325" y="3656750"/>
            <a:ext cx="2541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" name="Google Shape;138;p19"/>
          <p:cNvSpPr txBox="1"/>
          <p:nvPr>
            <p:ph idx="8" type="subTitle"/>
          </p:nvPr>
        </p:nvSpPr>
        <p:spPr>
          <a:xfrm>
            <a:off x="3301325" y="4087725"/>
            <a:ext cx="2541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9" type="title"/>
          </p:nvPr>
        </p:nvSpPr>
        <p:spPr>
          <a:xfrm>
            <a:off x="5882650" y="1765925"/>
            <a:ext cx="2541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" name="Google Shape;140;p19"/>
          <p:cNvSpPr txBox="1"/>
          <p:nvPr>
            <p:ph idx="13" type="subTitle"/>
          </p:nvPr>
        </p:nvSpPr>
        <p:spPr>
          <a:xfrm>
            <a:off x="5882650" y="2269375"/>
            <a:ext cx="2541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14" type="title"/>
          </p:nvPr>
        </p:nvSpPr>
        <p:spPr>
          <a:xfrm>
            <a:off x="5882650" y="3656750"/>
            <a:ext cx="2541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2" name="Google Shape;142;p19"/>
          <p:cNvSpPr txBox="1"/>
          <p:nvPr>
            <p:ph idx="15" type="subTitle"/>
          </p:nvPr>
        </p:nvSpPr>
        <p:spPr>
          <a:xfrm>
            <a:off x="5882650" y="4087725"/>
            <a:ext cx="2541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9"/>
          <p:cNvSpPr/>
          <p:nvPr/>
        </p:nvSpPr>
        <p:spPr>
          <a:xfrm flipH="1">
            <a:off x="0" y="0"/>
            <a:ext cx="9144000" cy="5143648"/>
          </a:xfrm>
          <a:custGeom>
            <a:rect b="b" l="l" r="r" t="t"/>
            <a:pathLst>
              <a:path extrusionOk="0" h="160739" w="28575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hasCustomPrompt="1" type="title"/>
          </p:nvPr>
        </p:nvSpPr>
        <p:spPr>
          <a:xfrm>
            <a:off x="2728450" y="1713000"/>
            <a:ext cx="56955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2728450" y="2419022"/>
            <a:ext cx="56955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0"/>
          <p:cNvSpPr txBox="1"/>
          <p:nvPr>
            <p:ph hasCustomPrompt="1" idx="2" type="title"/>
          </p:nvPr>
        </p:nvSpPr>
        <p:spPr>
          <a:xfrm>
            <a:off x="2728450" y="3169131"/>
            <a:ext cx="56955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8" name="Google Shape;148;p20"/>
          <p:cNvSpPr txBox="1"/>
          <p:nvPr>
            <p:ph idx="3" type="subTitle"/>
          </p:nvPr>
        </p:nvSpPr>
        <p:spPr>
          <a:xfrm>
            <a:off x="2728450" y="3875152"/>
            <a:ext cx="56955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9" name="Google Shape;149;p20"/>
          <p:cNvPicPr preferRelativeResize="0"/>
          <p:nvPr/>
        </p:nvPicPr>
        <p:blipFill rotWithShape="1">
          <a:blip r:embed="rId2">
            <a:alphaModFix/>
          </a:blip>
          <a:srcRect b="0" l="122" r="62835" t="0"/>
          <a:stretch/>
        </p:blipFill>
        <p:spPr>
          <a:xfrm rot="10800000">
            <a:off x="164613" y="1268086"/>
            <a:ext cx="1432374" cy="27880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/>
          <p:nvPr/>
        </p:nvSpPr>
        <p:spPr>
          <a:xfrm rot="10800000">
            <a:off x="5466157" y="38325"/>
            <a:ext cx="3545443" cy="1362071"/>
          </a:xfrm>
          <a:custGeom>
            <a:rect b="b" l="l" r="r" t="t"/>
            <a:pathLst>
              <a:path extrusionOk="0" h="109778" w="285750">
                <a:moveTo>
                  <a:pt x="217594" y="0"/>
                </a:moveTo>
                <a:lnTo>
                  <a:pt x="215917" y="245"/>
                </a:lnTo>
                <a:lnTo>
                  <a:pt x="214241" y="532"/>
                </a:lnTo>
                <a:lnTo>
                  <a:pt x="213014" y="777"/>
                </a:lnTo>
                <a:lnTo>
                  <a:pt x="211829" y="1063"/>
                </a:lnTo>
                <a:lnTo>
                  <a:pt x="210684" y="1390"/>
                </a:lnTo>
                <a:lnTo>
                  <a:pt x="209539" y="1758"/>
                </a:lnTo>
                <a:lnTo>
                  <a:pt x="208394" y="2208"/>
                </a:lnTo>
                <a:lnTo>
                  <a:pt x="207290" y="2658"/>
                </a:lnTo>
                <a:lnTo>
                  <a:pt x="206227" y="3148"/>
                </a:lnTo>
                <a:lnTo>
                  <a:pt x="205164" y="3680"/>
                </a:lnTo>
                <a:lnTo>
                  <a:pt x="204101" y="4211"/>
                </a:lnTo>
                <a:lnTo>
                  <a:pt x="203079" y="4825"/>
                </a:lnTo>
                <a:lnTo>
                  <a:pt x="202057" y="5479"/>
                </a:lnTo>
                <a:lnTo>
                  <a:pt x="201076" y="6133"/>
                </a:lnTo>
                <a:lnTo>
                  <a:pt x="200095" y="6828"/>
                </a:lnTo>
                <a:lnTo>
                  <a:pt x="199113" y="7564"/>
                </a:lnTo>
                <a:lnTo>
                  <a:pt x="198173" y="8300"/>
                </a:lnTo>
                <a:lnTo>
                  <a:pt x="197233" y="9077"/>
                </a:lnTo>
                <a:lnTo>
                  <a:pt x="196088" y="10058"/>
                </a:lnTo>
                <a:lnTo>
                  <a:pt x="194984" y="11080"/>
                </a:lnTo>
                <a:lnTo>
                  <a:pt x="193921" y="12143"/>
                </a:lnTo>
                <a:lnTo>
                  <a:pt x="192899" y="13206"/>
                </a:lnTo>
                <a:lnTo>
                  <a:pt x="191917" y="14310"/>
                </a:lnTo>
                <a:lnTo>
                  <a:pt x="190936" y="15455"/>
                </a:lnTo>
                <a:lnTo>
                  <a:pt x="189996" y="16600"/>
                </a:lnTo>
                <a:lnTo>
                  <a:pt x="189096" y="17744"/>
                </a:lnTo>
                <a:lnTo>
                  <a:pt x="188197" y="18930"/>
                </a:lnTo>
                <a:lnTo>
                  <a:pt x="187379" y="20157"/>
                </a:lnTo>
                <a:lnTo>
                  <a:pt x="186561" y="21383"/>
                </a:lnTo>
                <a:lnTo>
                  <a:pt x="185785" y="22651"/>
                </a:lnTo>
                <a:lnTo>
                  <a:pt x="185008" y="23918"/>
                </a:lnTo>
                <a:lnTo>
                  <a:pt x="184272" y="25226"/>
                </a:lnTo>
                <a:lnTo>
                  <a:pt x="183577" y="26576"/>
                </a:lnTo>
                <a:lnTo>
                  <a:pt x="182882" y="27925"/>
                </a:lnTo>
                <a:lnTo>
                  <a:pt x="181737" y="30255"/>
                </a:lnTo>
                <a:lnTo>
                  <a:pt x="180551" y="32586"/>
                </a:lnTo>
                <a:lnTo>
                  <a:pt x="179325" y="34916"/>
                </a:lnTo>
                <a:lnTo>
                  <a:pt x="178711" y="36061"/>
                </a:lnTo>
                <a:lnTo>
                  <a:pt x="178057" y="37206"/>
                </a:lnTo>
                <a:lnTo>
                  <a:pt x="177567" y="37942"/>
                </a:lnTo>
                <a:lnTo>
                  <a:pt x="177076" y="38678"/>
                </a:lnTo>
                <a:lnTo>
                  <a:pt x="176585" y="39373"/>
                </a:lnTo>
                <a:lnTo>
                  <a:pt x="176013" y="40068"/>
                </a:lnTo>
                <a:lnTo>
                  <a:pt x="175440" y="40722"/>
                </a:lnTo>
                <a:lnTo>
                  <a:pt x="174868" y="41335"/>
                </a:lnTo>
                <a:lnTo>
                  <a:pt x="174255" y="41908"/>
                </a:lnTo>
                <a:lnTo>
                  <a:pt x="173601" y="42439"/>
                </a:lnTo>
                <a:lnTo>
                  <a:pt x="172906" y="42971"/>
                </a:lnTo>
                <a:lnTo>
                  <a:pt x="172210" y="43421"/>
                </a:lnTo>
                <a:lnTo>
                  <a:pt x="171475" y="43870"/>
                </a:lnTo>
                <a:lnTo>
                  <a:pt x="170698" y="44238"/>
                </a:lnTo>
                <a:lnTo>
                  <a:pt x="169880" y="44606"/>
                </a:lnTo>
                <a:lnTo>
                  <a:pt x="169062" y="44892"/>
                </a:lnTo>
                <a:lnTo>
                  <a:pt x="168204" y="45138"/>
                </a:lnTo>
                <a:lnTo>
                  <a:pt x="167304" y="45383"/>
                </a:lnTo>
                <a:lnTo>
                  <a:pt x="166486" y="45506"/>
                </a:lnTo>
                <a:lnTo>
                  <a:pt x="165669" y="45628"/>
                </a:lnTo>
                <a:lnTo>
                  <a:pt x="164851" y="45710"/>
                </a:lnTo>
                <a:lnTo>
                  <a:pt x="164033" y="45751"/>
                </a:lnTo>
                <a:lnTo>
                  <a:pt x="163216" y="45710"/>
                </a:lnTo>
                <a:lnTo>
                  <a:pt x="162398" y="45669"/>
                </a:lnTo>
                <a:lnTo>
                  <a:pt x="161621" y="45628"/>
                </a:lnTo>
                <a:lnTo>
                  <a:pt x="160803" y="45506"/>
                </a:lnTo>
                <a:lnTo>
                  <a:pt x="160027" y="45342"/>
                </a:lnTo>
                <a:lnTo>
                  <a:pt x="159250" y="45179"/>
                </a:lnTo>
                <a:lnTo>
                  <a:pt x="158473" y="44974"/>
                </a:lnTo>
                <a:lnTo>
                  <a:pt x="157696" y="44770"/>
                </a:lnTo>
                <a:lnTo>
                  <a:pt x="156919" y="44484"/>
                </a:lnTo>
                <a:lnTo>
                  <a:pt x="156142" y="44238"/>
                </a:lnTo>
                <a:lnTo>
                  <a:pt x="154589" y="43584"/>
                </a:lnTo>
                <a:lnTo>
                  <a:pt x="153567" y="43093"/>
                </a:lnTo>
                <a:lnTo>
                  <a:pt x="152585" y="42603"/>
                </a:lnTo>
                <a:lnTo>
                  <a:pt x="151645" y="42071"/>
                </a:lnTo>
                <a:lnTo>
                  <a:pt x="150705" y="41499"/>
                </a:lnTo>
                <a:lnTo>
                  <a:pt x="149764" y="40886"/>
                </a:lnTo>
                <a:lnTo>
                  <a:pt x="148906" y="40231"/>
                </a:lnTo>
                <a:lnTo>
                  <a:pt x="148047" y="39577"/>
                </a:lnTo>
                <a:lnTo>
                  <a:pt x="147188" y="38882"/>
                </a:lnTo>
                <a:lnTo>
                  <a:pt x="146412" y="38146"/>
                </a:lnTo>
                <a:lnTo>
                  <a:pt x="145594" y="37410"/>
                </a:lnTo>
                <a:lnTo>
                  <a:pt x="144858" y="36634"/>
                </a:lnTo>
                <a:lnTo>
                  <a:pt x="144122" y="35816"/>
                </a:lnTo>
                <a:lnTo>
                  <a:pt x="143386" y="34998"/>
                </a:lnTo>
                <a:lnTo>
                  <a:pt x="142691" y="34180"/>
                </a:lnTo>
                <a:lnTo>
                  <a:pt x="141996" y="33281"/>
                </a:lnTo>
                <a:lnTo>
                  <a:pt x="141342" y="32381"/>
                </a:lnTo>
                <a:lnTo>
                  <a:pt x="139011" y="29070"/>
                </a:lnTo>
                <a:lnTo>
                  <a:pt x="136722" y="25758"/>
                </a:lnTo>
                <a:lnTo>
                  <a:pt x="134473" y="22405"/>
                </a:lnTo>
                <a:lnTo>
                  <a:pt x="132183" y="19053"/>
                </a:lnTo>
                <a:lnTo>
                  <a:pt x="131079" y="17458"/>
                </a:lnTo>
                <a:lnTo>
                  <a:pt x="129894" y="15945"/>
                </a:lnTo>
                <a:lnTo>
                  <a:pt x="128708" y="14433"/>
                </a:lnTo>
                <a:lnTo>
                  <a:pt x="127482" y="13002"/>
                </a:lnTo>
                <a:lnTo>
                  <a:pt x="126173" y="11612"/>
                </a:lnTo>
                <a:lnTo>
                  <a:pt x="125478" y="10916"/>
                </a:lnTo>
                <a:lnTo>
                  <a:pt x="124783" y="10262"/>
                </a:lnTo>
                <a:lnTo>
                  <a:pt x="124047" y="9649"/>
                </a:lnTo>
                <a:lnTo>
                  <a:pt x="123311" y="9036"/>
                </a:lnTo>
                <a:lnTo>
                  <a:pt x="122575" y="8422"/>
                </a:lnTo>
                <a:lnTo>
                  <a:pt x="121758" y="7850"/>
                </a:lnTo>
                <a:lnTo>
                  <a:pt x="120367" y="6910"/>
                </a:lnTo>
                <a:lnTo>
                  <a:pt x="118936" y="6051"/>
                </a:lnTo>
                <a:lnTo>
                  <a:pt x="117465" y="5274"/>
                </a:lnTo>
                <a:lnTo>
                  <a:pt x="116729" y="4906"/>
                </a:lnTo>
                <a:lnTo>
                  <a:pt x="115952" y="4579"/>
                </a:lnTo>
                <a:lnTo>
                  <a:pt x="115216" y="4293"/>
                </a:lnTo>
                <a:lnTo>
                  <a:pt x="114439" y="4007"/>
                </a:lnTo>
                <a:lnTo>
                  <a:pt x="113621" y="3761"/>
                </a:lnTo>
                <a:lnTo>
                  <a:pt x="112844" y="3516"/>
                </a:lnTo>
                <a:lnTo>
                  <a:pt x="112027" y="3353"/>
                </a:lnTo>
                <a:lnTo>
                  <a:pt x="111209" y="3189"/>
                </a:lnTo>
                <a:lnTo>
                  <a:pt x="110391" y="3066"/>
                </a:lnTo>
                <a:lnTo>
                  <a:pt x="109533" y="2944"/>
                </a:lnTo>
                <a:lnTo>
                  <a:pt x="108388" y="2903"/>
                </a:lnTo>
                <a:lnTo>
                  <a:pt x="107284" y="2862"/>
                </a:lnTo>
                <a:lnTo>
                  <a:pt x="106221" y="2944"/>
                </a:lnTo>
                <a:lnTo>
                  <a:pt x="105199" y="3066"/>
                </a:lnTo>
                <a:lnTo>
                  <a:pt x="104177" y="3271"/>
                </a:lnTo>
                <a:lnTo>
                  <a:pt x="103195" y="3516"/>
                </a:lnTo>
                <a:lnTo>
                  <a:pt x="102214" y="3843"/>
                </a:lnTo>
                <a:lnTo>
                  <a:pt x="101274" y="4211"/>
                </a:lnTo>
                <a:lnTo>
                  <a:pt x="100374" y="4661"/>
                </a:lnTo>
                <a:lnTo>
                  <a:pt x="99516" y="5152"/>
                </a:lnTo>
                <a:lnTo>
                  <a:pt x="98657" y="5724"/>
                </a:lnTo>
                <a:lnTo>
                  <a:pt x="97839" y="6337"/>
                </a:lnTo>
                <a:lnTo>
                  <a:pt x="97022" y="7032"/>
                </a:lnTo>
                <a:lnTo>
                  <a:pt x="96245" y="7809"/>
                </a:lnTo>
                <a:lnTo>
                  <a:pt x="95509" y="8627"/>
                </a:lnTo>
                <a:lnTo>
                  <a:pt x="94814" y="9485"/>
                </a:lnTo>
                <a:lnTo>
                  <a:pt x="93955" y="10630"/>
                </a:lnTo>
                <a:lnTo>
                  <a:pt x="93178" y="11816"/>
                </a:lnTo>
                <a:lnTo>
                  <a:pt x="92483" y="13043"/>
                </a:lnTo>
                <a:lnTo>
                  <a:pt x="91829" y="14310"/>
                </a:lnTo>
                <a:lnTo>
                  <a:pt x="91216" y="15577"/>
                </a:lnTo>
                <a:lnTo>
                  <a:pt x="90603" y="16845"/>
                </a:lnTo>
                <a:lnTo>
                  <a:pt x="89540" y="19462"/>
                </a:lnTo>
                <a:lnTo>
                  <a:pt x="88517" y="21996"/>
                </a:lnTo>
                <a:lnTo>
                  <a:pt x="87536" y="24531"/>
                </a:lnTo>
                <a:lnTo>
                  <a:pt x="86514" y="27025"/>
                </a:lnTo>
                <a:lnTo>
                  <a:pt x="85983" y="28293"/>
                </a:lnTo>
                <a:lnTo>
                  <a:pt x="85410" y="29479"/>
                </a:lnTo>
                <a:lnTo>
                  <a:pt x="84838" y="30623"/>
                </a:lnTo>
                <a:lnTo>
                  <a:pt x="84265" y="31686"/>
                </a:lnTo>
                <a:lnTo>
                  <a:pt x="83652" y="32749"/>
                </a:lnTo>
                <a:lnTo>
                  <a:pt x="83039" y="33772"/>
                </a:lnTo>
                <a:lnTo>
                  <a:pt x="82385" y="34753"/>
                </a:lnTo>
                <a:lnTo>
                  <a:pt x="81730" y="35734"/>
                </a:lnTo>
                <a:lnTo>
                  <a:pt x="81035" y="36674"/>
                </a:lnTo>
                <a:lnTo>
                  <a:pt x="80340" y="37615"/>
                </a:lnTo>
                <a:lnTo>
                  <a:pt x="79604" y="38514"/>
                </a:lnTo>
                <a:lnTo>
                  <a:pt x="78868" y="39373"/>
                </a:lnTo>
                <a:lnTo>
                  <a:pt x="78092" y="40231"/>
                </a:lnTo>
                <a:lnTo>
                  <a:pt x="77274" y="41049"/>
                </a:lnTo>
                <a:lnTo>
                  <a:pt x="76456" y="41826"/>
                </a:lnTo>
                <a:lnTo>
                  <a:pt x="75639" y="42603"/>
                </a:lnTo>
                <a:lnTo>
                  <a:pt x="74780" y="43339"/>
                </a:lnTo>
                <a:lnTo>
                  <a:pt x="73880" y="44034"/>
                </a:lnTo>
                <a:lnTo>
                  <a:pt x="72981" y="44729"/>
                </a:lnTo>
                <a:lnTo>
                  <a:pt x="72081" y="45383"/>
                </a:lnTo>
                <a:lnTo>
                  <a:pt x="71141" y="46037"/>
                </a:lnTo>
                <a:lnTo>
                  <a:pt x="70201" y="46651"/>
                </a:lnTo>
                <a:lnTo>
                  <a:pt x="69219" y="47223"/>
                </a:lnTo>
                <a:lnTo>
                  <a:pt x="68197" y="47795"/>
                </a:lnTo>
                <a:lnTo>
                  <a:pt x="67216" y="48327"/>
                </a:lnTo>
                <a:lnTo>
                  <a:pt x="66153" y="48858"/>
                </a:lnTo>
                <a:lnTo>
                  <a:pt x="65090" y="49349"/>
                </a:lnTo>
                <a:lnTo>
                  <a:pt x="64027" y="49799"/>
                </a:lnTo>
                <a:lnTo>
                  <a:pt x="62923" y="50248"/>
                </a:lnTo>
                <a:lnTo>
                  <a:pt x="61819" y="50657"/>
                </a:lnTo>
                <a:lnTo>
                  <a:pt x="60715" y="51066"/>
                </a:lnTo>
                <a:lnTo>
                  <a:pt x="59530" y="51434"/>
                </a:lnTo>
                <a:lnTo>
                  <a:pt x="58385" y="51761"/>
                </a:lnTo>
                <a:lnTo>
                  <a:pt x="57199" y="52088"/>
                </a:lnTo>
                <a:lnTo>
                  <a:pt x="55605" y="52456"/>
                </a:lnTo>
                <a:lnTo>
                  <a:pt x="53969" y="52783"/>
                </a:lnTo>
                <a:lnTo>
                  <a:pt x="52375" y="52988"/>
                </a:lnTo>
                <a:lnTo>
                  <a:pt x="50780" y="53192"/>
                </a:lnTo>
                <a:lnTo>
                  <a:pt x="49226" y="53274"/>
                </a:lnTo>
                <a:lnTo>
                  <a:pt x="47673" y="53315"/>
                </a:lnTo>
                <a:lnTo>
                  <a:pt x="46078" y="53274"/>
                </a:lnTo>
                <a:lnTo>
                  <a:pt x="44565" y="53192"/>
                </a:lnTo>
                <a:lnTo>
                  <a:pt x="43012" y="53070"/>
                </a:lnTo>
                <a:lnTo>
                  <a:pt x="41499" y="52865"/>
                </a:lnTo>
                <a:lnTo>
                  <a:pt x="39986" y="52579"/>
                </a:lnTo>
                <a:lnTo>
                  <a:pt x="38514" y="52252"/>
                </a:lnTo>
                <a:lnTo>
                  <a:pt x="37042" y="51843"/>
                </a:lnTo>
                <a:lnTo>
                  <a:pt x="35611" y="51434"/>
                </a:lnTo>
                <a:lnTo>
                  <a:pt x="34180" y="50944"/>
                </a:lnTo>
                <a:lnTo>
                  <a:pt x="32749" y="50371"/>
                </a:lnTo>
                <a:lnTo>
                  <a:pt x="31400" y="49758"/>
                </a:lnTo>
                <a:lnTo>
                  <a:pt x="30010" y="49104"/>
                </a:lnTo>
                <a:lnTo>
                  <a:pt x="28702" y="48409"/>
                </a:lnTo>
                <a:lnTo>
                  <a:pt x="27393" y="47673"/>
                </a:lnTo>
                <a:lnTo>
                  <a:pt x="26085" y="46855"/>
                </a:lnTo>
                <a:lnTo>
                  <a:pt x="24858" y="46037"/>
                </a:lnTo>
                <a:lnTo>
                  <a:pt x="23632" y="45138"/>
                </a:lnTo>
                <a:lnTo>
                  <a:pt x="22405" y="44197"/>
                </a:lnTo>
                <a:lnTo>
                  <a:pt x="21261" y="43216"/>
                </a:lnTo>
                <a:lnTo>
                  <a:pt x="20116" y="42194"/>
                </a:lnTo>
                <a:lnTo>
                  <a:pt x="19012" y="41131"/>
                </a:lnTo>
                <a:lnTo>
                  <a:pt x="17949" y="40027"/>
                </a:lnTo>
                <a:lnTo>
                  <a:pt x="16927" y="38882"/>
                </a:lnTo>
                <a:lnTo>
                  <a:pt x="15945" y="37737"/>
                </a:lnTo>
                <a:lnTo>
                  <a:pt x="14964" y="36511"/>
                </a:lnTo>
                <a:lnTo>
                  <a:pt x="14065" y="35284"/>
                </a:lnTo>
                <a:lnTo>
                  <a:pt x="13043" y="33731"/>
                </a:lnTo>
                <a:lnTo>
                  <a:pt x="12061" y="32177"/>
                </a:lnTo>
                <a:lnTo>
                  <a:pt x="11203" y="30582"/>
                </a:lnTo>
                <a:lnTo>
                  <a:pt x="10385" y="28947"/>
                </a:lnTo>
                <a:lnTo>
                  <a:pt x="9649" y="27271"/>
                </a:lnTo>
                <a:lnTo>
                  <a:pt x="8954" y="25594"/>
                </a:lnTo>
                <a:lnTo>
                  <a:pt x="8382" y="23836"/>
                </a:lnTo>
                <a:lnTo>
                  <a:pt x="7891" y="22078"/>
                </a:lnTo>
                <a:lnTo>
                  <a:pt x="7687" y="21465"/>
                </a:lnTo>
                <a:lnTo>
                  <a:pt x="7441" y="20933"/>
                </a:lnTo>
                <a:lnTo>
                  <a:pt x="7155" y="20525"/>
                </a:lnTo>
                <a:lnTo>
                  <a:pt x="6991" y="20361"/>
                </a:lnTo>
                <a:lnTo>
                  <a:pt x="6787" y="20198"/>
                </a:lnTo>
                <a:lnTo>
                  <a:pt x="6583" y="20034"/>
                </a:lnTo>
                <a:lnTo>
                  <a:pt x="6378" y="19911"/>
                </a:lnTo>
                <a:lnTo>
                  <a:pt x="5928" y="19748"/>
                </a:lnTo>
                <a:lnTo>
                  <a:pt x="5397" y="19666"/>
                </a:lnTo>
                <a:lnTo>
                  <a:pt x="4825" y="19666"/>
                </a:lnTo>
                <a:lnTo>
                  <a:pt x="4334" y="19748"/>
                </a:lnTo>
                <a:lnTo>
                  <a:pt x="3884" y="19870"/>
                </a:lnTo>
                <a:lnTo>
                  <a:pt x="3475" y="20116"/>
                </a:lnTo>
                <a:lnTo>
                  <a:pt x="3107" y="20402"/>
                </a:lnTo>
                <a:lnTo>
                  <a:pt x="2821" y="20770"/>
                </a:lnTo>
                <a:lnTo>
                  <a:pt x="2576" y="21261"/>
                </a:lnTo>
                <a:lnTo>
                  <a:pt x="2412" y="21751"/>
                </a:lnTo>
                <a:lnTo>
                  <a:pt x="2290" y="22364"/>
                </a:lnTo>
                <a:lnTo>
                  <a:pt x="1390" y="29969"/>
                </a:lnTo>
                <a:lnTo>
                  <a:pt x="940" y="33772"/>
                </a:lnTo>
                <a:lnTo>
                  <a:pt x="572" y="37574"/>
                </a:lnTo>
                <a:lnTo>
                  <a:pt x="368" y="40313"/>
                </a:lnTo>
                <a:lnTo>
                  <a:pt x="204" y="43053"/>
                </a:lnTo>
                <a:lnTo>
                  <a:pt x="82" y="45833"/>
                </a:lnTo>
                <a:lnTo>
                  <a:pt x="0" y="48572"/>
                </a:lnTo>
                <a:lnTo>
                  <a:pt x="0" y="51312"/>
                </a:lnTo>
                <a:lnTo>
                  <a:pt x="41" y="54051"/>
                </a:lnTo>
                <a:lnTo>
                  <a:pt x="123" y="56831"/>
                </a:lnTo>
                <a:lnTo>
                  <a:pt x="204" y="59570"/>
                </a:lnTo>
                <a:lnTo>
                  <a:pt x="368" y="62187"/>
                </a:lnTo>
                <a:lnTo>
                  <a:pt x="532" y="64763"/>
                </a:lnTo>
                <a:lnTo>
                  <a:pt x="736" y="67339"/>
                </a:lnTo>
                <a:lnTo>
                  <a:pt x="981" y="69955"/>
                </a:lnTo>
                <a:lnTo>
                  <a:pt x="1267" y="72531"/>
                </a:lnTo>
                <a:lnTo>
                  <a:pt x="1595" y="75107"/>
                </a:lnTo>
                <a:lnTo>
                  <a:pt x="1922" y="77683"/>
                </a:lnTo>
                <a:lnTo>
                  <a:pt x="2330" y="80218"/>
                </a:lnTo>
                <a:lnTo>
                  <a:pt x="2739" y="82793"/>
                </a:lnTo>
                <a:lnTo>
                  <a:pt x="3189" y="85328"/>
                </a:lnTo>
                <a:lnTo>
                  <a:pt x="3680" y="87904"/>
                </a:lnTo>
                <a:lnTo>
                  <a:pt x="4211" y="90439"/>
                </a:lnTo>
                <a:lnTo>
                  <a:pt x="4784" y="92974"/>
                </a:lnTo>
                <a:lnTo>
                  <a:pt x="5356" y="95509"/>
                </a:lnTo>
                <a:lnTo>
                  <a:pt x="6010" y="98003"/>
                </a:lnTo>
                <a:lnTo>
                  <a:pt x="6705" y="100538"/>
                </a:lnTo>
                <a:lnTo>
                  <a:pt x="6951" y="101274"/>
                </a:lnTo>
                <a:lnTo>
                  <a:pt x="7196" y="102010"/>
                </a:lnTo>
                <a:lnTo>
                  <a:pt x="7768" y="103482"/>
                </a:lnTo>
                <a:lnTo>
                  <a:pt x="8136" y="104218"/>
                </a:lnTo>
                <a:lnTo>
                  <a:pt x="8504" y="104913"/>
                </a:lnTo>
                <a:lnTo>
                  <a:pt x="8913" y="105526"/>
                </a:lnTo>
                <a:lnTo>
                  <a:pt x="9363" y="106139"/>
                </a:lnTo>
                <a:lnTo>
                  <a:pt x="9853" y="106712"/>
                </a:lnTo>
                <a:lnTo>
                  <a:pt x="10344" y="107202"/>
                </a:lnTo>
                <a:lnTo>
                  <a:pt x="10876" y="107652"/>
                </a:lnTo>
                <a:lnTo>
                  <a:pt x="11448" y="108061"/>
                </a:lnTo>
                <a:lnTo>
                  <a:pt x="12061" y="108429"/>
                </a:lnTo>
                <a:lnTo>
                  <a:pt x="12675" y="108756"/>
                </a:lnTo>
                <a:lnTo>
                  <a:pt x="13370" y="109042"/>
                </a:lnTo>
                <a:lnTo>
                  <a:pt x="14024" y="109287"/>
                </a:lnTo>
                <a:lnTo>
                  <a:pt x="14760" y="109451"/>
                </a:lnTo>
                <a:lnTo>
                  <a:pt x="15496" y="109574"/>
                </a:lnTo>
                <a:lnTo>
                  <a:pt x="16232" y="109696"/>
                </a:lnTo>
                <a:lnTo>
                  <a:pt x="17008" y="109737"/>
                </a:lnTo>
                <a:lnTo>
                  <a:pt x="19053" y="109778"/>
                </a:lnTo>
                <a:lnTo>
                  <a:pt x="21056" y="109778"/>
                </a:lnTo>
                <a:lnTo>
                  <a:pt x="25104" y="109696"/>
                </a:lnTo>
                <a:lnTo>
                  <a:pt x="33240" y="109451"/>
                </a:lnTo>
                <a:lnTo>
                  <a:pt x="35407" y="109369"/>
                </a:lnTo>
                <a:lnTo>
                  <a:pt x="37574" y="109287"/>
                </a:lnTo>
                <a:lnTo>
                  <a:pt x="41908" y="109001"/>
                </a:lnTo>
                <a:lnTo>
                  <a:pt x="48041" y="108592"/>
                </a:lnTo>
                <a:lnTo>
                  <a:pt x="54133" y="108143"/>
                </a:lnTo>
                <a:lnTo>
                  <a:pt x="59284" y="107734"/>
                </a:lnTo>
                <a:lnTo>
                  <a:pt x="64395" y="107284"/>
                </a:lnTo>
                <a:lnTo>
                  <a:pt x="70119" y="106793"/>
                </a:lnTo>
                <a:lnTo>
                  <a:pt x="75802" y="106221"/>
                </a:lnTo>
                <a:lnTo>
                  <a:pt x="86514" y="105199"/>
                </a:lnTo>
                <a:lnTo>
                  <a:pt x="97308" y="104136"/>
                </a:lnTo>
                <a:lnTo>
                  <a:pt x="106139" y="103318"/>
                </a:lnTo>
                <a:lnTo>
                  <a:pt x="111945" y="102746"/>
                </a:lnTo>
                <a:lnTo>
                  <a:pt x="117792" y="102214"/>
                </a:lnTo>
                <a:lnTo>
                  <a:pt x="123025" y="101805"/>
                </a:lnTo>
                <a:lnTo>
                  <a:pt x="128258" y="101396"/>
                </a:lnTo>
                <a:lnTo>
                  <a:pt x="134677" y="100947"/>
                </a:lnTo>
                <a:lnTo>
                  <a:pt x="141096" y="100538"/>
                </a:lnTo>
                <a:lnTo>
                  <a:pt x="145062" y="100252"/>
                </a:lnTo>
                <a:lnTo>
                  <a:pt x="147066" y="100170"/>
                </a:lnTo>
                <a:lnTo>
                  <a:pt x="149069" y="100088"/>
                </a:lnTo>
                <a:lnTo>
                  <a:pt x="162357" y="99843"/>
                </a:lnTo>
                <a:lnTo>
                  <a:pt x="168981" y="99761"/>
                </a:lnTo>
                <a:lnTo>
                  <a:pt x="172292" y="99720"/>
                </a:lnTo>
                <a:lnTo>
                  <a:pt x="175604" y="99720"/>
                </a:lnTo>
                <a:lnTo>
                  <a:pt x="178016" y="99761"/>
                </a:lnTo>
                <a:lnTo>
                  <a:pt x="180469" y="99843"/>
                </a:lnTo>
                <a:lnTo>
                  <a:pt x="185335" y="100047"/>
                </a:lnTo>
                <a:lnTo>
                  <a:pt x="190200" y="100293"/>
                </a:lnTo>
                <a:lnTo>
                  <a:pt x="195025" y="100661"/>
                </a:lnTo>
                <a:lnTo>
                  <a:pt x="199972" y="101069"/>
                </a:lnTo>
                <a:lnTo>
                  <a:pt x="204919" y="101519"/>
                </a:lnTo>
                <a:lnTo>
                  <a:pt x="209825" y="102051"/>
                </a:lnTo>
                <a:lnTo>
                  <a:pt x="214732" y="102582"/>
                </a:lnTo>
                <a:lnTo>
                  <a:pt x="219679" y="103155"/>
                </a:lnTo>
                <a:lnTo>
                  <a:pt x="224585" y="103768"/>
                </a:lnTo>
                <a:lnTo>
                  <a:pt x="229491" y="104381"/>
                </a:lnTo>
                <a:lnTo>
                  <a:pt x="234398" y="104953"/>
                </a:lnTo>
                <a:lnTo>
                  <a:pt x="237668" y="105321"/>
                </a:lnTo>
                <a:lnTo>
                  <a:pt x="240898" y="105608"/>
                </a:lnTo>
                <a:lnTo>
                  <a:pt x="247399" y="106180"/>
                </a:lnTo>
                <a:lnTo>
                  <a:pt x="250139" y="106425"/>
                </a:lnTo>
                <a:lnTo>
                  <a:pt x="252919" y="106589"/>
                </a:lnTo>
                <a:lnTo>
                  <a:pt x="255699" y="106712"/>
                </a:lnTo>
                <a:lnTo>
                  <a:pt x="258438" y="106793"/>
                </a:lnTo>
                <a:lnTo>
                  <a:pt x="261219" y="106875"/>
                </a:lnTo>
                <a:lnTo>
                  <a:pt x="263999" y="106834"/>
                </a:lnTo>
                <a:lnTo>
                  <a:pt x="266738" y="106793"/>
                </a:lnTo>
                <a:lnTo>
                  <a:pt x="269518" y="106671"/>
                </a:lnTo>
                <a:lnTo>
                  <a:pt x="271236" y="106589"/>
                </a:lnTo>
                <a:lnTo>
                  <a:pt x="272994" y="106466"/>
                </a:lnTo>
                <a:lnTo>
                  <a:pt x="276428" y="106139"/>
                </a:lnTo>
                <a:lnTo>
                  <a:pt x="283338" y="105362"/>
                </a:lnTo>
                <a:lnTo>
                  <a:pt x="283788" y="105281"/>
                </a:lnTo>
                <a:lnTo>
                  <a:pt x="284196" y="105117"/>
                </a:lnTo>
                <a:lnTo>
                  <a:pt x="284523" y="104872"/>
                </a:lnTo>
                <a:lnTo>
                  <a:pt x="284810" y="104586"/>
                </a:lnTo>
                <a:lnTo>
                  <a:pt x="285096" y="104299"/>
                </a:lnTo>
                <a:lnTo>
                  <a:pt x="285341" y="103931"/>
                </a:lnTo>
                <a:lnTo>
                  <a:pt x="285750" y="103155"/>
                </a:lnTo>
                <a:lnTo>
                  <a:pt x="285750" y="102214"/>
                </a:lnTo>
                <a:lnTo>
                  <a:pt x="283583" y="95345"/>
                </a:lnTo>
                <a:lnTo>
                  <a:pt x="282070" y="90603"/>
                </a:lnTo>
                <a:lnTo>
                  <a:pt x="280476" y="85901"/>
                </a:lnTo>
                <a:lnTo>
                  <a:pt x="278840" y="81240"/>
                </a:lnTo>
                <a:lnTo>
                  <a:pt x="277123" y="76620"/>
                </a:lnTo>
                <a:lnTo>
                  <a:pt x="275365" y="72000"/>
                </a:lnTo>
                <a:lnTo>
                  <a:pt x="273484" y="67420"/>
                </a:lnTo>
                <a:lnTo>
                  <a:pt x="271563" y="62882"/>
                </a:lnTo>
                <a:lnTo>
                  <a:pt x="269559" y="58385"/>
                </a:lnTo>
                <a:lnTo>
                  <a:pt x="267515" y="53928"/>
                </a:lnTo>
                <a:lnTo>
                  <a:pt x="265389" y="49472"/>
                </a:lnTo>
                <a:lnTo>
                  <a:pt x="263181" y="45056"/>
                </a:lnTo>
                <a:lnTo>
                  <a:pt x="260892" y="40681"/>
                </a:lnTo>
                <a:lnTo>
                  <a:pt x="258561" y="36306"/>
                </a:lnTo>
                <a:lnTo>
                  <a:pt x="256149" y="32013"/>
                </a:lnTo>
                <a:lnTo>
                  <a:pt x="253655" y="27720"/>
                </a:lnTo>
                <a:lnTo>
                  <a:pt x="251079" y="23468"/>
                </a:lnTo>
                <a:lnTo>
                  <a:pt x="249811" y="21424"/>
                </a:lnTo>
                <a:lnTo>
                  <a:pt x="248503" y="19462"/>
                </a:lnTo>
                <a:lnTo>
                  <a:pt x="247113" y="17499"/>
                </a:lnTo>
                <a:lnTo>
                  <a:pt x="245682" y="15618"/>
                </a:lnTo>
                <a:lnTo>
                  <a:pt x="244169" y="13778"/>
                </a:lnTo>
                <a:lnTo>
                  <a:pt x="242616" y="11980"/>
                </a:lnTo>
                <a:lnTo>
                  <a:pt x="241798" y="11121"/>
                </a:lnTo>
                <a:lnTo>
                  <a:pt x="240939" y="10262"/>
                </a:lnTo>
                <a:lnTo>
                  <a:pt x="240081" y="9445"/>
                </a:lnTo>
                <a:lnTo>
                  <a:pt x="239222" y="8627"/>
                </a:lnTo>
                <a:lnTo>
                  <a:pt x="238364" y="7891"/>
                </a:lnTo>
                <a:lnTo>
                  <a:pt x="237546" y="7155"/>
                </a:lnTo>
                <a:lnTo>
                  <a:pt x="236646" y="6460"/>
                </a:lnTo>
                <a:lnTo>
                  <a:pt x="235788" y="5806"/>
                </a:lnTo>
                <a:lnTo>
                  <a:pt x="234888" y="5192"/>
                </a:lnTo>
                <a:lnTo>
                  <a:pt x="233989" y="4579"/>
                </a:lnTo>
                <a:lnTo>
                  <a:pt x="233048" y="4007"/>
                </a:lnTo>
                <a:lnTo>
                  <a:pt x="232108" y="3475"/>
                </a:lnTo>
                <a:lnTo>
                  <a:pt x="231127" y="2985"/>
                </a:lnTo>
                <a:lnTo>
                  <a:pt x="230145" y="2535"/>
                </a:lnTo>
                <a:lnTo>
                  <a:pt x="229123" y="2085"/>
                </a:lnTo>
                <a:lnTo>
                  <a:pt x="228101" y="1717"/>
                </a:lnTo>
                <a:lnTo>
                  <a:pt x="227079" y="1349"/>
                </a:lnTo>
                <a:lnTo>
                  <a:pt x="226016" y="1022"/>
                </a:lnTo>
                <a:lnTo>
                  <a:pt x="224912" y="777"/>
                </a:lnTo>
                <a:lnTo>
                  <a:pt x="223808" y="532"/>
                </a:lnTo>
                <a:lnTo>
                  <a:pt x="222132" y="245"/>
                </a:lnTo>
                <a:lnTo>
                  <a:pt x="2204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 flipH="1">
            <a:off x="794650" y="1995675"/>
            <a:ext cx="1152300" cy="115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 flipH="1">
            <a:off x="0" y="0"/>
            <a:ext cx="9144000" cy="5143648"/>
          </a:xfrm>
          <a:custGeom>
            <a:rect b="b" l="l" r="r" t="t"/>
            <a:pathLst>
              <a:path extrusionOk="0" h="160739" w="28575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121" r="56600" t="0"/>
          <a:stretch/>
        </p:blipFill>
        <p:spPr>
          <a:xfrm rot="5400000">
            <a:off x="2173400" y="2817426"/>
            <a:ext cx="1673551" cy="27880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title"/>
          </p:nvPr>
        </p:nvSpPr>
        <p:spPr>
          <a:xfrm>
            <a:off x="4572000" y="2150850"/>
            <a:ext cx="3852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4572110" y="1337825"/>
            <a:ext cx="3852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4572000" y="3132175"/>
            <a:ext cx="3852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 flipH="1">
            <a:off x="0" y="0"/>
            <a:ext cx="9144000" cy="5143648"/>
          </a:xfrm>
          <a:custGeom>
            <a:rect b="b" l="l" r="r" t="t"/>
            <a:pathLst>
              <a:path extrusionOk="0" h="160739" w="28575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2394138" y="1363277"/>
            <a:ext cx="1232100" cy="123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rot="5400000">
            <a:off x="-1175953" y="1250799"/>
            <a:ext cx="3791903" cy="1456754"/>
          </a:xfrm>
          <a:custGeom>
            <a:rect b="b" l="l" r="r" t="t"/>
            <a:pathLst>
              <a:path extrusionOk="0" h="109778" w="285750">
                <a:moveTo>
                  <a:pt x="217594" y="0"/>
                </a:moveTo>
                <a:lnTo>
                  <a:pt x="215917" y="245"/>
                </a:lnTo>
                <a:lnTo>
                  <a:pt x="214241" y="532"/>
                </a:lnTo>
                <a:lnTo>
                  <a:pt x="213014" y="777"/>
                </a:lnTo>
                <a:lnTo>
                  <a:pt x="211829" y="1063"/>
                </a:lnTo>
                <a:lnTo>
                  <a:pt x="210684" y="1390"/>
                </a:lnTo>
                <a:lnTo>
                  <a:pt x="209539" y="1758"/>
                </a:lnTo>
                <a:lnTo>
                  <a:pt x="208394" y="2208"/>
                </a:lnTo>
                <a:lnTo>
                  <a:pt x="207290" y="2658"/>
                </a:lnTo>
                <a:lnTo>
                  <a:pt x="206227" y="3148"/>
                </a:lnTo>
                <a:lnTo>
                  <a:pt x="205164" y="3680"/>
                </a:lnTo>
                <a:lnTo>
                  <a:pt x="204101" y="4211"/>
                </a:lnTo>
                <a:lnTo>
                  <a:pt x="203079" y="4825"/>
                </a:lnTo>
                <a:lnTo>
                  <a:pt x="202057" y="5479"/>
                </a:lnTo>
                <a:lnTo>
                  <a:pt x="201076" y="6133"/>
                </a:lnTo>
                <a:lnTo>
                  <a:pt x="200095" y="6828"/>
                </a:lnTo>
                <a:lnTo>
                  <a:pt x="199113" y="7564"/>
                </a:lnTo>
                <a:lnTo>
                  <a:pt x="198173" y="8300"/>
                </a:lnTo>
                <a:lnTo>
                  <a:pt x="197233" y="9077"/>
                </a:lnTo>
                <a:lnTo>
                  <a:pt x="196088" y="10058"/>
                </a:lnTo>
                <a:lnTo>
                  <a:pt x="194984" y="11080"/>
                </a:lnTo>
                <a:lnTo>
                  <a:pt x="193921" y="12143"/>
                </a:lnTo>
                <a:lnTo>
                  <a:pt x="192899" y="13206"/>
                </a:lnTo>
                <a:lnTo>
                  <a:pt x="191917" y="14310"/>
                </a:lnTo>
                <a:lnTo>
                  <a:pt x="190936" y="15455"/>
                </a:lnTo>
                <a:lnTo>
                  <a:pt x="189996" y="16600"/>
                </a:lnTo>
                <a:lnTo>
                  <a:pt x="189096" y="17744"/>
                </a:lnTo>
                <a:lnTo>
                  <a:pt x="188197" y="18930"/>
                </a:lnTo>
                <a:lnTo>
                  <a:pt x="187379" y="20157"/>
                </a:lnTo>
                <a:lnTo>
                  <a:pt x="186561" y="21383"/>
                </a:lnTo>
                <a:lnTo>
                  <a:pt x="185785" y="22651"/>
                </a:lnTo>
                <a:lnTo>
                  <a:pt x="185008" y="23918"/>
                </a:lnTo>
                <a:lnTo>
                  <a:pt x="184272" y="25226"/>
                </a:lnTo>
                <a:lnTo>
                  <a:pt x="183577" y="26576"/>
                </a:lnTo>
                <a:lnTo>
                  <a:pt x="182882" y="27925"/>
                </a:lnTo>
                <a:lnTo>
                  <a:pt x="181737" y="30255"/>
                </a:lnTo>
                <a:lnTo>
                  <a:pt x="180551" y="32586"/>
                </a:lnTo>
                <a:lnTo>
                  <a:pt x="179325" y="34916"/>
                </a:lnTo>
                <a:lnTo>
                  <a:pt x="178711" y="36061"/>
                </a:lnTo>
                <a:lnTo>
                  <a:pt x="178057" y="37206"/>
                </a:lnTo>
                <a:lnTo>
                  <a:pt x="177567" y="37942"/>
                </a:lnTo>
                <a:lnTo>
                  <a:pt x="177076" y="38678"/>
                </a:lnTo>
                <a:lnTo>
                  <a:pt x="176585" y="39373"/>
                </a:lnTo>
                <a:lnTo>
                  <a:pt x="176013" y="40068"/>
                </a:lnTo>
                <a:lnTo>
                  <a:pt x="175440" y="40722"/>
                </a:lnTo>
                <a:lnTo>
                  <a:pt x="174868" y="41335"/>
                </a:lnTo>
                <a:lnTo>
                  <a:pt x="174255" y="41908"/>
                </a:lnTo>
                <a:lnTo>
                  <a:pt x="173601" y="42439"/>
                </a:lnTo>
                <a:lnTo>
                  <a:pt x="172906" y="42971"/>
                </a:lnTo>
                <a:lnTo>
                  <a:pt x="172210" y="43421"/>
                </a:lnTo>
                <a:lnTo>
                  <a:pt x="171475" y="43870"/>
                </a:lnTo>
                <a:lnTo>
                  <a:pt x="170698" y="44238"/>
                </a:lnTo>
                <a:lnTo>
                  <a:pt x="169880" y="44606"/>
                </a:lnTo>
                <a:lnTo>
                  <a:pt x="169062" y="44892"/>
                </a:lnTo>
                <a:lnTo>
                  <a:pt x="168204" y="45138"/>
                </a:lnTo>
                <a:lnTo>
                  <a:pt x="167304" y="45383"/>
                </a:lnTo>
                <a:lnTo>
                  <a:pt x="166486" y="45506"/>
                </a:lnTo>
                <a:lnTo>
                  <a:pt x="165669" y="45628"/>
                </a:lnTo>
                <a:lnTo>
                  <a:pt x="164851" y="45710"/>
                </a:lnTo>
                <a:lnTo>
                  <a:pt x="164033" y="45751"/>
                </a:lnTo>
                <a:lnTo>
                  <a:pt x="163216" y="45710"/>
                </a:lnTo>
                <a:lnTo>
                  <a:pt x="162398" y="45669"/>
                </a:lnTo>
                <a:lnTo>
                  <a:pt x="161621" y="45628"/>
                </a:lnTo>
                <a:lnTo>
                  <a:pt x="160803" y="45506"/>
                </a:lnTo>
                <a:lnTo>
                  <a:pt x="160027" y="45342"/>
                </a:lnTo>
                <a:lnTo>
                  <a:pt x="159250" y="45179"/>
                </a:lnTo>
                <a:lnTo>
                  <a:pt x="158473" y="44974"/>
                </a:lnTo>
                <a:lnTo>
                  <a:pt x="157696" y="44770"/>
                </a:lnTo>
                <a:lnTo>
                  <a:pt x="156919" y="44484"/>
                </a:lnTo>
                <a:lnTo>
                  <a:pt x="156142" y="44238"/>
                </a:lnTo>
                <a:lnTo>
                  <a:pt x="154589" y="43584"/>
                </a:lnTo>
                <a:lnTo>
                  <a:pt x="153567" y="43093"/>
                </a:lnTo>
                <a:lnTo>
                  <a:pt x="152585" y="42603"/>
                </a:lnTo>
                <a:lnTo>
                  <a:pt x="151645" y="42071"/>
                </a:lnTo>
                <a:lnTo>
                  <a:pt x="150705" y="41499"/>
                </a:lnTo>
                <a:lnTo>
                  <a:pt x="149764" y="40886"/>
                </a:lnTo>
                <a:lnTo>
                  <a:pt x="148906" y="40231"/>
                </a:lnTo>
                <a:lnTo>
                  <a:pt x="148047" y="39577"/>
                </a:lnTo>
                <a:lnTo>
                  <a:pt x="147188" y="38882"/>
                </a:lnTo>
                <a:lnTo>
                  <a:pt x="146412" y="38146"/>
                </a:lnTo>
                <a:lnTo>
                  <a:pt x="145594" y="37410"/>
                </a:lnTo>
                <a:lnTo>
                  <a:pt x="144858" y="36634"/>
                </a:lnTo>
                <a:lnTo>
                  <a:pt x="144122" y="35816"/>
                </a:lnTo>
                <a:lnTo>
                  <a:pt x="143386" y="34998"/>
                </a:lnTo>
                <a:lnTo>
                  <a:pt x="142691" y="34180"/>
                </a:lnTo>
                <a:lnTo>
                  <a:pt x="141996" y="33281"/>
                </a:lnTo>
                <a:lnTo>
                  <a:pt x="141342" y="32381"/>
                </a:lnTo>
                <a:lnTo>
                  <a:pt x="139011" y="29070"/>
                </a:lnTo>
                <a:lnTo>
                  <a:pt x="136722" y="25758"/>
                </a:lnTo>
                <a:lnTo>
                  <a:pt x="134473" y="22405"/>
                </a:lnTo>
                <a:lnTo>
                  <a:pt x="132183" y="19053"/>
                </a:lnTo>
                <a:lnTo>
                  <a:pt x="131079" y="17458"/>
                </a:lnTo>
                <a:lnTo>
                  <a:pt x="129894" y="15945"/>
                </a:lnTo>
                <a:lnTo>
                  <a:pt x="128708" y="14433"/>
                </a:lnTo>
                <a:lnTo>
                  <a:pt x="127482" y="13002"/>
                </a:lnTo>
                <a:lnTo>
                  <a:pt x="126173" y="11612"/>
                </a:lnTo>
                <a:lnTo>
                  <a:pt x="125478" y="10916"/>
                </a:lnTo>
                <a:lnTo>
                  <a:pt x="124783" y="10262"/>
                </a:lnTo>
                <a:lnTo>
                  <a:pt x="124047" y="9649"/>
                </a:lnTo>
                <a:lnTo>
                  <a:pt x="123311" y="9036"/>
                </a:lnTo>
                <a:lnTo>
                  <a:pt x="122575" y="8422"/>
                </a:lnTo>
                <a:lnTo>
                  <a:pt x="121758" y="7850"/>
                </a:lnTo>
                <a:lnTo>
                  <a:pt x="120367" y="6910"/>
                </a:lnTo>
                <a:lnTo>
                  <a:pt x="118936" y="6051"/>
                </a:lnTo>
                <a:lnTo>
                  <a:pt x="117465" y="5274"/>
                </a:lnTo>
                <a:lnTo>
                  <a:pt x="116729" y="4906"/>
                </a:lnTo>
                <a:lnTo>
                  <a:pt x="115952" y="4579"/>
                </a:lnTo>
                <a:lnTo>
                  <a:pt x="115216" y="4293"/>
                </a:lnTo>
                <a:lnTo>
                  <a:pt x="114439" y="4007"/>
                </a:lnTo>
                <a:lnTo>
                  <a:pt x="113621" y="3761"/>
                </a:lnTo>
                <a:lnTo>
                  <a:pt x="112844" y="3516"/>
                </a:lnTo>
                <a:lnTo>
                  <a:pt x="112027" y="3353"/>
                </a:lnTo>
                <a:lnTo>
                  <a:pt x="111209" y="3189"/>
                </a:lnTo>
                <a:lnTo>
                  <a:pt x="110391" y="3066"/>
                </a:lnTo>
                <a:lnTo>
                  <a:pt x="109533" y="2944"/>
                </a:lnTo>
                <a:lnTo>
                  <a:pt x="108388" y="2903"/>
                </a:lnTo>
                <a:lnTo>
                  <a:pt x="107284" y="2862"/>
                </a:lnTo>
                <a:lnTo>
                  <a:pt x="106221" y="2944"/>
                </a:lnTo>
                <a:lnTo>
                  <a:pt x="105199" y="3066"/>
                </a:lnTo>
                <a:lnTo>
                  <a:pt x="104177" y="3271"/>
                </a:lnTo>
                <a:lnTo>
                  <a:pt x="103195" y="3516"/>
                </a:lnTo>
                <a:lnTo>
                  <a:pt x="102214" y="3843"/>
                </a:lnTo>
                <a:lnTo>
                  <a:pt x="101274" y="4211"/>
                </a:lnTo>
                <a:lnTo>
                  <a:pt x="100374" y="4661"/>
                </a:lnTo>
                <a:lnTo>
                  <a:pt x="99516" y="5152"/>
                </a:lnTo>
                <a:lnTo>
                  <a:pt x="98657" y="5724"/>
                </a:lnTo>
                <a:lnTo>
                  <a:pt x="97839" y="6337"/>
                </a:lnTo>
                <a:lnTo>
                  <a:pt x="97022" y="7032"/>
                </a:lnTo>
                <a:lnTo>
                  <a:pt x="96245" y="7809"/>
                </a:lnTo>
                <a:lnTo>
                  <a:pt x="95509" y="8627"/>
                </a:lnTo>
                <a:lnTo>
                  <a:pt x="94814" y="9485"/>
                </a:lnTo>
                <a:lnTo>
                  <a:pt x="93955" y="10630"/>
                </a:lnTo>
                <a:lnTo>
                  <a:pt x="93178" y="11816"/>
                </a:lnTo>
                <a:lnTo>
                  <a:pt x="92483" y="13043"/>
                </a:lnTo>
                <a:lnTo>
                  <a:pt x="91829" y="14310"/>
                </a:lnTo>
                <a:lnTo>
                  <a:pt x="91216" y="15577"/>
                </a:lnTo>
                <a:lnTo>
                  <a:pt x="90603" y="16845"/>
                </a:lnTo>
                <a:lnTo>
                  <a:pt x="89540" y="19462"/>
                </a:lnTo>
                <a:lnTo>
                  <a:pt x="88517" y="21996"/>
                </a:lnTo>
                <a:lnTo>
                  <a:pt x="87536" y="24531"/>
                </a:lnTo>
                <a:lnTo>
                  <a:pt x="86514" y="27025"/>
                </a:lnTo>
                <a:lnTo>
                  <a:pt x="85983" y="28293"/>
                </a:lnTo>
                <a:lnTo>
                  <a:pt x="85410" y="29479"/>
                </a:lnTo>
                <a:lnTo>
                  <a:pt x="84838" y="30623"/>
                </a:lnTo>
                <a:lnTo>
                  <a:pt x="84265" y="31686"/>
                </a:lnTo>
                <a:lnTo>
                  <a:pt x="83652" y="32749"/>
                </a:lnTo>
                <a:lnTo>
                  <a:pt x="83039" y="33772"/>
                </a:lnTo>
                <a:lnTo>
                  <a:pt x="82385" y="34753"/>
                </a:lnTo>
                <a:lnTo>
                  <a:pt x="81730" y="35734"/>
                </a:lnTo>
                <a:lnTo>
                  <a:pt x="81035" y="36674"/>
                </a:lnTo>
                <a:lnTo>
                  <a:pt x="80340" y="37615"/>
                </a:lnTo>
                <a:lnTo>
                  <a:pt x="79604" y="38514"/>
                </a:lnTo>
                <a:lnTo>
                  <a:pt x="78868" y="39373"/>
                </a:lnTo>
                <a:lnTo>
                  <a:pt x="78092" y="40231"/>
                </a:lnTo>
                <a:lnTo>
                  <a:pt x="77274" y="41049"/>
                </a:lnTo>
                <a:lnTo>
                  <a:pt x="76456" y="41826"/>
                </a:lnTo>
                <a:lnTo>
                  <a:pt x="75639" y="42603"/>
                </a:lnTo>
                <a:lnTo>
                  <a:pt x="74780" y="43339"/>
                </a:lnTo>
                <a:lnTo>
                  <a:pt x="73880" y="44034"/>
                </a:lnTo>
                <a:lnTo>
                  <a:pt x="72981" y="44729"/>
                </a:lnTo>
                <a:lnTo>
                  <a:pt x="72081" y="45383"/>
                </a:lnTo>
                <a:lnTo>
                  <a:pt x="71141" y="46037"/>
                </a:lnTo>
                <a:lnTo>
                  <a:pt x="70201" y="46651"/>
                </a:lnTo>
                <a:lnTo>
                  <a:pt x="69219" y="47223"/>
                </a:lnTo>
                <a:lnTo>
                  <a:pt x="68197" y="47795"/>
                </a:lnTo>
                <a:lnTo>
                  <a:pt x="67216" y="48327"/>
                </a:lnTo>
                <a:lnTo>
                  <a:pt x="66153" y="48858"/>
                </a:lnTo>
                <a:lnTo>
                  <a:pt x="65090" y="49349"/>
                </a:lnTo>
                <a:lnTo>
                  <a:pt x="64027" y="49799"/>
                </a:lnTo>
                <a:lnTo>
                  <a:pt x="62923" y="50248"/>
                </a:lnTo>
                <a:lnTo>
                  <a:pt x="61819" y="50657"/>
                </a:lnTo>
                <a:lnTo>
                  <a:pt x="60715" y="51066"/>
                </a:lnTo>
                <a:lnTo>
                  <a:pt x="59530" y="51434"/>
                </a:lnTo>
                <a:lnTo>
                  <a:pt x="58385" y="51761"/>
                </a:lnTo>
                <a:lnTo>
                  <a:pt x="57199" y="52088"/>
                </a:lnTo>
                <a:lnTo>
                  <a:pt x="55605" y="52456"/>
                </a:lnTo>
                <a:lnTo>
                  <a:pt x="53969" y="52783"/>
                </a:lnTo>
                <a:lnTo>
                  <a:pt x="52375" y="52988"/>
                </a:lnTo>
                <a:lnTo>
                  <a:pt x="50780" y="53192"/>
                </a:lnTo>
                <a:lnTo>
                  <a:pt x="49226" y="53274"/>
                </a:lnTo>
                <a:lnTo>
                  <a:pt x="47673" y="53315"/>
                </a:lnTo>
                <a:lnTo>
                  <a:pt x="46078" y="53274"/>
                </a:lnTo>
                <a:lnTo>
                  <a:pt x="44565" y="53192"/>
                </a:lnTo>
                <a:lnTo>
                  <a:pt x="43012" y="53070"/>
                </a:lnTo>
                <a:lnTo>
                  <a:pt x="41499" y="52865"/>
                </a:lnTo>
                <a:lnTo>
                  <a:pt x="39986" y="52579"/>
                </a:lnTo>
                <a:lnTo>
                  <a:pt x="38514" y="52252"/>
                </a:lnTo>
                <a:lnTo>
                  <a:pt x="37042" y="51843"/>
                </a:lnTo>
                <a:lnTo>
                  <a:pt x="35611" y="51434"/>
                </a:lnTo>
                <a:lnTo>
                  <a:pt x="34180" y="50944"/>
                </a:lnTo>
                <a:lnTo>
                  <a:pt x="32749" y="50371"/>
                </a:lnTo>
                <a:lnTo>
                  <a:pt x="31400" y="49758"/>
                </a:lnTo>
                <a:lnTo>
                  <a:pt x="30010" y="49104"/>
                </a:lnTo>
                <a:lnTo>
                  <a:pt x="28702" y="48409"/>
                </a:lnTo>
                <a:lnTo>
                  <a:pt x="27393" y="47673"/>
                </a:lnTo>
                <a:lnTo>
                  <a:pt x="26085" y="46855"/>
                </a:lnTo>
                <a:lnTo>
                  <a:pt x="24858" y="46037"/>
                </a:lnTo>
                <a:lnTo>
                  <a:pt x="23632" y="45138"/>
                </a:lnTo>
                <a:lnTo>
                  <a:pt x="22405" y="44197"/>
                </a:lnTo>
                <a:lnTo>
                  <a:pt x="21261" y="43216"/>
                </a:lnTo>
                <a:lnTo>
                  <a:pt x="20116" y="42194"/>
                </a:lnTo>
                <a:lnTo>
                  <a:pt x="19012" y="41131"/>
                </a:lnTo>
                <a:lnTo>
                  <a:pt x="17949" y="40027"/>
                </a:lnTo>
                <a:lnTo>
                  <a:pt x="16927" y="38882"/>
                </a:lnTo>
                <a:lnTo>
                  <a:pt x="15945" y="37737"/>
                </a:lnTo>
                <a:lnTo>
                  <a:pt x="14964" y="36511"/>
                </a:lnTo>
                <a:lnTo>
                  <a:pt x="14065" y="35284"/>
                </a:lnTo>
                <a:lnTo>
                  <a:pt x="13043" y="33731"/>
                </a:lnTo>
                <a:lnTo>
                  <a:pt x="12061" y="32177"/>
                </a:lnTo>
                <a:lnTo>
                  <a:pt x="11203" y="30582"/>
                </a:lnTo>
                <a:lnTo>
                  <a:pt x="10385" y="28947"/>
                </a:lnTo>
                <a:lnTo>
                  <a:pt x="9649" y="27271"/>
                </a:lnTo>
                <a:lnTo>
                  <a:pt x="8954" y="25594"/>
                </a:lnTo>
                <a:lnTo>
                  <a:pt x="8382" y="23836"/>
                </a:lnTo>
                <a:lnTo>
                  <a:pt x="7891" y="22078"/>
                </a:lnTo>
                <a:lnTo>
                  <a:pt x="7687" y="21465"/>
                </a:lnTo>
                <a:lnTo>
                  <a:pt x="7441" y="20933"/>
                </a:lnTo>
                <a:lnTo>
                  <a:pt x="7155" y="20525"/>
                </a:lnTo>
                <a:lnTo>
                  <a:pt x="6991" y="20361"/>
                </a:lnTo>
                <a:lnTo>
                  <a:pt x="6787" y="20198"/>
                </a:lnTo>
                <a:lnTo>
                  <a:pt x="6583" y="20034"/>
                </a:lnTo>
                <a:lnTo>
                  <a:pt x="6378" y="19911"/>
                </a:lnTo>
                <a:lnTo>
                  <a:pt x="5928" y="19748"/>
                </a:lnTo>
                <a:lnTo>
                  <a:pt x="5397" y="19666"/>
                </a:lnTo>
                <a:lnTo>
                  <a:pt x="4825" y="19666"/>
                </a:lnTo>
                <a:lnTo>
                  <a:pt x="4334" y="19748"/>
                </a:lnTo>
                <a:lnTo>
                  <a:pt x="3884" y="19870"/>
                </a:lnTo>
                <a:lnTo>
                  <a:pt x="3475" y="20116"/>
                </a:lnTo>
                <a:lnTo>
                  <a:pt x="3107" y="20402"/>
                </a:lnTo>
                <a:lnTo>
                  <a:pt x="2821" y="20770"/>
                </a:lnTo>
                <a:lnTo>
                  <a:pt x="2576" y="21261"/>
                </a:lnTo>
                <a:lnTo>
                  <a:pt x="2412" y="21751"/>
                </a:lnTo>
                <a:lnTo>
                  <a:pt x="2290" y="22364"/>
                </a:lnTo>
                <a:lnTo>
                  <a:pt x="1390" y="29969"/>
                </a:lnTo>
                <a:lnTo>
                  <a:pt x="940" y="33772"/>
                </a:lnTo>
                <a:lnTo>
                  <a:pt x="572" y="37574"/>
                </a:lnTo>
                <a:lnTo>
                  <a:pt x="368" y="40313"/>
                </a:lnTo>
                <a:lnTo>
                  <a:pt x="204" y="43053"/>
                </a:lnTo>
                <a:lnTo>
                  <a:pt x="82" y="45833"/>
                </a:lnTo>
                <a:lnTo>
                  <a:pt x="0" y="48572"/>
                </a:lnTo>
                <a:lnTo>
                  <a:pt x="0" y="51312"/>
                </a:lnTo>
                <a:lnTo>
                  <a:pt x="41" y="54051"/>
                </a:lnTo>
                <a:lnTo>
                  <a:pt x="123" y="56831"/>
                </a:lnTo>
                <a:lnTo>
                  <a:pt x="204" y="59570"/>
                </a:lnTo>
                <a:lnTo>
                  <a:pt x="368" y="62187"/>
                </a:lnTo>
                <a:lnTo>
                  <a:pt x="532" y="64763"/>
                </a:lnTo>
                <a:lnTo>
                  <a:pt x="736" y="67339"/>
                </a:lnTo>
                <a:lnTo>
                  <a:pt x="981" y="69955"/>
                </a:lnTo>
                <a:lnTo>
                  <a:pt x="1267" y="72531"/>
                </a:lnTo>
                <a:lnTo>
                  <a:pt x="1595" y="75107"/>
                </a:lnTo>
                <a:lnTo>
                  <a:pt x="1922" y="77683"/>
                </a:lnTo>
                <a:lnTo>
                  <a:pt x="2330" y="80218"/>
                </a:lnTo>
                <a:lnTo>
                  <a:pt x="2739" y="82793"/>
                </a:lnTo>
                <a:lnTo>
                  <a:pt x="3189" y="85328"/>
                </a:lnTo>
                <a:lnTo>
                  <a:pt x="3680" y="87904"/>
                </a:lnTo>
                <a:lnTo>
                  <a:pt x="4211" y="90439"/>
                </a:lnTo>
                <a:lnTo>
                  <a:pt x="4784" y="92974"/>
                </a:lnTo>
                <a:lnTo>
                  <a:pt x="5356" y="95509"/>
                </a:lnTo>
                <a:lnTo>
                  <a:pt x="6010" y="98003"/>
                </a:lnTo>
                <a:lnTo>
                  <a:pt x="6705" y="100538"/>
                </a:lnTo>
                <a:lnTo>
                  <a:pt x="6951" y="101274"/>
                </a:lnTo>
                <a:lnTo>
                  <a:pt x="7196" y="102010"/>
                </a:lnTo>
                <a:lnTo>
                  <a:pt x="7768" y="103482"/>
                </a:lnTo>
                <a:lnTo>
                  <a:pt x="8136" y="104218"/>
                </a:lnTo>
                <a:lnTo>
                  <a:pt x="8504" y="104913"/>
                </a:lnTo>
                <a:lnTo>
                  <a:pt x="8913" y="105526"/>
                </a:lnTo>
                <a:lnTo>
                  <a:pt x="9363" y="106139"/>
                </a:lnTo>
                <a:lnTo>
                  <a:pt x="9853" y="106712"/>
                </a:lnTo>
                <a:lnTo>
                  <a:pt x="10344" y="107202"/>
                </a:lnTo>
                <a:lnTo>
                  <a:pt x="10876" y="107652"/>
                </a:lnTo>
                <a:lnTo>
                  <a:pt x="11448" y="108061"/>
                </a:lnTo>
                <a:lnTo>
                  <a:pt x="12061" y="108429"/>
                </a:lnTo>
                <a:lnTo>
                  <a:pt x="12675" y="108756"/>
                </a:lnTo>
                <a:lnTo>
                  <a:pt x="13370" y="109042"/>
                </a:lnTo>
                <a:lnTo>
                  <a:pt x="14024" y="109287"/>
                </a:lnTo>
                <a:lnTo>
                  <a:pt x="14760" y="109451"/>
                </a:lnTo>
                <a:lnTo>
                  <a:pt x="15496" y="109574"/>
                </a:lnTo>
                <a:lnTo>
                  <a:pt x="16232" y="109696"/>
                </a:lnTo>
                <a:lnTo>
                  <a:pt x="17008" y="109737"/>
                </a:lnTo>
                <a:lnTo>
                  <a:pt x="19053" y="109778"/>
                </a:lnTo>
                <a:lnTo>
                  <a:pt x="21056" y="109778"/>
                </a:lnTo>
                <a:lnTo>
                  <a:pt x="25104" y="109696"/>
                </a:lnTo>
                <a:lnTo>
                  <a:pt x="33240" y="109451"/>
                </a:lnTo>
                <a:lnTo>
                  <a:pt x="35407" y="109369"/>
                </a:lnTo>
                <a:lnTo>
                  <a:pt x="37574" y="109287"/>
                </a:lnTo>
                <a:lnTo>
                  <a:pt x="41908" y="109001"/>
                </a:lnTo>
                <a:lnTo>
                  <a:pt x="48041" y="108592"/>
                </a:lnTo>
                <a:lnTo>
                  <a:pt x="54133" y="108143"/>
                </a:lnTo>
                <a:lnTo>
                  <a:pt x="59284" y="107734"/>
                </a:lnTo>
                <a:lnTo>
                  <a:pt x="64395" y="107284"/>
                </a:lnTo>
                <a:lnTo>
                  <a:pt x="70119" y="106793"/>
                </a:lnTo>
                <a:lnTo>
                  <a:pt x="75802" y="106221"/>
                </a:lnTo>
                <a:lnTo>
                  <a:pt x="86514" y="105199"/>
                </a:lnTo>
                <a:lnTo>
                  <a:pt x="97308" y="104136"/>
                </a:lnTo>
                <a:lnTo>
                  <a:pt x="106139" y="103318"/>
                </a:lnTo>
                <a:lnTo>
                  <a:pt x="111945" y="102746"/>
                </a:lnTo>
                <a:lnTo>
                  <a:pt x="117792" y="102214"/>
                </a:lnTo>
                <a:lnTo>
                  <a:pt x="123025" y="101805"/>
                </a:lnTo>
                <a:lnTo>
                  <a:pt x="128258" y="101396"/>
                </a:lnTo>
                <a:lnTo>
                  <a:pt x="134677" y="100947"/>
                </a:lnTo>
                <a:lnTo>
                  <a:pt x="141096" y="100538"/>
                </a:lnTo>
                <a:lnTo>
                  <a:pt x="145062" y="100252"/>
                </a:lnTo>
                <a:lnTo>
                  <a:pt x="147066" y="100170"/>
                </a:lnTo>
                <a:lnTo>
                  <a:pt x="149069" y="100088"/>
                </a:lnTo>
                <a:lnTo>
                  <a:pt x="162357" y="99843"/>
                </a:lnTo>
                <a:lnTo>
                  <a:pt x="168981" y="99761"/>
                </a:lnTo>
                <a:lnTo>
                  <a:pt x="172292" y="99720"/>
                </a:lnTo>
                <a:lnTo>
                  <a:pt x="175604" y="99720"/>
                </a:lnTo>
                <a:lnTo>
                  <a:pt x="178016" y="99761"/>
                </a:lnTo>
                <a:lnTo>
                  <a:pt x="180469" y="99843"/>
                </a:lnTo>
                <a:lnTo>
                  <a:pt x="185335" y="100047"/>
                </a:lnTo>
                <a:lnTo>
                  <a:pt x="190200" y="100293"/>
                </a:lnTo>
                <a:lnTo>
                  <a:pt x="195025" y="100661"/>
                </a:lnTo>
                <a:lnTo>
                  <a:pt x="199972" y="101069"/>
                </a:lnTo>
                <a:lnTo>
                  <a:pt x="204919" y="101519"/>
                </a:lnTo>
                <a:lnTo>
                  <a:pt x="209825" y="102051"/>
                </a:lnTo>
                <a:lnTo>
                  <a:pt x="214732" y="102582"/>
                </a:lnTo>
                <a:lnTo>
                  <a:pt x="219679" y="103155"/>
                </a:lnTo>
                <a:lnTo>
                  <a:pt x="224585" y="103768"/>
                </a:lnTo>
                <a:lnTo>
                  <a:pt x="229491" y="104381"/>
                </a:lnTo>
                <a:lnTo>
                  <a:pt x="234398" y="104953"/>
                </a:lnTo>
                <a:lnTo>
                  <a:pt x="237668" y="105321"/>
                </a:lnTo>
                <a:lnTo>
                  <a:pt x="240898" y="105608"/>
                </a:lnTo>
                <a:lnTo>
                  <a:pt x="247399" y="106180"/>
                </a:lnTo>
                <a:lnTo>
                  <a:pt x="250139" y="106425"/>
                </a:lnTo>
                <a:lnTo>
                  <a:pt x="252919" y="106589"/>
                </a:lnTo>
                <a:lnTo>
                  <a:pt x="255699" y="106712"/>
                </a:lnTo>
                <a:lnTo>
                  <a:pt x="258438" y="106793"/>
                </a:lnTo>
                <a:lnTo>
                  <a:pt x="261219" y="106875"/>
                </a:lnTo>
                <a:lnTo>
                  <a:pt x="263999" y="106834"/>
                </a:lnTo>
                <a:lnTo>
                  <a:pt x="266738" y="106793"/>
                </a:lnTo>
                <a:lnTo>
                  <a:pt x="269518" y="106671"/>
                </a:lnTo>
                <a:lnTo>
                  <a:pt x="271236" y="106589"/>
                </a:lnTo>
                <a:lnTo>
                  <a:pt x="272994" y="106466"/>
                </a:lnTo>
                <a:lnTo>
                  <a:pt x="276428" y="106139"/>
                </a:lnTo>
                <a:lnTo>
                  <a:pt x="283338" y="105362"/>
                </a:lnTo>
                <a:lnTo>
                  <a:pt x="283788" y="105281"/>
                </a:lnTo>
                <a:lnTo>
                  <a:pt x="284196" y="105117"/>
                </a:lnTo>
                <a:lnTo>
                  <a:pt x="284523" y="104872"/>
                </a:lnTo>
                <a:lnTo>
                  <a:pt x="284810" y="104586"/>
                </a:lnTo>
                <a:lnTo>
                  <a:pt x="285096" y="104299"/>
                </a:lnTo>
                <a:lnTo>
                  <a:pt x="285341" y="103931"/>
                </a:lnTo>
                <a:lnTo>
                  <a:pt x="285750" y="103155"/>
                </a:lnTo>
                <a:lnTo>
                  <a:pt x="285750" y="102214"/>
                </a:lnTo>
                <a:lnTo>
                  <a:pt x="283583" y="95345"/>
                </a:lnTo>
                <a:lnTo>
                  <a:pt x="282070" y="90603"/>
                </a:lnTo>
                <a:lnTo>
                  <a:pt x="280476" y="85901"/>
                </a:lnTo>
                <a:lnTo>
                  <a:pt x="278840" y="81240"/>
                </a:lnTo>
                <a:lnTo>
                  <a:pt x="277123" y="76620"/>
                </a:lnTo>
                <a:lnTo>
                  <a:pt x="275365" y="72000"/>
                </a:lnTo>
                <a:lnTo>
                  <a:pt x="273484" y="67420"/>
                </a:lnTo>
                <a:lnTo>
                  <a:pt x="271563" y="62882"/>
                </a:lnTo>
                <a:lnTo>
                  <a:pt x="269559" y="58385"/>
                </a:lnTo>
                <a:lnTo>
                  <a:pt x="267515" y="53928"/>
                </a:lnTo>
                <a:lnTo>
                  <a:pt x="265389" y="49472"/>
                </a:lnTo>
                <a:lnTo>
                  <a:pt x="263181" y="45056"/>
                </a:lnTo>
                <a:lnTo>
                  <a:pt x="260892" y="40681"/>
                </a:lnTo>
                <a:lnTo>
                  <a:pt x="258561" y="36306"/>
                </a:lnTo>
                <a:lnTo>
                  <a:pt x="256149" y="32013"/>
                </a:lnTo>
                <a:lnTo>
                  <a:pt x="253655" y="27720"/>
                </a:lnTo>
                <a:lnTo>
                  <a:pt x="251079" y="23468"/>
                </a:lnTo>
                <a:lnTo>
                  <a:pt x="249811" y="21424"/>
                </a:lnTo>
                <a:lnTo>
                  <a:pt x="248503" y="19462"/>
                </a:lnTo>
                <a:lnTo>
                  <a:pt x="247113" y="17499"/>
                </a:lnTo>
                <a:lnTo>
                  <a:pt x="245682" y="15618"/>
                </a:lnTo>
                <a:lnTo>
                  <a:pt x="244169" y="13778"/>
                </a:lnTo>
                <a:lnTo>
                  <a:pt x="242616" y="11980"/>
                </a:lnTo>
                <a:lnTo>
                  <a:pt x="241798" y="11121"/>
                </a:lnTo>
                <a:lnTo>
                  <a:pt x="240939" y="10262"/>
                </a:lnTo>
                <a:lnTo>
                  <a:pt x="240081" y="9445"/>
                </a:lnTo>
                <a:lnTo>
                  <a:pt x="239222" y="8627"/>
                </a:lnTo>
                <a:lnTo>
                  <a:pt x="238364" y="7891"/>
                </a:lnTo>
                <a:lnTo>
                  <a:pt x="237546" y="7155"/>
                </a:lnTo>
                <a:lnTo>
                  <a:pt x="236646" y="6460"/>
                </a:lnTo>
                <a:lnTo>
                  <a:pt x="235788" y="5806"/>
                </a:lnTo>
                <a:lnTo>
                  <a:pt x="234888" y="5192"/>
                </a:lnTo>
                <a:lnTo>
                  <a:pt x="233989" y="4579"/>
                </a:lnTo>
                <a:lnTo>
                  <a:pt x="233048" y="4007"/>
                </a:lnTo>
                <a:lnTo>
                  <a:pt x="232108" y="3475"/>
                </a:lnTo>
                <a:lnTo>
                  <a:pt x="231127" y="2985"/>
                </a:lnTo>
                <a:lnTo>
                  <a:pt x="230145" y="2535"/>
                </a:lnTo>
                <a:lnTo>
                  <a:pt x="229123" y="2085"/>
                </a:lnTo>
                <a:lnTo>
                  <a:pt x="228101" y="1717"/>
                </a:lnTo>
                <a:lnTo>
                  <a:pt x="227079" y="1349"/>
                </a:lnTo>
                <a:lnTo>
                  <a:pt x="226016" y="1022"/>
                </a:lnTo>
                <a:lnTo>
                  <a:pt x="224912" y="777"/>
                </a:lnTo>
                <a:lnTo>
                  <a:pt x="223808" y="532"/>
                </a:lnTo>
                <a:lnTo>
                  <a:pt x="222132" y="245"/>
                </a:lnTo>
                <a:lnTo>
                  <a:pt x="2204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ctrTitle"/>
          </p:nvPr>
        </p:nvSpPr>
        <p:spPr>
          <a:xfrm>
            <a:off x="4572000" y="540000"/>
            <a:ext cx="3852000" cy="99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5" name="Google Shape;155;p21"/>
          <p:cNvSpPr txBox="1"/>
          <p:nvPr>
            <p:ph idx="1" type="subTitle"/>
          </p:nvPr>
        </p:nvSpPr>
        <p:spPr>
          <a:xfrm>
            <a:off x="4834200" y="1420650"/>
            <a:ext cx="3327600" cy="1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6" name="Google Shape;156;p21"/>
          <p:cNvSpPr txBox="1"/>
          <p:nvPr/>
        </p:nvSpPr>
        <p:spPr>
          <a:xfrm>
            <a:off x="4572000" y="3205675"/>
            <a:ext cx="3852000" cy="1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CREDITS: This presentation template was created by </a:t>
            </a:r>
            <a:r>
              <a:rPr lang="en" sz="1300">
                <a:solidFill>
                  <a:schemeClr val="dk2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lang="en" sz="1300">
                <a:solidFill>
                  <a:schemeClr val="dk2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3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infographics &amp; images by </a:t>
            </a:r>
            <a:r>
              <a:rPr lang="en" sz="1300">
                <a:solidFill>
                  <a:schemeClr val="dk2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3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and illustrations by </a:t>
            </a:r>
            <a:r>
              <a:rPr lang="en" sz="1300">
                <a:solidFill>
                  <a:schemeClr val="dk2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endParaRPr sz="52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7" name="Google Shape;157;p21"/>
          <p:cNvSpPr/>
          <p:nvPr/>
        </p:nvSpPr>
        <p:spPr>
          <a:xfrm flipH="1">
            <a:off x="-1313981" y="206874"/>
            <a:ext cx="4411532" cy="4729544"/>
          </a:xfrm>
          <a:custGeom>
            <a:rect b="b" l="l" r="r" t="t"/>
            <a:pathLst>
              <a:path extrusionOk="0" h="209550" w="19546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rgbClr val="EA54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6">
            <a:alphaModFix/>
          </a:blip>
          <a:srcRect b="0" l="0" r="4933" t="0"/>
          <a:stretch/>
        </p:blipFill>
        <p:spPr>
          <a:xfrm>
            <a:off x="-2180062" y="942650"/>
            <a:ext cx="4296376" cy="32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/>
          <p:nvPr/>
        </p:nvSpPr>
        <p:spPr>
          <a:xfrm flipH="1">
            <a:off x="2301801" y="1032924"/>
            <a:ext cx="1400400" cy="1400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pic>
        <p:nvPicPr>
          <p:cNvPr id="162" name="Google Shape;162;p22"/>
          <p:cNvPicPr preferRelativeResize="0"/>
          <p:nvPr/>
        </p:nvPicPr>
        <p:blipFill rotWithShape="1">
          <a:blip r:embed="rId2">
            <a:alphaModFix/>
          </a:blip>
          <a:srcRect b="0" l="72414" r="-31446" t="38107"/>
          <a:stretch/>
        </p:blipFill>
        <p:spPr>
          <a:xfrm>
            <a:off x="-6008" y="-280150"/>
            <a:ext cx="2667924" cy="201662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/>
          <p:nvPr/>
        </p:nvSpPr>
        <p:spPr>
          <a:xfrm flipH="1">
            <a:off x="-2010349" y="-3150721"/>
            <a:ext cx="3735241" cy="4004501"/>
          </a:xfrm>
          <a:custGeom>
            <a:rect b="b" l="l" r="r" t="t"/>
            <a:pathLst>
              <a:path extrusionOk="0" h="209550" w="19546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rgbClr val="EA54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2">
            <a:alphaModFix/>
          </a:blip>
          <a:srcRect b="0" l="72414" r="-31446" t="38107"/>
          <a:stretch/>
        </p:blipFill>
        <p:spPr>
          <a:xfrm rot="10800000">
            <a:off x="6484914" y="3669179"/>
            <a:ext cx="2667924" cy="201662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/>
          <p:nvPr/>
        </p:nvSpPr>
        <p:spPr>
          <a:xfrm flipH="1" rot="10800000">
            <a:off x="7421938" y="4551874"/>
            <a:ext cx="3735241" cy="4004501"/>
          </a:xfrm>
          <a:custGeom>
            <a:rect b="b" l="l" r="r" t="t"/>
            <a:pathLst>
              <a:path extrusionOk="0" h="209550" w="19546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rgbClr val="EA54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72005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pic>
        <p:nvPicPr>
          <p:cNvPr id="168" name="Google Shape;168;p23"/>
          <p:cNvPicPr preferRelativeResize="0"/>
          <p:nvPr/>
        </p:nvPicPr>
        <p:blipFill rotWithShape="1">
          <a:blip r:embed="rId2">
            <a:alphaModFix/>
          </a:blip>
          <a:srcRect b="0" l="72414" r="-31446" t="38107"/>
          <a:stretch/>
        </p:blipFill>
        <p:spPr>
          <a:xfrm flipH="1" rot="10800000">
            <a:off x="-6008" y="3669179"/>
            <a:ext cx="2667924" cy="201662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/>
          <p:nvPr/>
        </p:nvSpPr>
        <p:spPr>
          <a:xfrm rot="10800000">
            <a:off x="-2010349" y="4551874"/>
            <a:ext cx="3735241" cy="4004501"/>
          </a:xfrm>
          <a:custGeom>
            <a:rect b="b" l="l" r="r" t="t"/>
            <a:pathLst>
              <a:path extrusionOk="0" h="209550" w="19546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3"/>
          <p:cNvPicPr preferRelativeResize="0"/>
          <p:nvPr/>
        </p:nvPicPr>
        <p:blipFill rotWithShape="1">
          <a:blip r:embed="rId2">
            <a:alphaModFix/>
          </a:blip>
          <a:srcRect b="0" l="72414" r="-31446" t="38107"/>
          <a:stretch/>
        </p:blipFill>
        <p:spPr>
          <a:xfrm flipH="1">
            <a:off x="6484914" y="-280150"/>
            <a:ext cx="2667924" cy="201662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7421938" y="-3150721"/>
            <a:ext cx="3735241" cy="4004501"/>
          </a:xfrm>
          <a:custGeom>
            <a:rect b="b" l="l" r="r" t="t"/>
            <a:pathLst>
              <a:path extrusionOk="0" h="209550" w="19546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8524950" y="4632404"/>
            <a:ext cx="3735241" cy="4004501"/>
          </a:xfrm>
          <a:custGeom>
            <a:rect b="b" l="l" r="r" t="t"/>
            <a:pathLst>
              <a:path extrusionOk="0" h="209550" w="19546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rgbClr val="EA54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 b="58329" l="0" r="69490" t="3688"/>
          <a:stretch/>
        </p:blipFill>
        <p:spPr>
          <a:xfrm>
            <a:off x="7895050" y="4022375"/>
            <a:ext cx="1248950" cy="1121124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" name="Google Shape;27;p4"/>
          <p:cNvSpPr/>
          <p:nvPr/>
        </p:nvSpPr>
        <p:spPr>
          <a:xfrm>
            <a:off x="318150" y="138300"/>
            <a:ext cx="803700" cy="80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719875" y="2514375"/>
            <a:ext cx="3735300" cy="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4688650" y="2530475"/>
            <a:ext cx="3735300" cy="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720025" y="2982600"/>
            <a:ext cx="37353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4688655" y="2982600"/>
            <a:ext cx="37353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 rotWithShape="1">
          <a:blip r:embed="rId3">
            <a:alphaModFix/>
          </a:blip>
          <a:srcRect b="48636" l="64303" r="0" t="0"/>
          <a:stretch/>
        </p:blipFill>
        <p:spPr>
          <a:xfrm flipH="1" rot="-5400000">
            <a:off x="7919574" y="-41624"/>
            <a:ext cx="1211201" cy="125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 rotWithShape="1">
          <a:blip r:embed="rId3">
            <a:alphaModFix/>
          </a:blip>
          <a:srcRect b="64750" l="70816" r="0" t="0"/>
          <a:stretch/>
        </p:blipFill>
        <p:spPr>
          <a:xfrm>
            <a:off x="0" y="4213925"/>
            <a:ext cx="1067375" cy="9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7"/>
          <p:cNvPicPr preferRelativeResize="0"/>
          <p:nvPr/>
        </p:nvPicPr>
        <p:blipFill rotWithShape="1">
          <a:blip r:embed="rId2">
            <a:alphaModFix/>
          </a:blip>
          <a:srcRect b="0" l="0" r="22215" t="0"/>
          <a:stretch/>
        </p:blipFill>
        <p:spPr>
          <a:xfrm>
            <a:off x="6054800" y="540000"/>
            <a:ext cx="3007950" cy="278809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/>
          <p:nvPr>
            <p:ph type="title"/>
          </p:nvPr>
        </p:nvSpPr>
        <p:spPr>
          <a:xfrm>
            <a:off x="720000" y="1388275"/>
            <a:ext cx="443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720000" y="2290450"/>
            <a:ext cx="4430400" cy="15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/>
          <p:nvPr/>
        </p:nvSpPr>
        <p:spPr>
          <a:xfrm flipH="1">
            <a:off x="5270848" y="3686724"/>
            <a:ext cx="3791903" cy="1456754"/>
          </a:xfrm>
          <a:custGeom>
            <a:rect b="b" l="l" r="r" t="t"/>
            <a:pathLst>
              <a:path extrusionOk="0" h="109778" w="285750">
                <a:moveTo>
                  <a:pt x="217594" y="0"/>
                </a:moveTo>
                <a:lnTo>
                  <a:pt x="215917" y="245"/>
                </a:lnTo>
                <a:lnTo>
                  <a:pt x="214241" y="532"/>
                </a:lnTo>
                <a:lnTo>
                  <a:pt x="213014" y="777"/>
                </a:lnTo>
                <a:lnTo>
                  <a:pt x="211829" y="1063"/>
                </a:lnTo>
                <a:lnTo>
                  <a:pt x="210684" y="1390"/>
                </a:lnTo>
                <a:lnTo>
                  <a:pt x="209539" y="1758"/>
                </a:lnTo>
                <a:lnTo>
                  <a:pt x="208394" y="2208"/>
                </a:lnTo>
                <a:lnTo>
                  <a:pt x="207290" y="2658"/>
                </a:lnTo>
                <a:lnTo>
                  <a:pt x="206227" y="3148"/>
                </a:lnTo>
                <a:lnTo>
                  <a:pt x="205164" y="3680"/>
                </a:lnTo>
                <a:lnTo>
                  <a:pt x="204101" y="4211"/>
                </a:lnTo>
                <a:lnTo>
                  <a:pt x="203079" y="4825"/>
                </a:lnTo>
                <a:lnTo>
                  <a:pt x="202057" y="5479"/>
                </a:lnTo>
                <a:lnTo>
                  <a:pt x="201076" y="6133"/>
                </a:lnTo>
                <a:lnTo>
                  <a:pt x="200095" y="6828"/>
                </a:lnTo>
                <a:lnTo>
                  <a:pt x="199113" y="7564"/>
                </a:lnTo>
                <a:lnTo>
                  <a:pt x="198173" y="8300"/>
                </a:lnTo>
                <a:lnTo>
                  <a:pt x="197233" y="9077"/>
                </a:lnTo>
                <a:lnTo>
                  <a:pt x="196088" y="10058"/>
                </a:lnTo>
                <a:lnTo>
                  <a:pt x="194984" y="11080"/>
                </a:lnTo>
                <a:lnTo>
                  <a:pt x="193921" y="12143"/>
                </a:lnTo>
                <a:lnTo>
                  <a:pt x="192899" y="13206"/>
                </a:lnTo>
                <a:lnTo>
                  <a:pt x="191917" y="14310"/>
                </a:lnTo>
                <a:lnTo>
                  <a:pt x="190936" y="15455"/>
                </a:lnTo>
                <a:lnTo>
                  <a:pt x="189996" y="16600"/>
                </a:lnTo>
                <a:lnTo>
                  <a:pt x="189096" y="17744"/>
                </a:lnTo>
                <a:lnTo>
                  <a:pt x="188197" y="18930"/>
                </a:lnTo>
                <a:lnTo>
                  <a:pt x="187379" y="20157"/>
                </a:lnTo>
                <a:lnTo>
                  <a:pt x="186561" y="21383"/>
                </a:lnTo>
                <a:lnTo>
                  <a:pt x="185785" y="22651"/>
                </a:lnTo>
                <a:lnTo>
                  <a:pt x="185008" y="23918"/>
                </a:lnTo>
                <a:lnTo>
                  <a:pt x="184272" y="25226"/>
                </a:lnTo>
                <a:lnTo>
                  <a:pt x="183577" y="26576"/>
                </a:lnTo>
                <a:lnTo>
                  <a:pt x="182882" y="27925"/>
                </a:lnTo>
                <a:lnTo>
                  <a:pt x="181737" y="30255"/>
                </a:lnTo>
                <a:lnTo>
                  <a:pt x="180551" y="32586"/>
                </a:lnTo>
                <a:lnTo>
                  <a:pt x="179325" y="34916"/>
                </a:lnTo>
                <a:lnTo>
                  <a:pt x="178711" y="36061"/>
                </a:lnTo>
                <a:lnTo>
                  <a:pt x="178057" y="37206"/>
                </a:lnTo>
                <a:lnTo>
                  <a:pt x="177567" y="37942"/>
                </a:lnTo>
                <a:lnTo>
                  <a:pt x="177076" y="38678"/>
                </a:lnTo>
                <a:lnTo>
                  <a:pt x="176585" y="39373"/>
                </a:lnTo>
                <a:lnTo>
                  <a:pt x="176013" y="40068"/>
                </a:lnTo>
                <a:lnTo>
                  <a:pt x="175440" y="40722"/>
                </a:lnTo>
                <a:lnTo>
                  <a:pt x="174868" y="41335"/>
                </a:lnTo>
                <a:lnTo>
                  <a:pt x="174255" y="41908"/>
                </a:lnTo>
                <a:lnTo>
                  <a:pt x="173601" y="42439"/>
                </a:lnTo>
                <a:lnTo>
                  <a:pt x="172906" y="42971"/>
                </a:lnTo>
                <a:lnTo>
                  <a:pt x="172210" y="43421"/>
                </a:lnTo>
                <a:lnTo>
                  <a:pt x="171475" y="43870"/>
                </a:lnTo>
                <a:lnTo>
                  <a:pt x="170698" y="44238"/>
                </a:lnTo>
                <a:lnTo>
                  <a:pt x="169880" y="44606"/>
                </a:lnTo>
                <a:lnTo>
                  <a:pt x="169062" y="44892"/>
                </a:lnTo>
                <a:lnTo>
                  <a:pt x="168204" y="45138"/>
                </a:lnTo>
                <a:lnTo>
                  <a:pt x="167304" y="45383"/>
                </a:lnTo>
                <a:lnTo>
                  <a:pt x="166486" y="45506"/>
                </a:lnTo>
                <a:lnTo>
                  <a:pt x="165669" y="45628"/>
                </a:lnTo>
                <a:lnTo>
                  <a:pt x="164851" y="45710"/>
                </a:lnTo>
                <a:lnTo>
                  <a:pt x="164033" y="45751"/>
                </a:lnTo>
                <a:lnTo>
                  <a:pt x="163216" y="45710"/>
                </a:lnTo>
                <a:lnTo>
                  <a:pt x="162398" y="45669"/>
                </a:lnTo>
                <a:lnTo>
                  <a:pt x="161621" y="45628"/>
                </a:lnTo>
                <a:lnTo>
                  <a:pt x="160803" y="45506"/>
                </a:lnTo>
                <a:lnTo>
                  <a:pt x="160027" y="45342"/>
                </a:lnTo>
                <a:lnTo>
                  <a:pt x="159250" y="45179"/>
                </a:lnTo>
                <a:lnTo>
                  <a:pt x="158473" y="44974"/>
                </a:lnTo>
                <a:lnTo>
                  <a:pt x="157696" y="44770"/>
                </a:lnTo>
                <a:lnTo>
                  <a:pt x="156919" y="44484"/>
                </a:lnTo>
                <a:lnTo>
                  <a:pt x="156142" y="44238"/>
                </a:lnTo>
                <a:lnTo>
                  <a:pt x="154589" y="43584"/>
                </a:lnTo>
                <a:lnTo>
                  <a:pt x="153567" y="43093"/>
                </a:lnTo>
                <a:lnTo>
                  <a:pt x="152585" y="42603"/>
                </a:lnTo>
                <a:lnTo>
                  <a:pt x="151645" y="42071"/>
                </a:lnTo>
                <a:lnTo>
                  <a:pt x="150705" y="41499"/>
                </a:lnTo>
                <a:lnTo>
                  <a:pt x="149764" y="40886"/>
                </a:lnTo>
                <a:lnTo>
                  <a:pt x="148906" y="40231"/>
                </a:lnTo>
                <a:lnTo>
                  <a:pt x="148047" y="39577"/>
                </a:lnTo>
                <a:lnTo>
                  <a:pt x="147188" y="38882"/>
                </a:lnTo>
                <a:lnTo>
                  <a:pt x="146412" y="38146"/>
                </a:lnTo>
                <a:lnTo>
                  <a:pt x="145594" y="37410"/>
                </a:lnTo>
                <a:lnTo>
                  <a:pt x="144858" y="36634"/>
                </a:lnTo>
                <a:lnTo>
                  <a:pt x="144122" y="35816"/>
                </a:lnTo>
                <a:lnTo>
                  <a:pt x="143386" y="34998"/>
                </a:lnTo>
                <a:lnTo>
                  <a:pt x="142691" y="34180"/>
                </a:lnTo>
                <a:lnTo>
                  <a:pt x="141996" y="33281"/>
                </a:lnTo>
                <a:lnTo>
                  <a:pt x="141342" y="32381"/>
                </a:lnTo>
                <a:lnTo>
                  <a:pt x="139011" y="29070"/>
                </a:lnTo>
                <a:lnTo>
                  <a:pt x="136722" y="25758"/>
                </a:lnTo>
                <a:lnTo>
                  <a:pt x="134473" y="22405"/>
                </a:lnTo>
                <a:lnTo>
                  <a:pt x="132183" y="19053"/>
                </a:lnTo>
                <a:lnTo>
                  <a:pt x="131079" y="17458"/>
                </a:lnTo>
                <a:lnTo>
                  <a:pt x="129894" y="15945"/>
                </a:lnTo>
                <a:lnTo>
                  <a:pt x="128708" y="14433"/>
                </a:lnTo>
                <a:lnTo>
                  <a:pt x="127482" y="13002"/>
                </a:lnTo>
                <a:lnTo>
                  <a:pt x="126173" y="11612"/>
                </a:lnTo>
                <a:lnTo>
                  <a:pt x="125478" y="10916"/>
                </a:lnTo>
                <a:lnTo>
                  <a:pt x="124783" y="10262"/>
                </a:lnTo>
                <a:lnTo>
                  <a:pt x="124047" y="9649"/>
                </a:lnTo>
                <a:lnTo>
                  <a:pt x="123311" y="9036"/>
                </a:lnTo>
                <a:lnTo>
                  <a:pt x="122575" y="8422"/>
                </a:lnTo>
                <a:lnTo>
                  <a:pt x="121758" y="7850"/>
                </a:lnTo>
                <a:lnTo>
                  <a:pt x="120367" y="6910"/>
                </a:lnTo>
                <a:lnTo>
                  <a:pt x="118936" y="6051"/>
                </a:lnTo>
                <a:lnTo>
                  <a:pt x="117465" y="5274"/>
                </a:lnTo>
                <a:lnTo>
                  <a:pt x="116729" y="4906"/>
                </a:lnTo>
                <a:lnTo>
                  <a:pt x="115952" y="4579"/>
                </a:lnTo>
                <a:lnTo>
                  <a:pt x="115216" y="4293"/>
                </a:lnTo>
                <a:lnTo>
                  <a:pt x="114439" y="4007"/>
                </a:lnTo>
                <a:lnTo>
                  <a:pt x="113621" y="3761"/>
                </a:lnTo>
                <a:lnTo>
                  <a:pt x="112844" y="3516"/>
                </a:lnTo>
                <a:lnTo>
                  <a:pt x="112027" y="3353"/>
                </a:lnTo>
                <a:lnTo>
                  <a:pt x="111209" y="3189"/>
                </a:lnTo>
                <a:lnTo>
                  <a:pt x="110391" y="3066"/>
                </a:lnTo>
                <a:lnTo>
                  <a:pt x="109533" y="2944"/>
                </a:lnTo>
                <a:lnTo>
                  <a:pt x="108388" y="2903"/>
                </a:lnTo>
                <a:lnTo>
                  <a:pt x="107284" y="2862"/>
                </a:lnTo>
                <a:lnTo>
                  <a:pt x="106221" y="2944"/>
                </a:lnTo>
                <a:lnTo>
                  <a:pt x="105199" y="3066"/>
                </a:lnTo>
                <a:lnTo>
                  <a:pt x="104177" y="3271"/>
                </a:lnTo>
                <a:lnTo>
                  <a:pt x="103195" y="3516"/>
                </a:lnTo>
                <a:lnTo>
                  <a:pt x="102214" y="3843"/>
                </a:lnTo>
                <a:lnTo>
                  <a:pt x="101274" y="4211"/>
                </a:lnTo>
                <a:lnTo>
                  <a:pt x="100374" y="4661"/>
                </a:lnTo>
                <a:lnTo>
                  <a:pt x="99516" y="5152"/>
                </a:lnTo>
                <a:lnTo>
                  <a:pt x="98657" y="5724"/>
                </a:lnTo>
                <a:lnTo>
                  <a:pt x="97839" y="6337"/>
                </a:lnTo>
                <a:lnTo>
                  <a:pt x="97022" y="7032"/>
                </a:lnTo>
                <a:lnTo>
                  <a:pt x="96245" y="7809"/>
                </a:lnTo>
                <a:lnTo>
                  <a:pt x="95509" y="8627"/>
                </a:lnTo>
                <a:lnTo>
                  <a:pt x="94814" y="9485"/>
                </a:lnTo>
                <a:lnTo>
                  <a:pt x="93955" y="10630"/>
                </a:lnTo>
                <a:lnTo>
                  <a:pt x="93178" y="11816"/>
                </a:lnTo>
                <a:lnTo>
                  <a:pt x="92483" y="13043"/>
                </a:lnTo>
                <a:lnTo>
                  <a:pt x="91829" y="14310"/>
                </a:lnTo>
                <a:lnTo>
                  <a:pt x="91216" y="15577"/>
                </a:lnTo>
                <a:lnTo>
                  <a:pt x="90603" y="16845"/>
                </a:lnTo>
                <a:lnTo>
                  <a:pt x="89540" y="19462"/>
                </a:lnTo>
                <a:lnTo>
                  <a:pt x="88517" y="21996"/>
                </a:lnTo>
                <a:lnTo>
                  <a:pt x="87536" y="24531"/>
                </a:lnTo>
                <a:lnTo>
                  <a:pt x="86514" y="27025"/>
                </a:lnTo>
                <a:lnTo>
                  <a:pt x="85983" y="28293"/>
                </a:lnTo>
                <a:lnTo>
                  <a:pt x="85410" y="29479"/>
                </a:lnTo>
                <a:lnTo>
                  <a:pt x="84838" y="30623"/>
                </a:lnTo>
                <a:lnTo>
                  <a:pt x="84265" y="31686"/>
                </a:lnTo>
                <a:lnTo>
                  <a:pt x="83652" y="32749"/>
                </a:lnTo>
                <a:lnTo>
                  <a:pt x="83039" y="33772"/>
                </a:lnTo>
                <a:lnTo>
                  <a:pt x="82385" y="34753"/>
                </a:lnTo>
                <a:lnTo>
                  <a:pt x="81730" y="35734"/>
                </a:lnTo>
                <a:lnTo>
                  <a:pt x="81035" y="36674"/>
                </a:lnTo>
                <a:lnTo>
                  <a:pt x="80340" y="37615"/>
                </a:lnTo>
                <a:lnTo>
                  <a:pt x="79604" y="38514"/>
                </a:lnTo>
                <a:lnTo>
                  <a:pt x="78868" y="39373"/>
                </a:lnTo>
                <a:lnTo>
                  <a:pt x="78092" y="40231"/>
                </a:lnTo>
                <a:lnTo>
                  <a:pt x="77274" y="41049"/>
                </a:lnTo>
                <a:lnTo>
                  <a:pt x="76456" y="41826"/>
                </a:lnTo>
                <a:lnTo>
                  <a:pt x="75639" y="42603"/>
                </a:lnTo>
                <a:lnTo>
                  <a:pt x="74780" y="43339"/>
                </a:lnTo>
                <a:lnTo>
                  <a:pt x="73880" y="44034"/>
                </a:lnTo>
                <a:lnTo>
                  <a:pt x="72981" y="44729"/>
                </a:lnTo>
                <a:lnTo>
                  <a:pt x="72081" y="45383"/>
                </a:lnTo>
                <a:lnTo>
                  <a:pt x="71141" y="46037"/>
                </a:lnTo>
                <a:lnTo>
                  <a:pt x="70201" y="46651"/>
                </a:lnTo>
                <a:lnTo>
                  <a:pt x="69219" y="47223"/>
                </a:lnTo>
                <a:lnTo>
                  <a:pt x="68197" y="47795"/>
                </a:lnTo>
                <a:lnTo>
                  <a:pt x="67216" y="48327"/>
                </a:lnTo>
                <a:lnTo>
                  <a:pt x="66153" y="48858"/>
                </a:lnTo>
                <a:lnTo>
                  <a:pt x="65090" y="49349"/>
                </a:lnTo>
                <a:lnTo>
                  <a:pt x="64027" y="49799"/>
                </a:lnTo>
                <a:lnTo>
                  <a:pt x="62923" y="50248"/>
                </a:lnTo>
                <a:lnTo>
                  <a:pt x="61819" y="50657"/>
                </a:lnTo>
                <a:lnTo>
                  <a:pt x="60715" y="51066"/>
                </a:lnTo>
                <a:lnTo>
                  <a:pt x="59530" y="51434"/>
                </a:lnTo>
                <a:lnTo>
                  <a:pt x="58385" y="51761"/>
                </a:lnTo>
                <a:lnTo>
                  <a:pt x="57199" y="52088"/>
                </a:lnTo>
                <a:lnTo>
                  <a:pt x="55605" y="52456"/>
                </a:lnTo>
                <a:lnTo>
                  <a:pt x="53969" y="52783"/>
                </a:lnTo>
                <a:lnTo>
                  <a:pt x="52375" y="52988"/>
                </a:lnTo>
                <a:lnTo>
                  <a:pt x="50780" y="53192"/>
                </a:lnTo>
                <a:lnTo>
                  <a:pt x="49226" y="53274"/>
                </a:lnTo>
                <a:lnTo>
                  <a:pt x="47673" y="53315"/>
                </a:lnTo>
                <a:lnTo>
                  <a:pt x="46078" y="53274"/>
                </a:lnTo>
                <a:lnTo>
                  <a:pt x="44565" y="53192"/>
                </a:lnTo>
                <a:lnTo>
                  <a:pt x="43012" y="53070"/>
                </a:lnTo>
                <a:lnTo>
                  <a:pt x="41499" y="52865"/>
                </a:lnTo>
                <a:lnTo>
                  <a:pt x="39986" y="52579"/>
                </a:lnTo>
                <a:lnTo>
                  <a:pt x="38514" y="52252"/>
                </a:lnTo>
                <a:lnTo>
                  <a:pt x="37042" y="51843"/>
                </a:lnTo>
                <a:lnTo>
                  <a:pt x="35611" y="51434"/>
                </a:lnTo>
                <a:lnTo>
                  <a:pt x="34180" y="50944"/>
                </a:lnTo>
                <a:lnTo>
                  <a:pt x="32749" y="50371"/>
                </a:lnTo>
                <a:lnTo>
                  <a:pt x="31400" y="49758"/>
                </a:lnTo>
                <a:lnTo>
                  <a:pt x="30010" y="49104"/>
                </a:lnTo>
                <a:lnTo>
                  <a:pt x="28702" y="48409"/>
                </a:lnTo>
                <a:lnTo>
                  <a:pt x="27393" y="47673"/>
                </a:lnTo>
                <a:lnTo>
                  <a:pt x="26085" y="46855"/>
                </a:lnTo>
                <a:lnTo>
                  <a:pt x="24858" y="46037"/>
                </a:lnTo>
                <a:lnTo>
                  <a:pt x="23632" y="45138"/>
                </a:lnTo>
                <a:lnTo>
                  <a:pt x="22405" y="44197"/>
                </a:lnTo>
                <a:lnTo>
                  <a:pt x="21261" y="43216"/>
                </a:lnTo>
                <a:lnTo>
                  <a:pt x="20116" y="42194"/>
                </a:lnTo>
                <a:lnTo>
                  <a:pt x="19012" y="41131"/>
                </a:lnTo>
                <a:lnTo>
                  <a:pt x="17949" y="40027"/>
                </a:lnTo>
                <a:lnTo>
                  <a:pt x="16927" y="38882"/>
                </a:lnTo>
                <a:lnTo>
                  <a:pt x="15945" y="37737"/>
                </a:lnTo>
                <a:lnTo>
                  <a:pt x="14964" y="36511"/>
                </a:lnTo>
                <a:lnTo>
                  <a:pt x="14065" y="35284"/>
                </a:lnTo>
                <a:lnTo>
                  <a:pt x="13043" y="33731"/>
                </a:lnTo>
                <a:lnTo>
                  <a:pt x="12061" y="32177"/>
                </a:lnTo>
                <a:lnTo>
                  <a:pt x="11203" y="30582"/>
                </a:lnTo>
                <a:lnTo>
                  <a:pt x="10385" y="28947"/>
                </a:lnTo>
                <a:lnTo>
                  <a:pt x="9649" y="27271"/>
                </a:lnTo>
                <a:lnTo>
                  <a:pt x="8954" y="25594"/>
                </a:lnTo>
                <a:lnTo>
                  <a:pt x="8382" y="23836"/>
                </a:lnTo>
                <a:lnTo>
                  <a:pt x="7891" y="22078"/>
                </a:lnTo>
                <a:lnTo>
                  <a:pt x="7687" y="21465"/>
                </a:lnTo>
                <a:lnTo>
                  <a:pt x="7441" y="20933"/>
                </a:lnTo>
                <a:lnTo>
                  <a:pt x="7155" y="20525"/>
                </a:lnTo>
                <a:lnTo>
                  <a:pt x="6991" y="20361"/>
                </a:lnTo>
                <a:lnTo>
                  <a:pt x="6787" y="20198"/>
                </a:lnTo>
                <a:lnTo>
                  <a:pt x="6583" y="20034"/>
                </a:lnTo>
                <a:lnTo>
                  <a:pt x="6378" y="19911"/>
                </a:lnTo>
                <a:lnTo>
                  <a:pt x="5928" y="19748"/>
                </a:lnTo>
                <a:lnTo>
                  <a:pt x="5397" y="19666"/>
                </a:lnTo>
                <a:lnTo>
                  <a:pt x="4825" y="19666"/>
                </a:lnTo>
                <a:lnTo>
                  <a:pt x="4334" y="19748"/>
                </a:lnTo>
                <a:lnTo>
                  <a:pt x="3884" y="19870"/>
                </a:lnTo>
                <a:lnTo>
                  <a:pt x="3475" y="20116"/>
                </a:lnTo>
                <a:lnTo>
                  <a:pt x="3107" y="20402"/>
                </a:lnTo>
                <a:lnTo>
                  <a:pt x="2821" y="20770"/>
                </a:lnTo>
                <a:lnTo>
                  <a:pt x="2576" y="21261"/>
                </a:lnTo>
                <a:lnTo>
                  <a:pt x="2412" y="21751"/>
                </a:lnTo>
                <a:lnTo>
                  <a:pt x="2290" y="22364"/>
                </a:lnTo>
                <a:lnTo>
                  <a:pt x="1390" y="29969"/>
                </a:lnTo>
                <a:lnTo>
                  <a:pt x="940" y="33772"/>
                </a:lnTo>
                <a:lnTo>
                  <a:pt x="572" y="37574"/>
                </a:lnTo>
                <a:lnTo>
                  <a:pt x="368" y="40313"/>
                </a:lnTo>
                <a:lnTo>
                  <a:pt x="204" y="43053"/>
                </a:lnTo>
                <a:lnTo>
                  <a:pt x="82" y="45833"/>
                </a:lnTo>
                <a:lnTo>
                  <a:pt x="0" y="48572"/>
                </a:lnTo>
                <a:lnTo>
                  <a:pt x="0" y="51312"/>
                </a:lnTo>
                <a:lnTo>
                  <a:pt x="41" y="54051"/>
                </a:lnTo>
                <a:lnTo>
                  <a:pt x="123" y="56831"/>
                </a:lnTo>
                <a:lnTo>
                  <a:pt x="204" y="59570"/>
                </a:lnTo>
                <a:lnTo>
                  <a:pt x="368" y="62187"/>
                </a:lnTo>
                <a:lnTo>
                  <a:pt x="532" y="64763"/>
                </a:lnTo>
                <a:lnTo>
                  <a:pt x="736" y="67339"/>
                </a:lnTo>
                <a:lnTo>
                  <a:pt x="981" y="69955"/>
                </a:lnTo>
                <a:lnTo>
                  <a:pt x="1267" y="72531"/>
                </a:lnTo>
                <a:lnTo>
                  <a:pt x="1595" y="75107"/>
                </a:lnTo>
                <a:lnTo>
                  <a:pt x="1922" y="77683"/>
                </a:lnTo>
                <a:lnTo>
                  <a:pt x="2330" y="80218"/>
                </a:lnTo>
                <a:lnTo>
                  <a:pt x="2739" y="82793"/>
                </a:lnTo>
                <a:lnTo>
                  <a:pt x="3189" y="85328"/>
                </a:lnTo>
                <a:lnTo>
                  <a:pt x="3680" y="87904"/>
                </a:lnTo>
                <a:lnTo>
                  <a:pt x="4211" y="90439"/>
                </a:lnTo>
                <a:lnTo>
                  <a:pt x="4784" y="92974"/>
                </a:lnTo>
                <a:lnTo>
                  <a:pt x="5356" y="95509"/>
                </a:lnTo>
                <a:lnTo>
                  <a:pt x="6010" y="98003"/>
                </a:lnTo>
                <a:lnTo>
                  <a:pt x="6705" y="100538"/>
                </a:lnTo>
                <a:lnTo>
                  <a:pt x="6951" y="101274"/>
                </a:lnTo>
                <a:lnTo>
                  <a:pt x="7196" y="102010"/>
                </a:lnTo>
                <a:lnTo>
                  <a:pt x="7768" y="103482"/>
                </a:lnTo>
                <a:lnTo>
                  <a:pt x="8136" y="104218"/>
                </a:lnTo>
                <a:lnTo>
                  <a:pt x="8504" y="104913"/>
                </a:lnTo>
                <a:lnTo>
                  <a:pt x="8913" y="105526"/>
                </a:lnTo>
                <a:lnTo>
                  <a:pt x="9363" y="106139"/>
                </a:lnTo>
                <a:lnTo>
                  <a:pt x="9853" y="106712"/>
                </a:lnTo>
                <a:lnTo>
                  <a:pt x="10344" y="107202"/>
                </a:lnTo>
                <a:lnTo>
                  <a:pt x="10876" y="107652"/>
                </a:lnTo>
                <a:lnTo>
                  <a:pt x="11448" y="108061"/>
                </a:lnTo>
                <a:lnTo>
                  <a:pt x="12061" y="108429"/>
                </a:lnTo>
                <a:lnTo>
                  <a:pt x="12675" y="108756"/>
                </a:lnTo>
                <a:lnTo>
                  <a:pt x="13370" y="109042"/>
                </a:lnTo>
                <a:lnTo>
                  <a:pt x="14024" y="109287"/>
                </a:lnTo>
                <a:lnTo>
                  <a:pt x="14760" y="109451"/>
                </a:lnTo>
                <a:lnTo>
                  <a:pt x="15496" y="109574"/>
                </a:lnTo>
                <a:lnTo>
                  <a:pt x="16232" y="109696"/>
                </a:lnTo>
                <a:lnTo>
                  <a:pt x="17008" y="109737"/>
                </a:lnTo>
                <a:lnTo>
                  <a:pt x="19053" y="109778"/>
                </a:lnTo>
                <a:lnTo>
                  <a:pt x="21056" y="109778"/>
                </a:lnTo>
                <a:lnTo>
                  <a:pt x="25104" y="109696"/>
                </a:lnTo>
                <a:lnTo>
                  <a:pt x="33240" y="109451"/>
                </a:lnTo>
                <a:lnTo>
                  <a:pt x="35407" y="109369"/>
                </a:lnTo>
                <a:lnTo>
                  <a:pt x="37574" y="109287"/>
                </a:lnTo>
                <a:lnTo>
                  <a:pt x="41908" y="109001"/>
                </a:lnTo>
                <a:lnTo>
                  <a:pt x="48041" y="108592"/>
                </a:lnTo>
                <a:lnTo>
                  <a:pt x="54133" y="108143"/>
                </a:lnTo>
                <a:lnTo>
                  <a:pt x="59284" y="107734"/>
                </a:lnTo>
                <a:lnTo>
                  <a:pt x="64395" y="107284"/>
                </a:lnTo>
                <a:lnTo>
                  <a:pt x="70119" y="106793"/>
                </a:lnTo>
                <a:lnTo>
                  <a:pt x="75802" y="106221"/>
                </a:lnTo>
                <a:lnTo>
                  <a:pt x="86514" y="105199"/>
                </a:lnTo>
                <a:lnTo>
                  <a:pt x="97308" y="104136"/>
                </a:lnTo>
                <a:lnTo>
                  <a:pt x="106139" y="103318"/>
                </a:lnTo>
                <a:lnTo>
                  <a:pt x="111945" y="102746"/>
                </a:lnTo>
                <a:lnTo>
                  <a:pt x="117792" y="102214"/>
                </a:lnTo>
                <a:lnTo>
                  <a:pt x="123025" y="101805"/>
                </a:lnTo>
                <a:lnTo>
                  <a:pt x="128258" y="101396"/>
                </a:lnTo>
                <a:lnTo>
                  <a:pt x="134677" y="100947"/>
                </a:lnTo>
                <a:lnTo>
                  <a:pt x="141096" y="100538"/>
                </a:lnTo>
                <a:lnTo>
                  <a:pt x="145062" y="100252"/>
                </a:lnTo>
                <a:lnTo>
                  <a:pt x="147066" y="100170"/>
                </a:lnTo>
                <a:lnTo>
                  <a:pt x="149069" y="100088"/>
                </a:lnTo>
                <a:lnTo>
                  <a:pt x="162357" y="99843"/>
                </a:lnTo>
                <a:lnTo>
                  <a:pt x="168981" y="99761"/>
                </a:lnTo>
                <a:lnTo>
                  <a:pt x="172292" y="99720"/>
                </a:lnTo>
                <a:lnTo>
                  <a:pt x="175604" y="99720"/>
                </a:lnTo>
                <a:lnTo>
                  <a:pt x="178016" y="99761"/>
                </a:lnTo>
                <a:lnTo>
                  <a:pt x="180469" y="99843"/>
                </a:lnTo>
                <a:lnTo>
                  <a:pt x="185335" y="100047"/>
                </a:lnTo>
                <a:lnTo>
                  <a:pt x="190200" y="100293"/>
                </a:lnTo>
                <a:lnTo>
                  <a:pt x="195025" y="100661"/>
                </a:lnTo>
                <a:lnTo>
                  <a:pt x="199972" y="101069"/>
                </a:lnTo>
                <a:lnTo>
                  <a:pt x="204919" y="101519"/>
                </a:lnTo>
                <a:lnTo>
                  <a:pt x="209825" y="102051"/>
                </a:lnTo>
                <a:lnTo>
                  <a:pt x="214732" y="102582"/>
                </a:lnTo>
                <a:lnTo>
                  <a:pt x="219679" y="103155"/>
                </a:lnTo>
                <a:lnTo>
                  <a:pt x="224585" y="103768"/>
                </a:lnTo>
                <a:lnTo>
                  <a:pt x="229491" y="104381"/>
                </a:lnTo>
                <a:lnTo>
                  <a:pt x="234398" y="104953"/>
                </a:lnTo>
                <a:lnTo>
                  <a:pt x="237668" y="105321"/>
                </a:lnTo>
                <a:lnTo>
                  <a:pt x="240898" y="105608"/>
                </a:lnTo>
                <a:lnTo>
                  <a:pt x="247399" y="106180"/>
                </a:lnTo>
                <a:lnTo>
                  <a:pt x="250139" y="106425"/>
                </a:lnTo>
                <a:lnTo>
                  <a:pt x="252919" y="106589"/>
                </a:lnTo>
                <a:lnTo>
                  <a:pt x="255699" y="106712"/>
                </a:lnTo>
                <a:lnTo>
                  <a:pt x="258438" y="106793"/>
                </a:lnTo>
                <a:lnTo>
                  <a:pt x="261219" y="106875"/>
                </a:lnTo>
                <a:lnTo>
                  <a:pt x="263999" y="106834"/>
                </a:lnTo>
                <a:lnTo>
                  <a:pt x="266738" y="106793"/>
                </a:lnTo>
                <a:lnTo>
                  <a:pt x="269518" y="106671"/>
                </a:lnTo>
                <a:lnTo>
                  <a:pt x="271236" y="106589"/>
                </a:lnTo>
                <a:lnTo>
                  <a:pt x="272994" y="106466"/>
                </a:lnTo>
                <a:lnTo>
                  <a:pt x="276428" y="106139"/>
                </a:lnTo>
                <a:lnTo>
                  <a:pt x="283338" y="105362"/>
                </a:lnTo>
                <a:lnTo>
                  <a:pt x="283788" y="105281"/>
                </a:lnTo>
                <a:lnTo>
                  <a:pt x="284196" y="105117"/>
                </a:lnTo>
                <a:lnTo>
                  <a:pt x="284523" y="104872"/>
                </a:lnTo>
                <a:lnTo>
                  <a:pt x="284810" y="104586"/>
                </a:lnTo>
                <a:lnTo>
                  <a:pt x="285096" y="104299"/>
                </a:lnTo>
                <a:lnTo>
                  <a:pt x="285341" y="103931"/>
                </a:lnTo>
                <a:lnTo>
                  <a:pt x="285750" y="103155"/>
                </a:lnTo>
                <a:lnTo>
                  <a:pt x="285750" y="102214"/>
                </a:lnTo>
                <a:lnTo>
                  <a:pt x="283583" y="95345"/>
                </a:lnTo>
                <a:lnTo>
                  <a:pt x="282070" y="90603"/>
                </a:lnTo>
                <a:lnTo>
                  <a:pt x="280476" y="85901"/>
                </a:lnTo>
                <a:lnTo>
                  <a:pt x="278840" y="81240"/>
                </a:lnTo>
                <a:lnTo>
                  <a:pt x="277123" y="76620"/>
                </a:lnTo>
                <a:lnTo>
                  <a:pt x="275365" y="72000"/>
                </a:lnTo>
                <a:lnTo>
                  <a:pt x="273484" y="67420"/>
                </a:lnTo>
                <a:lnTo>
                  <a:pt x="271563" y="62882"/>
                </a:lnTo>
                <a:lnTo>
                  <a:pt x="269559" y="58385"/>
                </a:lnTo>
                <a:lnTo>
                  <a:pt x="267515" y="53928"/>
                </a:lnTo>
                <a:lnTo>
                  <a:pt x="265389" y="49472"/>
                </a:lnTo>
                <a:lnTo>
                  <a:pt x="263181" y="45056"/>
                </a:lnTo>
                <a:lnTo>
                  <a:pt x="260892" y="40681"/>
                </a:lnTo>
                <a:lnTo>
                  <a:pt x="258561" y="36306"/>
                </a:lnTo>
                <a:lnTo>
                  <a:pt x="256149" y="32013"/>
                </a:lnTo>
                <a:lnTo>
                  <a:pt x="253655" y="27720"/>
                </a:lnTo>
                <a:lnTo>
                  <a:pt x="251079" y="23468"/>
                </a:lnTo>
                <a:lnTo>
                  <a:pt x="249811" y="21424"/>
                </a:lnTo>
                <a:lnTo>
                  <a:pt x="248503" y="19462"/>
                </a:lnTo>
                <a:lnTo>
                  <a:pt x="247113" y="17499"/>
                </a:lnTo>
                <a:lnTo>
                  <a:pt x="245682" y="15618"/>
                </a:lnTo>
                <a:lnTo>
                  <a:pt x="244169" y="13778"/>
                </a:lnTo>
                <a:lnTo>
                  <a:pt x="242616" y="11980"/>
                </a:lnTo>
                <a:lnTo>
                  <a:pt x="241798" y="11121"/>
                </a:lnTo>
                <a:lnTo>
                  <a:pt x="240939" y="10262"/>
                </a:lnTo>
                <a:lnTo>
                  <a:pt x="240081" y="9445"/>
                </a:lnTo>
                <a:lnTo>
                  <a:pt x="239222" y="8627"/>
                </a:lnTo>
                <a:lnTo>
                  <a:pt x="238364" y="7891"/>
                </a:lnTo>
                <a:lnTo>
                  <a:pt x="237546" y="7155"/>
                </a:lnTo>
                <a:lnTo>
                  <a:pt x="236646" y="6460"/>
                </a:lnTo>
                <a:lnTo>
                  <a:pt x="235788" y="5806"/>
                </a:lnTo>
                <a:lnTo>
                  <a:pt x="234888" y="5192"/>
                </a:lnTo>
                <a:lnTo>
                  <a:pt x="233989" y="4579"/>
                </a:lnTo>
                <a:lnTo>
                  <a:pt x="233048" y="4007"/>
                </a:lnTo>
                <a:lnTo>
                  <a:pt x="232108" y="3475"/>
                </a:lnTo>
                <a:lnTo>
                  <a:pt x="231127" y="2985"/>
                </a:lnTo>
                <a:lnTo>
                  <a:pt x="230145" y="2535"/>
                </a:lnTo>
                <a:lnTo>
                  <a:pt x="229123" y="2085"/>
                </a:lnTo>
                <a:lnTo>
                  <a:pt x="228101" y="1717"/>
                </a:lnTo>
                <a:lnTo>
                  <a:pt x="227079" y="1349"/>
                </a:lnTo>
                <a:lnTo>
                  <a:pt x="226016" y="1022"/>
                </a:lnTo>
                <a:lnTo>
                  <a:pt x="224912" y="777"/>
                </a:lnTo>
                <a:lnTo>
                  <a:pt x="223808" y="532"/>
                </a:lnTo>
                <a:lnTo>
                  <a:pt x="222132" y="245"/>
                </a:lnTo>
                <a:lnTo>
                  <a:pt x="22045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 flipH="1">
            <a:off x="0" y="0"/>
            <a:ext cx="9144000" cy="5143648"/>
          </a:xfrm>
          <a:custGeom>
            <a:rect b="b" l="l" r="r" t="t"/>
            <a:pathLst>
              <a:path extrusionOk="0" h="160739" w="28575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 flipH="1">
            <a:off x="6594475" y="1419400"/>
            <a:ext cx="1152300" cy="115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1388100" y="1199575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p8"/>
          <p:cNvSpPr/>
          <p:nvPr/>
        </p:nvSpPr>
        <p:spPr>
          <a:xfrm flipH="1">
            <a:off x="7271700" y="641925"/>
            <a:ext cx="1152300" cy="115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" name="Google Shape;48;p8"/>
          <p:cNvPicPr preferRelativeResize="0"/>
          <p:nvPr/>
        </p:nvPicPr>
        <p:blipFill rotWithShape="1">
          <a:blip r:embed="rId2">
            <a:alphaModFix/>
          </a:blip>
          <a:srcRect b="37830" l="35695" r="0" t="0"/>
          <a:stretch/>
        </p:blipFill>
        <p:spPr>
          <a:xfrm flipH="1">
            <a:off x="6705601" y="3443923"/>
            <a:ext cx="2438399" cy="169972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/>
          <p:nvPr/>
        </p:nvSpPr>
        <p:spPr>
          <a:xfrm>
            <a:off x="127347" y="3686724"/>
            <a:ext cx="3791903" cy="1456754"/>
          </a:xfrm>
          <a:custGeom>
            <a:rect b="b" l="l" r="r" t="t"/>
            <a:pathLst>
              <a:path extrusionOk="0" h="109778" w="285750">
                <a:moveTo>
                  <a:pt x="217594" y="0"/>
                </a:moveTo>
                <a:lnTo>
                  <a:pt x="215917" y="245"/>
                </a:lnTo>
                <a:lnTo>
                  <a:pt x="214241" y="532"/>
                </a:lnTo>
                <a:lnTo>
                  <a:pt x="213014" y="777"/>
                </a:lnTo>
                <a:lnTo>
                  <a:pt x="211829" y="1063"/>
                </a:lnTo>
                <a:lnTo>
                  <a:pt x="210684" y="1390"/>
                </a:lnTo>
                <a:lnTo>
                  <a:pt x="209539" y="1758"/>
                </a:lnTo>
                <a:lnTo>
                  <a:pt x="208394" y="2208"/>
                </a:lnTo>
                <a:lnTo>
                  <a:pt x="207290" y="2658"/>
                </a:lnTo>
                <a:lnTo>
                  <a:pt x="206227" y="3148"/>
                </a:lnTo>
                <a:lnTo>
                  <a:pt x="205164" y="3680"/>
                </a:lnTo>
                <a:lnTo>
                  <a:pt x="204101" y="4211"/>
                </a:lnTo>
                <a:lnTo>
                  <a:pt x="203079" y="4825"/>
                </a:lnTo>
                <a:lnTo>
                  <a:pt x="202057" y="5479"/>
                </a:lnTo>
                <a:lnTo>
                  <a:pt x="201076" y="6133"/>
                </a:lnTo>
                <a:lnTo>
                  <a:pt x="200095" y="6828"/>
                </a:lnTo>
                <a:lnTo>
                  <a:pt x="199113" y="7564"/>
                </a:lnTo>
                <a:lnTo>
                  <a:pt x="198173" y="8300"/>
                </a:lnTo>
                <a:lnTo>
                  <a:pt x="197233" y="9077"/>
                </a:lnTo>
                <a:lnTo>
                  <a:pt x="196088" y="10058"/>
                </a:lnTo>
                <a:lnTo>
                  <a:pt x="194984" y="11080"/>
                </a:lnTo>
                <a:lnTo>
                  <a:pt x="193921" y="12143"/>
                </a:lnTo>
                <a:lnTo>
                  <a:pt x="192899" y="13206"/>
                </a:lnTo>
                <a:lnTo>
                  <a:pt x="191917" y="14310"/>
                </a:lnTo>
                <a:lnTo>
                  <a:pt x="190936" y="15455"/>
                </a:lnTo>
                <a:lnTo>
                  <a:pt x="189996" y="16600"/>
                </a:lnTo>
                <a:lnTo>
                  <a:pt x="189096" y="17744"/>
                </a:lnTo>
                <a:lnTo>
                  <a:pt x="188197" y="18930"/>
                </a:lnTo>
                <a:lnTo>
                  <a:pt x="187379" y="20157"/>
                </a:lnTo>
                <a:lnTo>
                  <a:pt x="186561" y="21383"/>
                </a:lnTo>
                <a:lnTo>
                  <a:pt x="185785" y="22651"/>
                </a:lnTo>
                <a:lnTo>
                  <a:pt x="185008" y="23918"/>
                </a:lnTo>
                <a:lnTo>
                  <a:pt x="184272" y="25226"/>
                </a:lnTo>
                <a:lnTo>
                  <a:pt x="183577" y="26576"/>
                </a:lnTo>
                <a:lnTo>
                  <a:pt x="182882" y="27925"/>
                </a:lnTo>
                <a:lnTo>
                  <a:pt x="181737" y="30255"/>
                </a:lnTo>
                <a:lnTo>
                  <a:pt x="180551" y="32586"/>
                </a:lnTo>
                <a:lnTo>
                  <a:pt x="179325" y="34916"/>
                </a:lnTo>
                <a:lnTo>
                  <a:pt x="178711" y="36061"/>
                </a:lnTo>
                <a:lnTo>
                  <a:pt x="178057" y="37206"/>
                </a:lnTo>
                <a:lnTo>
                  <a:pt x="177567" y="37942"/>
                </a:lnTo>
                <a:lnTo>
                  <a:pt x="177076" y="38678"/>
                </a:lnTo>
                <a:lnTo>
                  <a:pt x="176585" y="39373"/>
                </a:lnTo>
                <a:lnTo>
                  <a:pt x="176013" y="40068"/>
                </a:lnTo>
                <a:lnTo>
                  <a:pt x="175440" y="40722"/>
                </a:lnTo>
                <a:lnTo>
                  <a:pt x="174868" y="41335"/>
                </a:lnTo>
                <a:lnTo>
                  <a:pt x="174255" y="41908"/>
                </a:lnTo>
                <a:lnTo>
                  <a:pt x="173601" y="42439"/>
                </a:lnTo>
                <a:lnTo>
                  <a:pt x="172906" y="42971"/>
                </a:lnTo>
                <a:lnTo>
                  <a:pt x="172210" y="43421"/>
                </a:lnTo>
                <a:lnTo>
                  <a:pt x="171475" y="43870"/>
                </a:lnTo>
                <a:lnTo>
                  <a:pt x="170698" y="44238"/>
                </a:lnTo>
                <a:lnTo>
                  <a:pt x="169880" y="44606"/>
                </a:lnTo>
                <a:lnTo>
                  <a:pt x="169062" y="44892"/>
                </a:lnTo>
                <a:lnTo>
                  <a:pt x="168204" y="45138"/>
                </a:lnTo>
                <a:lnTo>
                  <a:pt x="167304" y="45383"/>
                </a:lnTo>
                <a:lnTo>
                  <a:pt x="166486" y="45506"/>
                </a:lnTo>
                <a:lnTo>
                  <a:pt x="165669" y="45628"/>
                </a:lnTo>
                <a:lnTo>
                  <a:pt x="164851" y="45710"/>
                </a:lnTo>
                <a:lnTo>
                  <a:pt x="164033" y="45751"/>
                </a:lnTo>
                <a:lnTo>
                  <a:pt x="163216" y="45710"/>
                </a:lnTo>
                <a:lnTo>
                  <a:pt x="162398" y="45669"/>
                </a:lnTo>
                <a:lnTo>
                  <a:pt x="161621" y="45628"/>
                </a:lnTo>
                <a:lnTo>
                  <a:pt x="160803" y="45506"/>
                </a:lnTo>
                <a:lnTo>
                  <a:pt x="160027" y="45342"/>
                </a:lnTo>
                <a:lnTo>
                  <a:pt x="159250" y="45179"/>
                </a:lnTo>
                <a:lnTo>
                  <a:pt x="158473" y="44974"/>
                </a:lnTo>
                <a:lnTo>
                  <a:pt x="157696" y="44770"/>
                </a:lnTo>
                <a:lnTo>
                  <a:pt x="156919" y="44484"/>
                </a:lnTo>
                <a:lnTo>
                  <a:pt x="156142" y="44238"/>
                </a:lnTo>
                <a:lnTo>
                  <a:pt x="154589" y="43584"/>
                </a:lnTo>
                <a:lnTo>
                  <a:pt x="153567" y="43093"/>
                </a:lnTo>
                <a:lnTo>
                  <a:pt x="152585" y="42603"/>
                </a:lnTo>
                <a:lnTo>
                  <a:pt x="151645" y="42071"/>
                </a:lnTo>
                <a:lnTo>
                  <a:pt x="150705" y="41499"/>
                </a:lnTo>
                <a:lnTo>
                  <a:pt x="149764" y="40886"/>
                </a:lnTo>
                <a:lnTo>
                  <a:pt x="148906" y="40231"/>
                </a:lnTo>
                <a:lnTo>
                  <a:pt x="148047" y="39577"/>
                </a:lnTo>
                <a:lnTo>
                  <a:pt x="147188" y="38882"/>
                </a:lnTo>
                <a:lnTo>
                  <a:pt x="146412" y="38146"/>
                </a:lnTo>
                <a:lnTo>
                  <a:pt x="145594" y="37410"/>
                </a:lnTo>
                <a:lnTo>
                  <a:pt x="144858" y="36634"/>
                </a:lnTo>
                <a:lnTo>
                  <a:pt x="144122" y="35816"/>
                </a:lnTo>
                <a:lnTo>
                  <a:pt x="143386" y="34998"/>
                </a:lnTo>
                <a:lnTo>
                  <a:pt x="142691" y="34180"/>
                </a:lnTo>
                <a:lnTo>
                  <a:pt x="141996" y="33281"/>
                </a:lnTo>
                <a:lnTo>
                  <a:pt x="141342" y="32381"/>
                </a:lnTo>
                <a:lnTo>
                  <a:pt x="139011" y="29070"/>
                </a:lnTo>
                <a:lnTo>
                  <a:pt x="136722" y="25758"/>
                </a:lnTo>
                <a:lnTo>
                  <a:pt x="134473" y="22405"/>
                </a:lnTo>
                <a:lnTo>
                  <a:pt x="132183" y="19053"/>
                </a:lnTo>
                <a:lnTo>
                  <a:pt x="131079" y="17458"/>
                </a:lnTo>
                <a:lnTo>
                  <a:pt x="129894" y="15945"/>
                </a:lnTo>
                <a:lnTo>
                  <a:pt x="128708" y="14433"/>
                </a:lnTo>
                <a:lnTo>
                  <a:pt x="127482" y="13002"/>
                </a:lnTo>
                <a:lnTo>
                  <a:pt x="126173" y="11612"/>
                </a:lnTo>
                <a:lnTo>
                  <a:pt x="125478" y="10916"/>
                </a:lnTo>
                <a:lnTo>
                  <a:pt x="124783" y="10262"/>
                </a:lnTo>
                <a:lnTo>
                  <a:pt x="124047" y="9649"/>
                </a:lnTo>
                <a:lnTo>
                  <a:pt x="123311" y="9036"/>
                </a:lnTo>
                <a:lnTo>
                  <a:pt x="122575" y="8422"/>
                </a:lnTo>
                <a:lnTo>
                  <a:pt x="121758" y="7850"/>
                </a:lnTo>
                <a:lnTo>
                  <a:pt x="120367" y="6910"/>
                </a:lnTo>
                <a:lnTo>
                  <a:pt x="118936" y="6051"/>
                </a:lnTo>
                <a:lnTo>
                  <a:pt x="117465" y="5274"/>
                </a:lnTo>
                <a:lnTo>
                  <a:pt x="116729" y="4906"/>
                </a:lnTo>
                <a:lnTo>
                  <a:pt x="115952" y="4579"/>
                </a:lnTo>
                <a:lnTo>
                  <a:pt x="115216" y="4293"/>
                </a:lnTo>
                <a:lnTo>
                  <a:pt x="114439" y="4007"/>
                </a:lnTo>
                <a:lnTo>
                  <a:pt x="113621" y="3761"/>
                </a:lnTo>
                <a:lnTo>
                  <a:pt x="112844" y="3516"/>
                </a:lnTo>
                <a:lnTo>
                  <a:pt x="112027" y="3353"/>
                </a:lnTo>
                <a:lnTo>
                  <a:pt x="111209" y="3189"/>
                </a:lnTo>
                <a:lnTo>
                  <a:pt x="110391" y="3066"/>
                </a:lnTo>
                <a:lnTo>
                  <a:pt x="109533" y="2944"/>
                </a:lnTo>
                <a:lnTo>
                  <a:pt x="108388" y="2903"/>
                </a:lnTo>
                <a:lnTo>
                  <a:pt x="107284" y="2862"/>
                </a:lnTo>
                <a:lnTo>
                  <a:pt x="106221" y="2944"/>
                </a:lnTo>
                <a:lnTo>
                  <a:pt x="105199" y="3066"/>
                </a:lnTo>
                <a:lnTo>
                  <a:pt x="104177" y="3271"/>
                </a:lnTo>
                <a:lnTo>
                  <a:pt x="103195" y="3516"/>
                </a:lnTo>
                <a:lnTo>
                  <a:pt x="102214" y="3843"/>
                </a:lnTo>
                <a:lnTo>
                  <a:pt x="101274" y="4211"/>
                </a:lnTo>
                <a:lnTo>
                  <a:pt x="100374" y="4661"/>
                </a:lnTo>
                <a:lnTo>
                  <a:pt x="99516" y="5152"/>
                </a:lnTo>
                <a:lnTo>
                  <a:pt x="98657" y="5724"/>
                </a:lnTo>
                <a:lnTo>
                  <a:pt x="97839" y="6337"/>
                </a:lnTo>
                <a:lnTo>
                  <a:pt x="97022" y="7032"/>
                </a:lnTo>
                <a:lnTo>
                  <a:pt x="96245" y="7809"/>
                </a:lnTo>
                <a:lnTo>
                  <a:pt x="95509" y="8627"/>
                </a:lnTo>
                <a:lnTo>
                  <a:pt x="94814" y="9485"/>
                </a:lnTo>
                <a:lnTo>
                  <a:pt x="93955" y="10630"/>
                </a:lnTo>
                <a:lnTo>
                  <a:pt x="93178" y="11816"/>
                </a:lnTo>
                <a:lnTo>
                  <a:pt x="92483" y="13043"/>
                </a:lnTo>
                <a:lnTo>
                  <a:pt x="91829" y="14310"/>
                </a:lnTo>
                <a:lnTo>
                  <a:pt x="91216" y="15577"/>
                </a:lnTo>
                <a:lnTo>
                  <a:pt x="90603" y="16845"/>
                </a:lnTo>
                <a:lnTo>
                  <a:pt x="89540" y="19462"/>
                </a:lnTo>
                <a:lnTo>
                  <a:pt x="88517" y="21996"/>
                </a:lnTo>
                <a:lnTo>
                  <a:pt x="87536" y="24531"/>
                </a:lnTo>
                <a:lnTo>
                  <a:pt x="86514" y="27025"/>
                </a:lnTo>
                <a:lnTo>
                  <a:pt x="85983" y="28293"/>
                </a:lnTo>
                <a:lnTo>
                  <a:pt x="85410" y="29479"/>
                </a:lnTo>
                <a:lnTo>
                  <a:pt x="84838" y="30623"/>
                </a:lnTo>
                <a:lnTo>
                  <a:pt x="84265" y="31686"/>
                </a:lnTo>
                <a:lnTo>
                  <a:pt x="83652" y="32749"/>
                </a:lnTo>
                <a:lnTo>
                  <a:pt x="83039" y="33772"/>
                </a:lnTo>
                <a:lnTo>
                  <a:pt x="82385" y="34753"/>
                </a:lnTo>
                <a:lnTo>
                  <a:pt x="81730" y="35734"/>
                </a:lnTo>
                <a:lnTo>
                  <a:pt x="81035" y="36674"/>
                </a:lnTo>
                <a:lnTo>
                  <a:pt x="80340" y="37615"/>
                </a:lnTo>
                <a:lnTo>
                  <a:pt x="79604" y="38514"/>
                </a:lnTo>
                <a:lnTo>
                  <a:pt x="78868" y="39373"/>
                </a:lnTo>
                <a:lnTo>
                  <a:pt x="78092" y="40231"/>
                </a:lnTo>
                <a:lnTo>
                  <a:pt x="77274" y="41049"/>
                </a:lnTo>
                <a:lnTo>
                  <a:pt x="76456" y="41826"/>
                </a:lnTo>
                <a:lnTo>
                  <a:pt x="75639" y="42603"/>
                </a:lnTo>
                <a:lnTo>
                  <a:pt x="74780" y="43339"/>
                </a:lnTo>
                <a:lnTo>
                  <a:pt x="73880" y="44034"/>
                </a:lnTo>
                <a:lnTo>
                  <a:pt x="72981" y="44729"/>
                </a:lnTo>
                <a:lnTo>
                  <a:pt x="72081" y="45383"/>
                </a:lnTo>
                <a:lnTo>
                  <a:pt x="71141" y="46037"/>
                </a:lnTo>
                <a:lnTo>
                  <a:pt x="70201" y="46651"/>
                </a:lnTo>
                <a:lnTo>
                  <a:pt x="69219" y="47223"/>
                </a:lnTo>
                <a:lnTo>
                  <a:pt x="68197" y="47795"/>
                </a:lnTo>
                <a:lnTo>
                  <a:pt x="67216" y="48327"/>
                </a:lnTo>
                <a:lnTo>
                  <a:pt x="66153" y="48858"/>
                </a:lnTo>
                <a:lnTo>
                  <a:pt x="65090" y="49349"/>
                </a:lnTo>
                <a:lnTo>
                  <a:pt x="64027" y="49799"/>
                </a:lnTo>
                <a:lnTo>
                  <a:pt x="62923" y="50248"/>
                </a:lnTo>
                <a:lnTo>
                  <a:pt x="61819" y="50657"/>
                </a:lnTo>
                <a:lnTo>
                  <a:pt x="60715" y="51066"/>
                </a:lnTo>
                <a:lnTo>
                  <a:pt x="59530" y="51434"/>
                </a:lnTo>
                <a:lnTo>
                  <a:pt x="58385" y="51761"/>
                </a:lnTo>
                <a:lnTo>
                  <a:pt x="57199" y="52088"/>
                </a:lnTo>
                <a:lnTo>
                  <a:pt x="55605" y="52456"/>
                </a:lnTo>
                <a:lnTo>
                  <a:pt x="53969" y="52783"/>
                </a:lnTo>
                <a:lnTo>
                  <a:pt x="52375" y="52988"/>
                </a:lnTo>
                <a:lnTo>
                  <a:pt x="50780" y="53192"/>
                </a:lnTo>
                <a:lnTo>
                  <a:pt x="49226" y="53274"/>
                </a:lnTo>
                <a:lnTo>
                  <a:pt x="47673" y="53315"/>
                </a:lnTo>
                <a:lnTo>
                  <a:pt x="46078" y="53274"/>
                </a:lnTo>
                <a:lnTo>
                  <a:pt x="44565" y="53192"/>
                </a:lnTo>
                <a:lnTo>
                  <a:pt x="43012" y="53070"/>
                </a:lnTo>
                <a:lnTo>
                  <a:pt x="41499" y="52865"/>
                </a:lnTo>
                <a:lnTo>
                  <a:pt x="39986" y="52579"/>
                </a:lnTo>
                <a:lnTo>
                  <a:pt x="38514" y="52252"/>
                </a:lnTo>
                <a:lnTo>
                  <a:pt x="37042" y="51843"/>
                </a:lnTo>
                <a:lnTo>
                  <a:pt x="35611" y="51434"/>
                </a:lnTo>
                <a:lnTo>
                  <a:pt x="34180" y="50944"/>
                </a:lnTo>
                <a:lnTo>
                  <a:pt x="32749" y="50371"/>
                </a:lnTo>
                <a:lnTo>
                  <a:pt x="31400" y="49758"/>
                </a:lnTo>
                <a:lnTo>
                  <a:pt x="30010" y="49104"/>
                </a:lnTo>
                <a:lnTo>
                  <a:pt x="28702" y="48409"/>
                </a:lnTo>
                <a:lnTo>
                  <a:pt x="27393" y="47673"/>
                </a:lnTo>
                <a:lnTo>
                  <a:pt x="26085" y="46855"/>
                </a:lnTo>
                <a:lnTo>
                  <a:pt x="24858" y="46037"/>
                </a:lnTo>
                <a:lnTo>
                  <a:pt x="23632" y="45138"/>
                </a:lnTo>
                <a:lnTo>
                  <a:pt x="22405" y="44197"/>
                </a:lnTo>
                <a:lnTo>
                  <a:pt x="21261" y="43216"/>
                </a:lnTo>
                <a:lnTo>
                  <a:pt x="20116" y="42194"/>
                </a:lnTo>
                <a:lnTo>
                  <a:pt x="19012" y="41131"/>
                </a:lnTo>
                <a:lnTo>
                  <a:pt x="17949" y="40027"/>
                </a:lnTo>
                <a:lnTo>
                  <a:pt x="16927" y="38882"/>
                </a:lnTo>
                <a:lnTo>
                  <a:pt x="15945" y="37737"/>
                </a:lnTo>
                <a:lnTo>
                  <a:pt x="14964" y="36511"/>
                </a:lnTo>
                <a:lnTo>
                  <a:pt x="14065" y="35284"/>
                </a:lnTo>
                <a:lnTo>
                  <a:pt x="13043" y="33731"/>
                </a:lnTo>
                <a:lnTo>
                  <a:pt x="12061" y="32177"/>
                </a:lnTo>
                <a:lnTo>
                  <a:pt x="11203" y="30582"/>
                </a:lnTo>
                <a:lnTo>
                  <a:pt x="10385" y="28947"/>
                </a:lnTo>
                <a:lnTo>
                  <a:pt x="9649" y="27271"/>
                </a:lnTo>
                <a:lnTo>
                  <a:pt x="8954" y="25594"/>
                </a:lnTo>
                <a:lnTo>
                  <a:pt x="8382" y="23836"/>
                </a:lnTo>
                <a:lnTo>
                  <a:pt x="7891" y="22078"/>
                </a:lnTo>
                <a:lnTo>
                  <a:pt x="7687" y="21465"/>
                </a:lnTo>
                <a:lnTo>
                  <a:pt x="7441" y="20933"/>
                </a:lnTo>
                <a:lnTo>
                  <a:pt x="7155" y="20525"/>
                </a:lnTo>
                <a:lnTo>
                  <a:pt x="6991" y="20361"/>
                </a:lnTo>
                <a:lnTo>
                  <a:pt x="6787" y="20198"/>
                </a:lnTo>
                <a:lnTo>
                  <a:pt x="6583" y="20034"/>
                </a:lnTo>
                <a:lnTo>
                  <a:pt x="6378" y="19911"/>
                </a:lnTo>
                <a:lnTo>
                  <a:pt x="5928" y="19748"/>
                </a:lnTo>
                <a:lnTo>
                  <a:pt x="5397" y="19666"/>
                </a:lnTo>
                <a:lnTo>
                  <a:pt x="4825" y="19666"/>
                </a:lnTo>
                <a:lnTo>
                  <a:pt x="4334" y="19748"/>
                </a:lnTo>
                <a:lnTo>
                  <a:pt x="3884" y="19870"/>
                </a:lnTo>
                <a:lnTo>
                  <a:pt x="3475" y="20116"/>
                </a:lnTo>
                <a:lnTo>
                  <a:pt x="3107" y="20402"/>
                </a:lnTo>
                <a:lnTo>
                  <a:pt x="2821" y="20770"/>
                </a:lnTo>
                <a:lnTo>
                  <a:pt x="2576" y="21261"/>
                </a:lnTo>
                <a:lnTo>
                  <a:pt x="2412" y="21751"/>
                </a:lnTo>
                <a:lnTo>
                  <a:pt x="2290" y="22364"/>
                </a:lnTo>
                <a:lnTo>
                  <a:pt x="1390" y="29969"/>
                </a:lnTo>
                <a:lnTo>
                  <a:pt x="940" y="33772"/>
                </a:lnTo>
                <a:lnTo>
                  <a:pt x="572" y="37574"/>
                </a:lnTo>
                <a:lnTo>
                  <a:pt x="368" y="40313"/>
                </a:lnTo>
                <a:lnTo>
                  <a:pt x="204" y="43053"/>
                </a:lnTo>
                <a:lnTo>
                  <a:pt x="82" y="45833"/>
                </a:lnTo>
                <a:lnTo>
                  <a:pt x="0" y="48572"/>
                </a:lnTo>
                <a:lnTo>
                  <a:pt x="0" y="51312"/>
                </a:lnTo>
                <a:lnTo>
                  <a:pt x="41" y="54051"/>
                </a:lnTo>
                <a:lnTo>
                  <a:pt x="123" y="56831"/>
                </a:lnTo>
                <a:lnTo>
                  <a:pt x="204" y="59570"/>
                </a:lnTo>
                <a:lnTo>
                  <a:pt x="368" y="62187"/>
                </a:lnTo>
                <a:lnTo>
                  <a:pt x="532" y="64763"/>
                </a:lnTo>
                <a:lnTo>
                  <a:pt x="736" y="67339"/>
                </a:lnTo>
                <a:lnTo>
                  <a:pt x="981" y="69955"/>
                </a:lnTo>
                <a:lnTo>
                  <a:pt x="1267" y="72531"/>
                </a:lnTo>
                <a:lnTo>
                  <a:pt x="1595" y="75107"/>
                </a:lnTo>
                <a:lnTo>
                  <a:pt x="1922" y="77683"/>
                </a:lnTo>
                <a:lnTo>
                  <a:pt x="2330" y="80218"/>
                </a:lnTo>
                <a:lnTo>
                  <a:pt x="2739" y="82793"/>
                </a:lnTo>
                <a:lnTo>
                  <a:pt x="3189" y="85328"/>
                </a:lnTo>
                <a:lnTo>
                  <a:pt x="3680" y="87904"/>
                </a:lnTo>
                <a:lnTo>
                  <a:pt x="4211" y="90439"/>
                </a:lnTo>
                <a:lnTo>
                  <a:pt x="4784" y="92974"/>
                </a:lnTo>
                <a:lnTo>
                  <a:pt x="5356" y="95509"/>
                </a:lnTo>
                <a:lnTo>
                  <a:pt x="6010" y="98003"/>
                </a:lnTo>
                <a:lnTo>
                  <a:pt x="6705" y="100538"/>
                </a:lnTo>
                <a:lnTo>
                  <a:pt x="6951" y="101274"/>
                </a:lnTo>
                <a:lnTo>
                  <a:pt x="7196" y="102010"/>
                </a:lnTo>
                <a:lnTo>
                  <a:pt x="7768" y="103482"/>
                </a:lnTo>
                <a:lnTo>
                  <a:pt x="8136" y="104218"/>
                </a:lnTo>
                <a:lnTo>
                  <a:pt x="8504" y="104913"/>
                </a:lnTo>
                <a:lnTo>
                  <a:pt x="8913" y="105526"/>
                </a:lnTo>
                <a:lnTo>
                  <a:pt x="9363" y="106139"/>
                </a:lnTo>
                <a:lnTo>
                  <a:pt x="9853" y="106712"/>
                </a:lnTo>
                <a:lnTo>
                  <a:pt x="10344" y="107202"/>
                </a:lnTo>
                <a:lnTo>
                  <a:pt x="10876" y="107652"/>
                </a:lnTo>
                <a:lnTo>
                  <a:pt x="11448" y="108061"/>
                </a:lnTo>
                <a:lnTo>
                  <a:pt x="12061" y="108429"/>
                </a:lnTo>
                <a:lnTo>
                  <a:pt x="12675" y="108756"/>
                </a:lnTo>
                <a:lnTo>
                  <a:pt x="13370" y="109042"/>
                </a:lnTo>
                <a:lnTo>
                  <a:pt x="14024" y="109287"/>
                </a:lnTo>
                <a:lnTo>
                  <a:pt x="14760" y="109451"/>
                </a:lnTo>
                <a:lnTo>
                  <a:pt x="15496" y="109574"/>
                </a:lnTo>
                <a:lnTo>
                  <a:pt x="16232" y="109696"/>
                </a:lnTo>
                <a:lnTo>
                  <a:pt x="17008" y="109737"/>
                </a:lnTo>
                <a:lnTo>
                  <a:pt x="19053" y="109778"/>
                </a:lnTo>
                <a:lnTo>
                  <a:pt x="21056" y="109778"/>
                </a:lnTo>
                <a:lnTo>
                  <a:pt x="25104" y="109696"/>
                </a:lnTo>
                <a:lnTo>
                  <a:pt x="33240" y="109451"/>
                </a:lnTo>
                <a:lnTo>
                  <a:pt x="35407" y="109369"/>
                </a:lnTo>
                <a:lnTo>
                  <a:pt x="37574" y="109287"/>
                </a:lnTo>
                <a:lnTo>
                  <a:pt x="41908" y="109001"/>
                </a:lnTo>
                <a:lnTo>
                  <a:pt x="48041" y="108592"/>
                </a:lnTo>
                <a:lnTo>
                  <a:pt x="54133" y="108143"/>
                </a:lnTo>
                <a:lnTo>
                  <a:pt x="59284" y="107734"/>
                </a:lnTo>
                <a:lnTo>
                  <a:pt x="64395" y="107284"/>
                </a:lnTo>
                <a:lnTo>
                  <a:pt x="70119" y="106793"/>
                </a:lnTo>
                <a:lnTo>
                  <a:pt x="75802" y="106221"/>
                </a:lnTo>
                <a:lnTo>
                  <a:pt x="86514" y="105199"/>
                </a:lnTo>
                <a:lnTo>
                  <a:pt x="97308" y="104136"/>
                </a:lnTo>
                <a:lnTo>
                  <a:pt x="106139" y="103318"/>
                </a:lnTo>
                <a:lnTo>
                  <a:pt x="111945" y="102746"/>
                </a:lnTo>
                <a:lnTo>
                  <a:pt x="117792" y="102214"/>
                </a:lnTo>
                <a:lnTo>
                  <a:pt x="123025" y="101805"/>
                </a:lnTo>
                <a:lnTo>
                  <a:pt x="128258" y="101396"/>
                </a:lnTo>
                <a:lnTo>
                  <a:pt x="134677" y="100947"/>
                </a:lnTo>
                <a:lnTo>
                  <a:pt x="141096" y="100538"/>
                </a:lnTo>
                <a:lnTo>
                  <a:pt x="145062" y="100252"/>
                </a:lnTo>
                <a:lnTo>
                  <a:pt x="147066" y="100170"/>
                </a:lnTo>
                <a:lnTo>
                  <a:pt x="149069" y="100088"/>
                </a:lnTo>
                <a:lnTo>
                  <a:pt x="162357" y="99843"/>
                </a:lnTo>
                <a:lnTo>
                  <a:pt x="168981" y="99761"/>
                </a:lnTo>
                <a:lnTo>
                  <a:pt x="172292" y="99720"/>
                </a:lnTo>
                <a:lnTo>
                  <a:pt x="175604" y="99720"/>
                </a:lnTo>
                <a:lnTo>
                  <a:pt x="178016" y="99761"/>
                </a:lnTo>
                <a:lnTo>
                  <a:pt x="180469" y="99843"/>
                </a:lnTo>
                <a:lnTo>
                  <a:pt x="185335" y="100047"/>
                </a:lnTo>
                <a:lnTo>
                  <a:pt x="190200" y="100293"/>
                </a:lnTo>
                <a:lnTo>
                  <a:pt x="195025" y="100661"/>
                </a:lnTo>
                <a:lnTo>
                  <a:pt x="199972" y="101069"/>
                </a:lnTo>
                <a:lnTo>
                  <a:pt x="204919" y="101519"/>
                </a:lnTo>
                <a:lnTo>
                  <a:pt x="209825" y="102051"/>
                </a:lnTo>
                <a:lnTo>
                  <a:pt x="214732" y="102582"/>
                </a:lnTo>
                <a:lnTo>
                  <a:pt x="219679" y="103155"/>
                </a:lnTo>
                <a:lnTo>
                  <a:pt x="224585" y="103768"/>
                </a:lnTo>
                <a:lnTo>
                  <a:pt x="229491" y="104381"/>
                </a:lnTo>
                <a:lnTo>
                  <a:pt x="234398" y="104953"/>
                </a:lnTo>
                <a:lnTo>
                  <a:pt x="237668" y="105321"/>
                </a:lnTo>
                <a:lnTo>
                  <a:pt x="240898" y="105608"/>
                </a:lnTo>
                <a:lnTo>
                  <a:pt x="247399" y="106180"/>
                </a:lnTo>
                <a:lnTo>
                  <a:pt x="250139" y="106425"/>
                </a:lnTo>
                <a:lnTo>
                  <a:pt x="252919" y="106589"/>
                </a:lnTo>
                <a:lnTo>
                  <a:pt x="255699" y="106712"/>
                </a:lnTo>
                <a:lnTo>
                  <a:pt x="258438" y="106793"/>
                </a:lnTo>
                <a:lnTo>
                  <a:pt x="261219" y="106875"/>
                </a:lnTo>
                <a:lnTo>
                  <a:pt x="263999" y="106834"/>
                </a:lnTo>
                <a:lnTo>
                  <a:pt x="266738" y="106793"/>
                </a:lnTo>
                <a:lnTo>
                  <a:pt x="269518" y="106671"/>
                </a:lnTo>
                <a:lnTo>
                  <a:pt x="271236" y="106589"/>
                </a:lnTo>
                <a:lnTo>
                  <a:pt x="272994" y="106466"/>
                </a:lnTo>
                <a:lnTo>
                  <a:pt x="276428" y="106139"/>
                </a:lnTo>
                <a:lnTo>
                  <a:pt x="283338" y="105362"/>
                </a:lnTo>
                <a:lnTo>
                  <a:pt x="283788" y="105281"/>
                </a:lnTo>
                <a:lnTo>
                  <a:pt x="284196" y="105117"/>
                </a:lnTo>
                <a:lnTo>
                  <a:pt x="284523" y="104872"/>
                </a:lnTo>
                <a:lnTo>
                  <a:pt x="284810" y="104586"/>
                </a:lnTo>
                <a:lnTo>
                  <a:pt x="285096" y="104299"/>
                </a:lnTo>
                <a:lnTo>
                  <a:pt x="285341" y="103931"/>
                </a:lnTo>
                <a:lnTo>
                  <a:pt x="285750" y="103155"/>
                </a:lnTo>
                <a:lnTo>
                  <a:pt x="285750" y="102214"/>
                </a:lnTo>
                <a:lnTo>
                  <a:pt x="283583" y="95345"/>
                </a:lnTo>
                <a:lnTo>
                  <a:pt x="282070" y="90603"/>
                </a:lnTo>
                <a:lnTo>
                  <a:pt x="280476" y="85901"/>
                </a:lnTo>
                <a:lnTo>
                  <a:pt x="278840" y="81240"/>
                </a:lnTo>
                <a:lnTo>
                  <a:pt x="277123" y="76620"/>
                </a:lnTo>
                <a:lnTo>
                  <a:pt x="275365" y="72000"/>
                </a:lnTo>
                <a:lnTo>
                  <a:pt x="273484" y="67420"/>
                </a:lnTo>
                <a:lnTo>
                  <a:pt x="271563" y="62882"/>
                </a:lnTo>
                <a:lnTo>
                  <a:pt x="269559" y="58385"/>
                </a:lnTo>
                <a:lnTo>
                  <a:pt x="267515" y="53928"/>
                </a:lnTo>
                <a:lnTo>
                  <a:pt x="265389" y="49472"/>
                </a:lnTo>
                <a:lnTo>
                  <a:pt x="263181" y="45056"/>
                </a:lnTo>
                <a:lnTo>
                  <a:pt x="260892" y="40681"/>
                </a:lnTo>
                <a:lnTo>
                  <a:pt x="258561" y="36306"/>
                </a:lnTo>
                <a:lnTo>
                  <a:pt x="256149" y="32013"/>
                </a:lnTo>
                <a:lnTo>
                  <a:pt x="253655" y="27720"/>
                </a:lnTo>
                <a:lnTo>
                  <a:pt x="251079" y="23468"/>
                </a:lnTo>
                <a:lnTo>
                  <a:pt x="249811" y="21424"/>
                </a:lnTo>
                <a:lnTo>
                  <a:pt x="248503" y="19462"/>
                </a:lnTo>
                <a:lnTo>
                  <a:pt x="247113" y="17499"/>
                </a:lnTo>
                <a:lnTo>
                  <a:pt x="245682" y="15618"/>
                </a:lnTo>
                <a:lnTo>
                  <a:pt x="244169" y="13778"/>
                </a:lnTo>
                <a:lnTo>
                  <a:pt x="242616" y="11980"/>
                </a:lnTo>
                <a:lnTo>
                  <a:pt x="241798" y="11121"/>
                </a:lnTo>
                <a:lnTo>
                  <a:pt x="240939" y="10262"/>
                </a:lnTo>
                <a:lnTo>
                  <a:pt x="240081" y="9445"/>
                </a:lnTo>
                <a:lnTo>
                  <a:pt x="239222" y="8627"/>
                </a:lnTo>
                <a:lnTo>
                  <a:pt x="238364" y="7891"/>
                </a:lnTo>
                <a:lnTo>
                  <a:pt x="237546" y="7155"/>
                </a:lnTo>
                <a:lnTo>
                  <a:pt x="236646" y="6460"/>
                </a:lnTo>
                <a:lnTo>
                  <a:pt x="235788" y="5806"/>
                </a:lnTo>
                <a:lnTo>
                  <a:pt x="234888" y="5192"/>
                </a:lnTo>
                <a:lnTo>
                  <a:pt x="233989" y="4579"/>
                </a:lnTo>
                <a:lnTo>
                  <a:pt x="233048" y="4007"/>
                </a:lnTo>
                <a:lnTo>
                  <a:pt x="232108" y="3475"/>
                </a:lnTo>
                <a:lnTo>
                  <a:pt x="231127" y="2985"/>
                </a:lnTo>
                <a:lnTo>
                  <a:pt x="230145" y="2535"/>
                </a:lnTo>
                <a:lnTo>
                  <a:pt x="229123" y="2085"/>
                </a:lnTo>
                <a:lnTo>
                  <a:pt x="228101" y="1717"/>
                </a:lnTo>
                <a:lnTo>
                  <a:pt x="227079" y="1349"/>
                </a:lnTo>
                <a:lnTo>
                  <a:pt x="226016" y="1022"/>
                </a:lnTo>
                <a:lnTo>
                  <a:pt x="224912" y="777"/>
                </a:lnTo>
                <a:lnTo>
                  <a:pt x="223808" y="532"/>
                </a:lnTo>
                <a:lnTo>
                  <a:pt x="222132" y="245"/>
                </a:lnTo>
                <a:lnTo>
                  <a:pt x="22045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 flipH="1">
            <a:off x="0" y="0"/>
            <a:ext cx="9144000" cy="5143648"/>
          </a:xfrm>
          <a:custGeom>
            <a:rect b="b" l="l" r="r" t="t"/>
            <a:pathLst>
              <a:path extrusionOk="0" h="160739" w="28575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948600" y="645000"/>
            <a:ext cx="4105500" cy="19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948600" y="2244875"/>
            <a:ext cx="4105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54" name="Google Shape;54;p9"/>
          <p:cNvPicPr preferRelativeResize="0"/>
          <p:nvPr/>
        </p:nvPicPr>
        <p:blipFill rotWithShape="1">
          <a:blip r:embed="rId2">
            <a:alphaModFix/>
          </a:blip>
          <a:srcRect b="0" l="122" r="62835" t="0"/>
          <a:stretch/>
        </p:blipFill>
        <p:spPr>
          <a:xfrm rot="5400000">
            <a:off x="2327738" y="2957011"/>
            <a:ext cx="1432374" cy="27880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/>
          <p:nvPr/>
        </p:nvSpPr>
        <p:spPr>
          <a:xfrm flipH="1">
            <a:off x="5295898" y="3686724"/>
            <a:ext cx="3791903" cy="1456754"/>
          </a:xfrm>
          <a:custGeom>
            <a:rect b="b" l="l" r="r" t="t"/>
            <a:pathLst>
              <a:path extrusionOk="0" h="109778" w="285750">
                <a:moveTo>
                  <a:pt x="217594" y="0"/>
                </a:moveTo>
                <a:lnTo>
                  <a:pt x="215917" y="245"/>
                </a:lnTo>
                <a:lnTo>
                  <a:pt x="214241" y="532"/>
                </a:lnTo>
                <a:lnTo>
                  <a:pt x="213014" y="777"/>
                </a:lnTo>
                <a:lnTo>
                  <a:pt x="211829" y="1063"/>
                </a:lnTo>
                <a:lnTo>
                  <a:pt x="210684" y="1390"/>
                </a:lnTo>
                <a:lnTo>
                  <a:pt x="209539" y="1758"/>
                </a:lnTo>
                <a:lnTo>
                  <a:pt x="208394" y="2208"/>
                </a:lnTo>
                <a:lnTo>
                  <a:pt x="207290" y="2658"/>
                </a:lnTo>
                <a:lnTo>
                  <a:pt x="206227" y="3148"/>
                </a:lnTo>
                <a:lnTo>
                  <a:pt x="205164" y="3680"/>
                </a:lnTo>
                <a:lnTo>
                  <a:pt x="204101" y="4211"/>
                </a:lnTo>
                <a:lnTo>
                  <a:pt x="203079" y="4825"/>
                </a:lnTo>
                <a:lnTo>
                  <a:pt x="202057" y="5479"/>
                </a:lnTo>
                <a:lnTo>
                  <a:pt x="201076" y="6133"/>
                </a:lnTo>
                <a:lnTo>
                  <a:pt x="200095" y="6828"/>
                </a:lnTo>
                <a:lnTo>
                  <a:pt x="199113" y="7564"/>
                </a:lnTo>
                <a:lnTo>
                  <a:pt x="198173" y="8300"/>
                </a:lnTo>
                <a:lnTo>
                  <a:pt x="197233" y="9077"/>
                </a:lnTo>
                <a:lnTo>
                  <a:pt x="196088" y="10058"/>
                </a:lnTo>
                <a:lnTo>
                  <a:pt x="194984" y="11080"/>
                </a:lnTo>
                <a:lnTo>
                  <a:pt x="193921" y="12143"/>
                </a:lnTo>
                <a:lnTo>
                  <a:pt x="192899" y="13206"/>
                </a:lnTo>
                <a:lnTo>
                  <a:pt x="191917" y="14310"/>
                </a:lnTo>
                <a:lnTo>
                  <a:pt x="190936" y="15455"/>
                </a:lnTo>
                <a:lnTo>
                  <a:pt x="189996" y="16600"/>
                </a:lnTo>
                <a:lnTo>
                  <a:pt x="189096" y="17744"/>
                </a:lnTo>
                <a:lnTo>
                  <a:pt x="188197" y="18930"/>
                </a:lnTo>
                <a:lnTo>
                  <a:pt x="187379" y="20157"/>
                </a:lnTo>
                <a:lnTo>
                  <a:pt x="186561" y="21383"/>
                </a:lnTo>
                <a:lnTo>
                  <a:pt x="185785" y="22651"/>
                </a:lnTo>
                <a:lnTo>
                  <a:pt x="185008" y="23918"/>
                </a:lnTo>
                <a:lnTo>
                  <a:pt x="184272" y="25226"/>
                </a:lnTo>
                <a:lnTo>
                  <a:pt x="183577" y="26576"/>
                </a:lnTo>
                <a:lnTo>
                  <a:pt x="182882" y="27925"/>
                </a:lnTo>
                <a:lnTo>
                  <a:pt x="181737" y="30255"/>
                </a:lnTo>
                <a:lnTo>
                  <a:pt x="180551" y="32586"/>
                </a:lnTo>
                <a:lnTo>
                  <a:pt x="179325" y="34916"/>
                </a:lnTo>
                <a:lnTo>
                  <a:pt x="178711" y="36061"/>
                </a:lnTo>
                <a:lnTo>
                  <a:pt x="178057" y="37206"/>
                </a:lnTo>
                <a:lnTo>
                  <a:pt x="177567" y="37942"/>
                </a:lnTo>
                <a:lnTo>
                  <a:pt x="177076" y="38678"/>
                </a:lnTo>
                <a:lnTo>
                  <a:pt x="176585" y="39373"/>
                </a:lnTo>
                <a:lnTo>
                  <a:pt x="176013" y="40068"/>
                </a:lnTo>
                <a:lnTo>
                  <a:pt x="175440" y="40722"/>
                </a:lnTo>
                <a:lnTo>
                  <a:pt x="174868" y="41335"/>
                </a:lnTo>
                <a:lnTo>
                  <a:pt x="174255" y="41908"/>
                </a:lnTo>
                <a:lnTo>
                  <a:pt x="173601" y="42439"/>
                </a:lnTo>
                <a:lnTo>
                  <a:pt x="172906" y="42971"/>
                </a:lnTo>
                <a:lnTo>
                  <a:pt x="172210" y="43421"/>
                </a:lnTo>
                <a:lnTo>
                  <a:pt x="171475" y="43870"/>
                </a:lnTo>
                <a:lnTo>
                  <a:pt x="170698" y="44238"/>
                </a:lnTo>
                <a:lnTo>
                  <a:pt x="169880" y="44606"/>
                </a:lnTo>
                <a:lnTo>
                  <a:pt x="169062" y="44892"/>
                </a:lnTo>
                <a:lnTo>
                  <a:pt x="168204" y="45138"/>
                </a:lnTo>
                <a:lnTo>
                  <a:pt x="167304" y="45383"/>
                </a:lnTo>
                <a:lnTo>
                  <a:pt x="166486" y="45506"/>
                </a:lnTo>
                <a:lnTo>
                  <a:pt x="165669" y="45628"/>
                </a:lnTo>
                <a:lnTo>
                  <a:pt x="164851" y="45710"/>
                </a:lnTo>
                <a:lnTo>
                  <a:pt x="164033" y="45751"/>
                </a:lnTo>
                <a:lnTo>
                  <a:pt x="163216" y="45710"/>
                </a:lnTo>
                <a:lnTo>
                  <a:pt x="162398" y="45669"/>
                </a:lnTo>
                <a:lnTo>
                  <a:pt x="161621" y="45628"/>
                </a:lnTo>
                <a:lnTo>
                  <a:pt x="160803" y="45506"/>
                </a:lnTo>
                <a:lnTo>
                  <a:pt x="160027" y="45342"/>
                </a:lnTo>
                <a:lnTo>
                  <a:pt x="159250" y="45179"/>
                </a:lnTo>
                <a:lnTo>
                  <a:pt x="158473" y="44974"/>
                </a:lnTo>
                <a:lnTo>
                  <a:pt x="157696" y="44770"/>
                </a:lnTo>
                <a:lnTo>
                  <a:pt x="156919" y="44484"/>
                </a:lnTo>
                <a:lnTo>
                  <a:pt x="156142" y="44238"/>
                </a:lnTo>
                <a:lnTo>
                  <a:pt x="154589" y="43584"/>
                </a:lnTo>
                <a:lnTo>
                  <a:pt x="153567" y="43093"/>
                </a:lnTo>
                <a:lnTo>
                  <a:pt x="152585" y="42603"/>
                </a:lnTo>
                <a:lnTo>
                  <a:pt x="151645" y="42071"/>
                </a:lnTo>
                <a:lnTo>
                  <a:pt x="150705" y="41499"/>
                </a:lnTo>
                <a:lnTo>
                  <a:pt x="149764" y="40886"/>
                </a:lnTo>
                <a:lnTo>
                  <a:pt x="148906" y="40231"/>
                </a:lnTo>
                <a:lnTo>
                  <a:pt x="148047" y="39577"/>
                </a:lnTo>
                <a:lnTo>
                  <a:pt x="147188" y="38882"/>
                </a:lnTo>
                <a:lnTo>
                  <a:pt x="146412" y="38146"/>
                </a:lnTo>
                <a:lnTo>
                  <a:pt x="145594" y="37410"/>
                </a:lnTo>
                <a:lnTo>
                  <a:pt x="144858" y="36634"/>
                </a:lnTo>
                <a:lnTo>
                  <a:pt x="144122" y="35816"/>
                </a:lnTo>
                <a:lnTo>
                  <a:pt x="143386" y="34998"/>
                </a:lnTo>
                <a:lnTo>
                  <a:pt x="142691" y="34180"/>
                </a:lnTo>
                <a:lnTo>
                  <a:pt x="141996" y="33281"/>
                </a:lnTo>
                <a:lnTo>
                  <a:pt x="141342" y="32381"/>
                </a:lnTo>
                <a:lnTo>
                  <a:pt x="139011" y="29070"/>
                </a:lnTo>
                <a:lnTo>
                  <a:pt x="136722" y="25758"/>
                </a:lnTo>
                <a:lnTo>
                  <a:pt x="134473" y="22405"/>
                </a:lnTo>
                <a:lnTo>
                  <a:pt x="132183" y="19053"/>
                </a:lnTo>
                <a:lnTo>
                  <a:pt x="131079" y="17458"/>
                </a:lnTo>
                <a:lnTo>
                  <a:pt x="129894" y="15945"/>
                </a:lnTo>
                <a:lnTo>
                  <a:pt x="128708" y="14433"/>
                </a:lnTo>
                <a:lnTo>
                  <a:pt x="127482" y="13002"/>
                </a:lnTo>
                <a:lnTo>
                  <a:pt x="126173" y="11612"/>
                </a:lnTo>
                <a:lnTo>
                  <a:pt x="125478" y="10916"/>
                </a:lnTo>
                <a:lnTo>
                  <a:pt x="124783" y="10262"/>
                </a:lnTo>
                <a:lnTo>
                  <a:pt x="124047" y="9649"/>
                </a:lnTo>
                <a:lnTo>
                  <a:pt x="123311" y="9036"/>
                </a:lnTo>
                <a:lnTo>
                  <a:pt x="122575" y="8422"/>
                </a:lnTo>
                <a:lnTo>
                  <a:pt x="121758" y="7850"/>
                </a:lnTo>
                <a:lnTo>
                  <a:pt x="120367" y="6910"/>
                </a:lnTo>
                <a:lnTo>
                  <a:pt x="118936" y="6051"/>
                </a:lnTo>
                <a:lnTo>
                  <a:pt x="117465" y="5274"/>
                </a:lnTo>
                <a:lnTo>
                  <a:pt x="116729" y="4906"/>
                </a:lnTo>
                <a:lnTo>
                  <a:pt x="115952" y="4579"/>
                </a:lnTo>
                <a:lnTo>
                  <a:pt x="115216" y="4293"/>
                </a:lnTo>
                <a:lnTo>
                  <a:pt x="114439" y="4007"/>
                </a:lnTo>
                <a:lnTo>
                  <a:pt x="113621" y="3761"/>
                </a:lnTo>
                <a:lnTo>
                  <a:pt x="112844" y="3516"/>
                </a:lnTo>
                <a:lnTo>
                  <a:pt x="112027" y="3353"/>
                </a:lnTo>
                <a:lnTo>
                  <a:pt x="111209" y="3189"/>
                </a:lnTo>
                <a:lnTo>
                  <a:pt x="110391" y="3066"/>
                </a:lnTo>
                <a:lnTo>
                  <a:pt x="109533" y="2944"/>
                </a:lnTo>
                <a:lnTo>
                  <a:pt x="108388" y="2903"/>
                </a:lnTo>
                <a:lnTo>
                  <a:pt x="107284" y="2862"/>
                </a:lnTo>
                <a:lnTo>
                  <a:pt x="106221" y="2944"/>
                </a:lnTo>
                <a:lnTo>
                  <a:pt x="105199" y="3066"/>
                </a:lnTo>
                <a:lnTo>
                  <a:pt x="104177" y="3271"/>
                </a:lnTo>
                <a:lnTo>
                  <a:pt x="103195" y="3516"/>
                </a:lnTo>
                <a:lnTo>
                  <a:pt x="102214" y="3843"/>
                </a:lnTo>
                <a:lnTo>
                  <a:pt x="101274" y="4211"/>
                </a:lnTo>
                <a:lnTo>
                  <a:pt x="100374" y="4661"/>
                </a:lnTo>
                <a:lnTo>
                  <a:pt x="99516" y="5152"/>
                </a:lnTo>
                <a:lnTo>
                  <a:pt x="98657" y="5724"/>
                </a:lnTo>
                <a:lnTo>
                  <a:pt x="97839" y="6337"/>
                </a:lnTo>
                <a:lnTo>
                  <a:pt x="97022" y="7032"/>
                </a:lnTo>
                <a:lnTo>
                  <a:pt x="96245" y="7809"/>
                </a:lnTo>
                <a:lnTo>
                  <a:pt x="95509" y="8627"/>
                </a:lnTo>
                <a:lnTo>
                  <a:pt x="94814" y="9485"/>
                </a:lnTo>
                <a:lnTo>
                  <a:pt x="93955" y="10630"/>
                </a:lnTo>
                <a:lnTo>
                  <a:pt x="93178" y="11816"/>
                </a:lnTo>
                <a:lnTo>
                  <a:pt x="92483" y="13043"/>
                </a:lnTo>
                <a:lnTo>
                  <a:pt x="91829" y="14310"/>
                </a:lnTo>
                <a:lnTo>
                  <a:pt x="91216" y="15577"/>
                </a:lnTo>
                <a:lnTo>
                  <a:pt x="90603" y="16845"/>
                </a:lnTo>
                <a:lnTo>
                  <a:pt x="89540" y="19462"/>
                </a:lnTo>
                <a:lnTo>
                  <a:pt x="88517" y="21996"/>
                </a:lnTo>
                <a:lnTo>
                  <a:pt x="87536" y="24531"/>
                </a:lnTo>
                <a:lnTo>
                  <a:pt x="86514" y="27025"/>
                </a:lnTo>
                <a:lnTo>
                  <a:pt x="85983" y="28293"/>
                </a:lnTo>
                <a:lnTo>
                  <a:pt x="85410" y="29479"/>
                </a:lnTo>
                <a:lnTo>
                  <a:pt x="84838" y="30623"/>
                </a:lnTo>
                <a:lnTo>
                  <a:pt x="84265" y="31686"/>
                </a:lnTo>
                <a:lnTo>
                  <a:pt x="83652" y="32749"/>
                </a:lnTo>
                <a:lnTo>
                  <a:pt x="83039" y="33772"/>
                </a:lnTo>
                <a:lnTo>
                  <a:pt x="82385" y="34753"/>
                </a:lnTo>
                <a:lnTo>
                  <a:pt x="81730" y="35734"/>
                </a:lnTo>
                <a:lnTo>
                  <a:pt x="81035" y="36674"/>
                </a:lnTo>
                <a:lnTo>
                  <a:pt x="80340" y="37615"/>
                </a:lnTo>
                <a:lnTo>
                  <a:pt x="79604" y="38514"/>
                </a:lnTo>
                <a:lnTo>
                  <a:pt x="78868" y="39373"/>
                </a:lnTo>
                <a:lnTo>
                  <a:pt x="78092" y="40231"/>
                </a:lnTo>
                <a:lnTo>
                  <a:pt x="77274" y="41049"/>
                </a:lnTo>
                <a:lnTo>
                  <a:pt x="76456" y="41826"/>
                </a:lnTo>
                <a:lnTo>
                  <a:pt x="75639" y="42603"/>
                </a:lnTo>
                <a:lnTo>
                  <a:pt x="74780" y="43339"/>
                </a:lnTo>
                <a:lnTo>
                  <a:pt x="73880" y="44034"/>
                </a:lnTo>
                <a:lnTo>
                  <a:pt x="72981" y="44729"/>
                </a:lnTo>
                <a:lnTo>
                  <a:pt x="72081" y="45383"/>
                </a:lnTo>
                <a:lnTo>
                  <a:pt x="71141" y="46037"/>
                </a:lnTo>
                <a:lnTo>
                  <a:pt x="70201" y="46651"/>
                </a:lnTo>
                <a:lnTo>
                  <a:pt x="69219" y="47223"/>
                </a:lnTo>
                <a:lnTo>
                  <a:pt x="68197" y="47795"/>
                </a:lnTo>
                <a:lnTo>
                  <a:pt x="67216" y="48327"/>
                </a:lnTo>
                <a:lnTo>
                  <a:pt x="66153" y="48858"/>
                </a:lnTo>
                <a:lnTo>
                  <a:pt x="65090" y="49349"/>
                </a:lnTo>
                <a:lnTo>
                  <a:pt x="64027" y="49799"/>
                </a:lnTo>
                <a:lnTo>
                  <a:pt x="62923" y="50248"/>
                </a:lnTo>
                <a:lnTo>
                  <a:pt x="61819" y="50657"/>
                </a:lnTo>
                <a:lnTo>
                  <a:pt x="60715" y="51066"/>
                </a:lnTo>
                <a:lnTo>
                  <a:pt x="59530" y="51434"/>
                </a:lnTo>
                <a:lnTo>
                  <a:pt x="58385" y="51761"/>
                </a:lnTo>
                <a:lnTo>
                  <a:pt x="57199" y="52088"/>
                </a:lnTo>
                <a:lnTo>
                  <a:pt x="55605" y="52456"/>
                </a:lnTo>
                <a:lnTo>
                  <a:pt x="53969" y="52783"/>
                </a:lnTo>
                <a:lnTo>
                  <a:pt x="52375" y="52988"/>
                </a:lnTo>
                <a:lnTo>
                  <a:pt x="50780" y="53192"/>
                </a:lnTo>
                <a:lnTo>
                  <a:pt x="49226" y="53274"/>
                </a:lnTo>
                <a:lnTo>
                  <a:pt x="47673" y="53315"/>
                </a:lnTo>
                <a:lnTo>
                  <a:pt x="46078" y="53274"/>
                </a:lnTo>
                <a:lnTo>
                  <a:pt x="44565" y="53192"/>
                </a:lnTo>
                <a:lnTo>
                  <a:pt x="43012" y="53070"/>
                </a:lnTo>
                <a:lnTo>
                  <a:pt x="41499" y="52865"/>
                </a:lnTo>
                <a:lnTo>
                  <a:pt x="39986" y="52579"/>
                </a:lnTo>
                <a:lnTo>
                  <a:pt x="38514" y="52252"/>
                </a:lnTo>
                <a:lnTo>
                  <a:pt x="37042" y="51843"/>
                </a:lnTo>
                <a:lnTo>
                  <a:pt x="35611" y="51434"/>
                </a:lnTo>
                <a:lnTo>
                  <a:pt x="34180" y="50944"/>
                </a:lnTo>
                <a:lnTo>
                  <a:pt x="32749" y="50371"/>
                </a:lnTo>
                <a:lnTo>
                  <a:pt x="31400" y="49758"/>
                </a:lnTo>
                <a:lnTo>
                  <a:pt x="30010" y="49104"/>
                </a:lnTo>
                <a:lnTo>
                  <a:pt x="28702" y="48409"/>
                </a:lnTo>
                <a:lnTo>
                  <a:pt x="27393" y="47673"/>
                </a:lnTo>
                <a:lnTo>
                  <a:pt x="26085" y="46855"/>
                </a:lnTo>
                <a:lnTo>
                  <a:pt x="24858" y="46037"/>
                </a:lnTo>
                <a:lnTo>
                  <a:pt x="23632" y="45138"/>
                </a:lnTo>
                <a:lnTo>
                  <a:pt x="22405" y="44197"/>
                </a:lnTo>
                <a:lnTo>
                  <a:pt x="21261" y="43216"/>
                </a:lnTo>
                <a:lnTo>
                  <a:pt x="20116" y="42194"/>
                </a:lnTo>
                <a:lnTo>
                  <a:pt x="19012" y="41131"/>
                </a:lnTo>
                <a:lnTo>
                  <a:pt x="17949" y="40027"/>
                </a:lnTo>
                <a:lnTo>
                  <a:pt x="16927" y="38882"/>
                </a:lnTo>
                <a:lnTo>
                  <a:pt x="15945" y="37737"/>
                </a:lnTo>
                <a:lnTo>
                  <a:pt x="14964" y="36511"/>
                </a:lnTo>
                <a:lnTo>
                  <a:pt x="14065" y="35284"/>
                </a:lnTo>
                <a:lnTo>
                  <a:pt x="13043" y="33731"/>
                </a:lnTo>
                <a:lnTo>
                  <a:pt x="12061" y="32177"/>
                </a:lnTo>
                <a:lnTo>
                  <a:pt x="11203" y="30582"/>
                </a:lnTo>
                <a:lnTo>
                  <a:pt x="10385" y="28947"/>
                </a:lnTo>
                <a:lnTo>
                  <a:pt x="9649" y="27271"/>
                </a:lnTo>
                <a:lnTo>
                  <a:pt x="8954" y="25594"/>
                </a:lnTo>
                <a:lnTo>
                  <a:pt x="8382" y="23836"/>
                </a:lnTo>
                <a:lnTo>
                  <a:pt x="7891" y="22078"/>
                </a:lnTo>
                <a:lnTo>
                  <a:pt x="7687" y="21465"/>
                </a:lnTo>
                <a:lnTo>
                  <a:pt x="7441" y="20933"/>
                </a:lnTo>
                <a:lnTo>
                  <a:pt x="7155" y="20525"/>
                </a:lnTo>
                <a:lnTo>
                  <a:pt x="6991" y="20361"/>
                </a:lnTo>
                <a:lnTo>
                  <a:pt x="6787" y="20198"/>
                </a:lnTo>
                <a:lnTo>
                  <a:pt x="6583" y="20034"/>
                </a:lnTo>
                <a:lnTo>
                  <a:pt x="6378" y="19911"/>
                </a:lnTo>
                <a:lnTo>
                  <a:pt x="5928" y="19748"/>
                </a:lnTo>
                <a:lnTo>
                  <a:pt x="5397" y="19666"/>
                </a:lnTo>
                <a:lnTo>
                  <a:pt x="4825" y="19666"/>
                </a:lnTo>
                <a:lnTo>
                  <a:pt x="4334" y="19748"/>
                </a:lnTo>
                <a:lnTo>
                  <a:pt x="3884" y="19870"/>
                </a:lnTo>
                <a:lnTo>
                  <a:pt x="3475" y="20116"/>
                </a:lnTo>
                <a:lnTo>
                  <a:pt x="3107" y="20402"/>
                </a:lnTo>
                <a:lnTo>
                  <a:pt x="2821" y="20770"/>
                </a:lnTo>
                <a:lnTo>
                  <a:pt x="2576" y="21261"/>
                </a:lnTo>
                <a:lnTo>
                  <a:pt x="2412" y="21751"/>
                </a:lnTo>
                <a:lnTo>
                  <a:pt x="2290" y="22364"/>
                </a:lnTo>
                <a:lnTo>
                  <a:pt x="1390" y="29969"/>
                </a:lnTo>
                <a:lnTo>
                  <a:pt x="940" y="33772"/>
                </a:lnTo>
                <a:lnTo>
                  <a:pt x="572" y="37574"/>
                </a:lnTo>
                <a:lnTo>
                  <a:pt x="368" y="40313"/>
                </a:lnTo>
                <a:lnTo>
                  <a:pt x="204" y="43053"/>
                </a:lnTo>
                <a:lnTo>
                  <a:pt x="82" y="45833"/>
                </a:lnTo>
                <a:lnTo>
                  <a:pt x="0" y="48572"/>
                </a:lnTo>
                <a:lnTo>
                  <a:pt x="0" y="51312"/>
                </a:lnTo>
                <a:lnTo>
                  <a:pt x="41" y="54051"/>
                </a:lnTo>
                <a:lnTo>
                  <a:pt x="123" y="56831"/>
                </a:lnTo>
                <a:lnTo>
                  <a:pt x="204" y="59570"/>
                </a:lnTo>
                <a:lnTo>
                  <a:pt x="368" y="62187"/>
                </a:lnTo>
                <a:lnTo>
                  <a:pt x="532" y="64763"/>
                </a:lnTo>
                <a:lnTo>
                  <a:pt x="736" y="67339"/>
                </a:lnTo>
                <a:lnTo>
                  <a:pt x="981" y="69955"/>
                </a:lnTo>
                <a:lnTo>
                  <a:pt x="1267" y="72531"/>
                </a:lnTo>
                <a:lnTo>
                  <a:pt x="1595" y="75107"/>
                </a:lnTo>
                <a:lnTo>
                  <a:pt x="1922" y="77683"/>
                </a:lnTo>
                <a:lnTo>
                  <a:pt x="2330" y="80218"/>
                </a:lnTo>
                <a:lnTo>
                  <a:pt x="2739" y="82793"/>
                </a:lnTo>
                <a:lnTo>
                  <a:pt x="3189" y="85328"/>
                </a:lnTo>
                <a:lnTo>
                  <a:pt x="3680" y="87904"/>
                </a:lnTo>
                <a:lnTo>
                  <a:pt x="4211" y="90439"/>
                </a:lnTo>
                <a:lnTo>
                  <a:pt x="4784" y="92974"/>
                </a:lnTo>
                <a:lnTo>
                  <a:pt x="5356" y="95509"/>
                </a:lnTo>
                <a:lnTo>
                  <a:pt x="6010" y="98003"/>
                </a:lnTo>
                <a:lnTo>
                  <a:pt x="6705" y="100538"/>
                </a:lnTo>
                <a:lnTo>
                  <a:pt x="6951" y="101274"/>
                </a:lnTo>
                <a:lnTo>
                  <a:pt x="7196" y="102010"/>
                </a:lnTo>
                <a:lnTo>
                  <a:pt x="7768" y="103482"/>
                </a:lnTo>
                <a:lnTo>
                  <a:pt x="8136" y="104218"/>
                </a:lnTo>
                <a:lnTo>
                  <a:pt x="8504" y="104913"/>
                </a:lnTo>
                <a:lnTo>
                  <a:pt x="8913" y="105526"/>
                </a:lnTo>
                <a:lnTo>
                  <a:pt x="9363" y="106139"/>
                </a:lnTo>
                <a:lnTo>
                  <a:pt x="9853" y="106712"/>
                </a:lnTo>
                <a:lnTo>
                  <a:pt x="10344" y="107202"/>
                </a:lnTo>
                <a:lnTo>
                  <a:pt x="10876" y="107652"/>
                </a:lnTo>
                <a:lnTo>
                  <a:pt x="11448" y="108061"/>
                </a:lnTo>
                <a:lnTo>
                  <a:pt x="12061" y="108429"/>
                </a:lnTo>
                <a:lnTo>
                  <a:pt x="12675" y="108756"/>
                </a:lnTo>
                <a:lnTo>
                  <a:pt x="13370" y="109042"/>
                </a:lnTo>
                <a:lnTo>
                  <a:pt x="14024" y="109287"/>
                </a:lnTo>
                <a:lnTo>
                  <a:pt x="14760" y="109451"/>
                </a:lnTo>
                <a:lnTo>
                  <a:pt x="15496" y="109574"/>
                </a:lnTo>
                <a:lnTo>
                  <a:pt x="16232" y="109696"/>
                </a:lnTo>
                <a:lnTo>
                  <a:pt x="17008" y="109737"/>
                </a:lnTo>
                <a:lnTo>
                  <a:pt x="19053" y="109778"/>
                </a:lnTo>
                <a:lnTo>
                  <a:pt x="21056" y="109778"/>
                </a:lnTo>
                <a:lnTo>
                  <a:pt x="25104" y="109696"/>
                </a:lnTo>
                <a:lnTo>
                  <a:pt x="33240" y="109451"/>
                </a:lnTo>
                <a:lnTo>
                  <a:pt x="35407" y="109369"/>
                </a:lnTo>
                <a:lnTo>
                  <a:pt x="37574" y="109287"/>
                </a:lnTo>
                <a:lnTo>
                  <a:pt x="41908" y="109001"/>
                </a:lnTo>
                <a:lnTo>
                  <a:pt x="48041" y="108592"/>
                </a:lnTo>
                <a:lnTo>
                  <a:pt x="54133" y="108143"/>
                </a:lnTo>
                <a:lnTo>
                  <a:pt x="59284" y="107734"/>
                </a:lnTo>
                <a:lnTo>
                  <a:pt x="64395" y="107284"/>
                </a:lnTo>
                <a:lnTo>
                  <a:pt x="70119" y="106793"/>
                </a:lnTo>
                <a:lnTo>
                  <a:pt x="75802" y="106221"/>
                </a:lnTo>
                <a:lnTo>
                  <a:pt x="86514" y="105199"/>
                </a:lnTo>
                <a:lnTo>
                  <a:pt x="97308" y="104136"/>
                </a:lnTo>
                <a:lnTo>
                  <a:pt x="106139" y="103318"/>
                </a:lnTo>
                <a:lnTo>
                  <a:pt x="111945" y="102746"/>
                </a:lnTo>
                <a:lnTo>
                  <a:pt x="117792" y="102214"/>
                </a:lnTo>
                <a:lnTo>
                  <a:pt x="123025" y="101805"/>
                </a:lnTo>
                <a:lnTo>
                  <a:pt x="128258" y="101396"/>
                </a:lnTo>
                <a:lnTo>
                  <a:pt x="134677" y="100947"/>
                </a:lnTo>
                <a:lnTo>
                  <a:pt x="141096" y="100538"/>
                </a:lnTo>
                <a:lnTo>
                  <a:pt x="145062" y="100252"/>
                </a:lnTo>
                <a:lnTo>
                  <a:pt x="147066" y="100170"/>
                </a:lnTo>
                <a:lnTo>
                  <a:pt x="149069" y="100088"/>
                </a:lnTo>
                <a:lnTo>
                  <a:pt x="162357" y="99843"/>
                </a:lnTo>
                <a:lnTo>
                  <a:pt x="168981" y="99761"/>
                </a:lnTo>
                <a:lnTo>
                  <a:pt x="172292" y="99720"/>
                </a:lnTo>
                <a:lnTo>
                  <a:pt x="175604" y="99720"/>
                </a:lnTo>
                <a:lnTo>
                  <a:pt x="178016" y="99761"/>
                </a:lnTo>
                <a:lnTo>
                  <a:pt x="180469" y="99843"/>
                </a:lnTo>
                <a:lnTo>
                  <a:pt x="185335" y="100047"/>
                </a:lnTo>
                <a:lnTo>
                  <a:pt x="190200" y="100293"/>
                </a:lnTo>
                <a:lnTo>
                  <a:pt x="195025" y="100661"/>
                </a:lnTo>
                <a:lnTo>
                  <a:pt x="199972" y="101069"/>
                </a:lnTo>
                <a:lnTo>
                  <a:pt x="204919" y="101519"/>
                </a:lnTo>
                <a:lnTo>
                  <a:pt x="209825" y="102051"/>
                </a:lnTo>
                <a:lnTo>
                  <a:pt x="214732" y="102582"/>
                </a:lnTo>
                <a:lnTo>
                  <a:pt x="219679" y="103155"/>
                </a:lnTo>
                <a:lnTo>
                  <a:pt x="224585" y="103768"/>
                </a:lnTo>
                <a:lnTo>
                  <a:pt x="229491" y="104381"/>
                </a:lnTo>
                <a:lnTo>
                  <a:pt x="234398" y="104953"/>
                </a:lnTo>
                <a:lnTo>
                  <a:pt x="237668" y="105321"/>
                </a:lnTo>
                <a:lnTo>
                  <a:pt x="240898" y="105608"/>
                </a:lnTo>
                <a:lnTo>
                  <a:pt x="247399" y="106180"/>
                </a:lnTo>
                <a:lnTo>
                  <a:pt x="250139" y="106425"/>
                </a:lnTo>
                <a:lnTo>
                  <a:pt x="252919" y="106589"/>
                </a:lnTo>
                <a:lnTo>
                  <a:pt x="255699" y="106712"/>
                </a:lnTo>
                <a:lnTo>
                  <a:pt x="258438" y="106793"/>
                </a:lnTo>
                <a:lnTo>
                  <a:pt x="261219" y="106875"/>
                </a:lnTo>
                <a:lnTo>
                  <a:pt x="263999" y="106834"/>
                </a:lnTo>
                <a:lnTo>
                  <a:pt x="266738" y="106793"/>
                </a:lnTo>
                <a:lnTo>
                  <a:pt x="269518" y="106671"/>
                </a:lnTo>
                <a:lnTo>
                  <a:pt x="271236" y="106589"/>
                </a:lnTo>
                <a:lnTo>
                  <a:pt x="272994" y="106466"/>
                </a:lnTo>
                <a:lnTo>
                  <a:pt x="276428" y="106139"/>
                </a:lnTo>
                <a:lnTo>
                  <a:pt x="283338" y="105362"/>
                </a:lnTo>
                <a:lnTo>
                  <a:pt x="283788" y="105281"/>
                </a:lnTo>
                <a:lnTo>
                  <a:pt x="284196" y="105117"/>
                </a:lnTo>
                <a:lnTo>
                  <a:pt x="284523" y="104872"/>
                </a:lnTo>
                <a:lnTo>
                  <a:pt x="284810" y="104586"/>
                </a:lnTo>
                <a:lnTo>
                  <a:pt x="285096" y="104299"/>
                </a:lnTo>
                <a:lnTo>
                  <a:pt x="285341" y="103931"/>
                </a:lnTo>
                <a:lnTo>
                  <a:pt x="285750" y="103155"/>
                </a:lnTo>
                <a:lnTo>
                  <a:pt x="285750" y="102214"/>
                </a:lnTo>
                <a:lnTo>
                  <a:pt x="283583" y="95345"/>
                </a:lnTo>
                <a:lnTo>
                  <a:pt x="282070" y="90603"/>
                </a:lnTo>
                <a:lnTo>
                  <a:pt x="280476" y="85901"/>
                </a:lnTo>
                <a:lnTo>
                  <a:pt x="278840" y="81240"/>
                </a:lnTo>
                <a:lnTo>
                  <a:pt x="277123" y="76620"/>
                </a:lnTo>
                <a:lnTo>
                  <a:pt x="275365" y="72000"/>
                </a:lnTo>
                <a:lnTo>
                  <a:pt x="273484" y="67420"/>
                </a:lnTo>
                <a:lnTo>
                  <a:pt x="271563" y="62882"/>
                </a:lnTo>
                <a:lnTo>
                  <a:pt x="269559" y="58385"/>
                </a:lnTo>
                <a:lnTo>
                  <a:pt x="267515" y="53928"/>
                </a:lnTo>
                <a:lnTo>
                  <a:pt x="265389" y="49472"/>
                </a:lnTo>
                <a:lnTo>
                  <a:pt x="263181" y="45056"/>
                </a:lnTo>
                <a:lnTo>
                  <a:pt x="260892" y="40681"/>
                </a:lnTo>
                <a:lnTo>
                  <a:pt x="258561" y="36306"/>
                </a:lnTo>
                <a:lnTo>
                  <a:pt x="256149" y="32013"/>
                </a:lnTo>
                <a:lnTo>
                  <a:pt x="253655" y="27720"/>
                </a:lnTo>
                <a:lnTo>
                  <a:pt x="251079" y="23468"/>
                </a:lnTo>
                <a:lnTo>
                  <a:pt x="249811" y="21424"/>
                </a:lnTo>
                <a:lnTo>
                  <a:pt x="248503" y="19462"/>
                </a:lnTo>
                <a:lnTo>
                  <a:pt x="247113" y="17499"/>
                </a:lnTo>
                <a:lnTo>
                  <a:pt x="245682" y="15618"/>
                </a:lnTo>
                <a:lnTo>
                  <a:pt x="244169" y="13778"/>
                </a:lnTo>
                <a:lnTo>
                  <a:pt x="242616" y="11980"/>
                </a:lnTo>
                <a:lnTo>
                  <a:pt x="241798" y="11121"/>
                </a:lnTo>
                <a:lnTo>
                  <a:pt x="240939" y="10262"/>
                </a:lnTo>
                <a:lnTo>
                  <a:pt x="240081" y="9445"/>
                </a:lnTo>
                <a:lnTo>
                  <a:pt x="239222" y="8627"/>
                </a:lnTo>
                <a:lnTo>
                  <a:pt x="238364" y="7891"/>
                </a:lnTo>
                <a:lnTo>
                  <a:pt x="237546" y="7155"/>
                </a:lnTo>
                <a:lnTo>
                  <a:pt x="236646" y="6460"/>
                </a:lnTo>
                <a:lnTo>
                  <a:pt x="235788" y="5806"/>
                </a:lnTo>
                <a:lnTo>
                  <a:pt x="234888" y="5192"/>
                </a:lnTo>
                <a:lnTo>
                  <a:pt x="233989" y="4579"/>
                </a:lnTo>
                <a:lnTo>
                  <a:pt x="233048" y="4007"/>
                </a:lnTo>
                <a:lnTo>
                  <a:pt x="232108" y="3475"/>
                </a:lnTo>
                <a:lnTo>
                  <a:pt x="231127" y="2985"/>
                </a:lnTo>
                <a:lnTo>
                  <a:pt x="230145" y="2535"/>
                </a:lnTo>
                <a:lnTo>
                  <a:pt x="229123" y="2085"/>
                </a:lnTo>
                <a:lnTo>
                  <a:pt x="228101" y="1717"/>
                </a:lnTo>
                <a:lnTo>
                  <a:pt x="227079" y="1349"/>
                </a:lnTo>
                <a:lnTo>
                  <a:pt x="226016" y="1022"/>
                </a:lnTo>
                <a:lnTo>
                  <a:pt x="224912" y="777"/>
                </a:lnTo>
                <a:lnTo>
                  <a:pt x="223808" y="532"/>
                </a:lnTo>
                <a:lnTo>
                  <a:pt x="222132" y="245"/>
                </a:lnTo>
                <a:lnTo>
                  <a:pt x="2204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9"/>
          <p:cNvSpPr/>
          <p:nvPr/>
        </p:nvSpPr>
        <p:spPr>
          <a:xfrm flipH="1">
            <a:off x="6841500" y="1282950"/>
            <a:ext cx="1152300" cy="115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/>
          <p:nvPr/>
        </p:nvSpPr>
        <p:spPr>
          <a:xfrm flipH="1">
            <a:off x="0" y="0"/>
            <a:ext cx="9144000" cy="5143648"/>
          </a:xfrm>
          <a:custGeom>
            <a:rect b="b" l="l" r="r" t="t"/>
            <a:pathLst>
              <a:path extrusionOk="0" h="160739" w="28575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720000" y="680250"/>
            <a:ext cx="4655700" cy="175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subTitle"/>
          </p:nvPr>
        </p:nvSpPr>
        <p:spPr>
          <a:xfrm>
            <a:off x="720000" y="2437350"/>
            <a:ext cx="35124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61" name="Google Shape;61;p10"/>
          <p:cNvPicPr preferRelativeResize="0"/>
          <p:nvPr/>
        </p:nvPicPr>
        <p:blipFill rotWithShape="1">
          <a:blip r:embed="rId2">
            <a:alphaModFix/>
          </a:blip>
          <a:srcRect b="55452" l="0" r="32432" t="0"/>
          <a:stretch/>
        </p:blipFill>
        <p:spPr>
          <a:xfrm flipH="1">
            <a:off x="0" y="3886201"/>
            <a:ext cx="2769425" cy="13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0"/>
          <p:cNvSpPr/>
          <p:nvPr/>
        </p:nvSpPr>
        <p:spPr>
          <a:xfrm flipH="1">
            <a:off x="7798375" y="540000"/>
            <a:ext cx="1152300" cy="115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ExtraBold"/>
              <a:buNone/>
              <a:defRPr sz="2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Medium"/>
              <a:buChar char="●"/>
              <a:defRPr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ctrTitle"/>
          </p:nvPr>
        </p:nvSpPr>
        <p:spPr>
          <a:xfrm>
            <a:off x="720000" y="955075"/>
            <a:ext cx="5294700" cy="17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 vs S&amp;P 500</a:t>
            </a:r>
            <a:endParaRPr/>
          </a:p>
        </p:txBody>
      </p:sp>
      <p:sp>
        <p:nvSpPr>
          <p:cNvPr id="178" name="Google Shape;178;p25"/>
          <p:cNvSpPr txBox="1"/>
          <p:nvPr>
            <p:ph idx="1" type="subTitle"/>
          </p:nvPr>
        </p:nvSpPr>
        <p:spPr>
          <a:xfrm>
            <a:off x="720000" y="2902750"/>
            <a:ext cx="3735000" cy="16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Financial Markets Analytics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Potertì Daniele 844892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Sanvito Alessio 844785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Sanvito Simone 844794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</a:t>
            </a:r>
            <a:endParaRPr/>
          </a:p>
        </p:txBody>
      </p:sp>
      <p:pic>
        <p:nvPicPr>
          <p:cNvPr id="240" name="Google Shape;2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25" y="2745375"/>
            <a:ext cx="3760675" cy="229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4"/>
          <p:cNvSpPr txBox="1"/>
          <p:nvPr/>
        </p:nvSpPr>
        <p:spPr>
          <a:xfrm>
            <a:off x="1291650" y="2305150"/>
            <a:ext cx="14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2% 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R</a:t>
            </a:r>
            <a:r>
              <a:rPr baseline="30000" lang="en">
                <a:latin typeface="Montserrat Medium"/>
                <a:ea typeface="Montserrat Medium"/>
                <a:cs typeface="Montserrat Medium"/>
                <a:sym typeface="Montserrat Medium"/>
              </a:rPr>
              <a:t>2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UP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42" name="Google Shape;24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8450" y="1315625"/>
            <a:ext cx="3760675" cy="2294518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4"/>
          <p:cNvSpPr txBox="1"/>
          <p:nvPr/>
        </p:nvSpPr>
        <p:spPr>
          <a:xfrm>
            <a:off x="6593925" y="915425"/>
            <a:ext cx="14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2% RATIO UP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4" name="Google Shape;244;p34"/>
          <p:cNvSpPr txBox="1"/>
          <p:nvPr/>
        </p:nvSpPr>
        <p:spPr>
          <a:xfrm>
            <a:off x="1291650" y="980725"/>
            <a:ext cx="2970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These are the graphs of the cumulative returns of the portfolios that overperform the market in terms of returns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10%</a:t>
            </a:r>
            <a:endParaRPr/>
          </a:p>
        </p:txBody>
      </p:sp>
      <p:sp>
        <p:nvSpPr>
          <p:cNvPr id="250" name="Google Shape;250;p35"/>
          <p:cNvSpPr/>
          <p:nvPr/>
        </p:nvSpPr>
        <p:spPr>
          <a:xfrm>
            <a:off x="266700" y="86847"/>
            <a:ext cx="906600" cy="906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75" y="1858600"/>
            <a:ext cx="8557850" cy="14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2%</a:t>
            </a:r>
            <a:endParaRPr/>
          </a:p>
        </p:txBody>
      </p:sp>
      <p:sp>
        <p:nvSpPr>
          <p:cNvPr id="257" name="Google Shape;257;p36"/>
          <p:cNvSpPr/>
          <p:nvPr/>
        </p:nvSpPr>
        <p:spPr>
          <a:xfrm>
            <a:off x="7993050" y="4059172"/>
            <a:ext cx="906600" cy="906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75" y="1832538"/>
            <a:ext cx="8542050" cy="14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type="ctrTitle"/>
          </p:nvPr>
        </p:nvSpPr>
        <p:spPr>
          <a:xfrm>
            <a:off x="4538475" y="2076000"/>
            <a:ext cx="3852000" cy="99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264" name="Google Shape;264;p37"/>
          <p:cNvSpPr/>
          <p:nvPr/>
        </p:nvSpPr>
        <p:spPr>
          <a:xfrm>
            <a:off x="4706850" y="3160100"/>
            <a:ext cx="3618900" cy="111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2290050" y="150627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</a:t>
            </a:r>
            <a:endParaRPr sz="2800"/>
          </a:p>
        </p:txBody>
      </p:sp>
      <p:sp>
        <p:nvSpPr>
          <p:cNvPr id="184" name="Google Shape;184;p26"/>
          <p:cNvSpPr txBox="1"/>
          <p:nvPr>
            <p:ph idx="1" type="subTitle"/>
          </p:nvPr>
        </p:nvSpPr>
        <p:spPr>
          <a:xfrm>
            <a:off x="2290050" y="2129725"/>
            <a:ext cx="4563900" cy="15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objective of this project is to understand how a possible investment strategy could work and how risk can affect an investment in real portfolios.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PROJECT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 this project we have: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AutoNum type="arabicPeriod"/>
            </a:pPr>
            <a:r>
              <a:rPr lang="en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Downloaded data from Bloomberg API data;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AutoNum type="arabicPeriod"/>
            </a:pPr>
            <a:r>
              <a:rPr lang="en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Preprocessed those data;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AutoNum type="arabicPeriod"/>
            </a:pPr>
            <a:r>
              <a:rPr lang="en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Built the rolling model;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AutoNum type="arabicPeriod"/>
            </a:pPr>
            <a:r>
              <a:rPr lang="en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Chosen the metrics needed to select the stocks (to be used to compose the portfolios);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AutoNum type="arabicPeriod"/>
            </a:pPr>
            <a:r>
              <a:rPr lang="en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Built equally weighted portfolios;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AutoNum type="arabicPeriod"/>
            </a:pPr>
            <a:r>
              <a:rPr lang="en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Rebalanced weekly the stocks in the portfolios and calculated the returns of those portfolios;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AutoNum type="arabicPeriod"/>
            </a:pPr>
            <a:r>
              <a:rPr lang="en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Analyzed the final results.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4572000" y="1284150"/>
            <a:ext cx="3852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Made with Bloomberg Excel Add-In</a:t>
            </a:r>
            <a:endParaRPr sz="1700"/>
          </a:p>
        </p:txBody>
      </p:sp>
      <p:sp>
        <p:nvSpPr>
          <p:cNvPr id="196" name="Google Shape;196;p28"/>
          <p:cNvSpPr txBox="1"/>
          <p:nvPr>
            <p:ph idx="2" type="title"/>
          </p:nvPr>
        </p:nvSpPr>
        <p:spPr>
          <a:xfrm>
            <a:off x="4277625" y="442350"/>
            <a:ext cx="43737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DOWNLOAD</a:t>
            </a:r>
            <a:endParaRPr sz="2800"/>
          </a:p>
        </p:txBody>
      </p:sp>
      <p:sp>
        <p:nvSpPr>
          <p:cNvPr id="197" name="Google Shape;197;p28"/>
          <p:cNvSpPr txBox="1"/>
          <p:nvPr>
            <p:ph idx="1" type="subTitle"/>
          </p:nvPr>
        </p:nvSpPr>
        <p:spPr>
          <a:xfrm>
            <a:off x="4572000" y="2051675"/>
            <a:ext cx="3852000" cy="22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ctr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Last prices with daily granularity</a:t>
            </a:r>
            <a:endParaRPr sz="1500"/>
          </a:p>
          <a:p>
            <a:pPr indent="-323850" lvl="0" marL="457200" rtl="0" algn="ctr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Market index (S&amp;P500)</a:t>
            </a:r>
            <a:endParaRPr sz="1500"/>
          </a:p>
          <a:p>
            <a:pPr indent="-323850" lvl="0" marL="457200" rtl="0" algn="ctr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All the stocks inside the market index 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 u="sng"/>
              <a:t>Pay attention to the survivorship bias</a:t>
            </a:r>
            <a:endParaRPr sz="1500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4253825" y="540000"/>
            <a:ext cx="41703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PREPROCESSING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1250725" y="1295100"/>
            <a:ext cx="4114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-"/>
            </a:pPr>
            <a:r>
              <a:rPr lang="en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Changed the names of the columns for more clarity </a:t>
            </a:r>
            <a:br>
              <a:rPr lang="en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(es. Apple → AAPL)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-"/>
            </a:pPr>
            <a:r>
              <a:rPr lang="en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Inserted stocks that in the moment of download were no more in the index but have been part of it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-"/>
            </a:pPr>
            <a:r>
              <a:rPr lang="en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N/A for the prices of those stocks before they entered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-"/>
            </a:pPr>
            <a:r>
              <a:rPr lang="en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N/A for the prices of those stocks after they were removed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Attention if the stock is added again or if it was part of the index, then removed and then re-inserted</a:t>
            </a:r>
            <a:endParaRPr sz="1500" u="sng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ROLLING MODEL</a:t>
            </a:r>
            <a:endParaRPr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en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Calculation of log returns of every stock and of the index;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en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Rolling model which: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○"/>
            </a:pPr>
            <a:r>
              <a:rPr lang="en" sz="1500">
                <a:solidFill>
                  <a:schemeClr val="dk2"/>
                </a:solidFill>
              </a:rPr>
              <a:t>Uses linear regression;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○"/>
            </a:pPr>
            <a:r>
              <a:rPr lang="en" sz="1500">
                <a:solidFill>
                  <a:schemeClr val="dk2"/>
                </a:solidFill>
              </a:rPr>
              <a:t>samples the first 180 days and gives the value of the parameters at the 180</a:t>
            </a:r>
            <a:r>
              <a:rPr baseline="30000" lang="en" sz="1500">
                <a:solidFill>
                  <a:schemeClr val="dk2"/>
                </a:solidFill>
              </a:rPr>
              <a:t>th</a:t>
            </a:r>
            <a:r>
              <a:rPr lang="en" sz="1500">
                <a:solidFill>
                  <a:schemeClr val="dk2"/>
                </a:solidFill>
              </a:rPr>
              <a:t> day;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Moves forward a week and calculates the parameters using data relative to the previous 180 days;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In the 7</a:t>
            </a:r>
            <a:r>
              <a:rPr baseline="30000" lang="en" sz="1500">
                <a:solidFill>
                  <a:schemeClr val="dk2"/>
                </a:solidFill>
              </a:rPr>
              <a:t>th</a:t>
            </a:r>
            <a:r>
              <a:rPr lang="en" sz="1500">
                <a:solidFill>
                  <a:schemeClr val="dk2"/>
                </a:solidFill>
              </a:rPr>
              <a:t> day of the week it will have those parameters;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Goes on like this until the end of the period of 5 years;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○"/>
            </a:pPr>
            <a:r>
              <a:rPr lang="en" sz="1500">
                <a:solidFill>
                  <a:schemeClr val="dk2"/>
                </a:solidFill>
              </a:rPr>
              <a:t>At every iteration, it calculates the value of some parameters (using linear regression): R</a:t>
            </a:r>
            <a:r>
              <a:rPr baseline="30000" lang="en" sz="1500">
                <a:solidFill>
                  <a:schemeClr val="dk2"/>
                </a:solidFill>
              </a:rPr>
              <a:t>2</a:t>
            </a:r>
            <a:r>
              <a:rPr lang="en" sz="1500">
                <a:solidFill>
                  <a:schemeClr val="dk2"/>
                </a:solidFill>
              </a:rPr>
              <a:t>, σ</a:t>
            </a:r>
            <a:r>
              <a:rPr baseline="-25000" lang="en" sz="1500">
                <a:solidFill>
                  <a:schemeClr val="dk2"/>
                </a:solidFill>
              </a:rPr>
              <a:t>i</a:t>
            </a:r>
            <a:r>
              <a:rPr baseline="30000" lang="en" sz="1500">
                <a:solidFill>
                  <a:schemeClr val="dk2"/>
                </a:solidFill>
              </a:rPr>
              <a:t>2</a:t>
            </a:r>
            <a:r>
              <a:rPr lang="en" sz="1500">
                <a:solidFill>
                  <a:schemeClr val="dk2"/>
                </a:solidFill>
              </a:rPr>
              <a:t>, β</a:t>
            </a:r>
            <a:r>
              <a:rPr baseline="-25000" lang="en" sz="1500">
                <a:solidFill>
                  <a:schemeClr val="dk2"/>
                </a:solidFill>
              </a:rPr>
              <a:t>i</a:t>
            </a:r>
            <a:r>
              <a:rPr lang="en" sz="1500">
                <a:solidFill>
                  <a:schemeClr val="dk2"/>
                </a:solidFill>
              </a:rPr>
              <a:t>σ</a:t>
            </a:r>
            <a:r>
              <a:rPr baseline="-25000" lang="en" sz="1500">
                <a:solidFill>
                  <a:schemeClr val="dk2"/>
                </a:solidFill>
              </a:rPr>
              <a:t>M</a:t>
            </a:r>
            <a:r>
              <a:rPr baseline="30000" lang="en" sz="1500">
                <a:solidFill>
                  <a:schemeClr val="dk2"/>
                </a:solidFill>
              </a:rPr>
              <a:t>2</a:t>
            </a:r>
            <a:r>
              <a:rPr lang="en" sz="1500">
                <a:solidFill>
                  <a:schemeClr val="dk2"/>
                </a:solidFill>
              </a:rPr>
              <a:t>, σ</a:t>
            </a:r>
            <a:r>
              <a:rPr baseline="-25000" lang="en" sz="1500">
                <a:solidFill>
                  <a:schemeClr val="dk2"/>
                </a:solidFill>
              </a:rPr>
              <a:t>ei</a:t>
            </a:r>
            <a:r>
              <a:rPr baseline="30000" lang="en" sz="1500">
                <a:solidFill>
                  <a:schemeClr val="dk2"/>
                </a:solidFill>
              </a:rPr>
              <a:t>2</a:t>
            </a:r>
            <a:r>
              <a:rPr lang="en" sz="1500">
                <a:solidFill>
                  <a:schemeClr val="dk2"/>
                </a:solidFill>
              </a:rPr>
              <a:t>, α</a:t>
            </a:r>
            <a:r>
              <a:rPr baseline="-25000" lang="en" sz="1500">
                <a:solidFill>
                  <a:schemeClr val="dk2"/>
                </a:solidFill>
              </a:rPr>
              <a:t>i</a:t>
            </a:r>
            <a:r>
              <a:rPr lang="en" sz="1500">
                <a:solidFill>
                  <a:schemeClr val="dk2"/>
                </a:solidFill>
              </a:rPr>
              <a:t>, r</a:t>
            </a:r>
            <a:r>
              <a:rPr baseline="-25000" lang="en" sz="1500">
                <a:solidFill>
                  <a:schemeClr val="dk2"/>
                </a:solidFill>
              </a:rPr>
              <a:t>i</a:t>
            </a:r>
            <a:r>
              <a:rPr lang="en" sz="1500">
                <a:solidFill>
                  <a:schemeClr val="dk2"/>
                </a:solidFill>
              </a:rPr>
              <a:t>.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ctrTitle"/>
          </p:nvPr>
        </p:nvSpPr>
        <p:spPr>
          <a:xfrm>
            <a:off x="4572000" y="540000"/>
            <a:ext cx="3852000" cy="99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STOCKS’ WEIGHT</a:t>
            </a:r>
            <a:endParaRPr sz="2800"/>
          </a:p>
        </p:txBody>
      </p:sp>
      <p:sp>
        <p:nvSpPr>
          <p:cNvPr id="215" name="Google Shape;215;p31"/>
          <p:cNvSpPr/>
          <p:nvPr/>
        </p:nvSpPr>
        <p:spPr>
          <a:xfrm>
            <a:off x="4681400" y="3154400"/>
            <a:ext cx="3626700" cy="115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 txBox="1"/>
          <p:nvPr>
            <p:ph idx="1" type="subTitle"/>
          </p:nvPr>
        </p:nvSpPr>
        <p:spPr>
          <a:xfrm>
            <a:off x="4040800" y="1420650"/>
            <a:ext cx="43833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weights of the stocks have been assigned with the equally weighted method.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Same weight to every stock (it must be in the index in that week) of the portfolio.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selected the 2% of best stocks, the weights are 1/(2%*number of total stocks)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selected the 10% of best stocks, the weights are 1/(10%*number of total stocks)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idx="2" type="title"/>
          </p:nvPr>
        </p:nvSpPr>
        <p:spPr>
          <a:xfrm>
            <a:off x="4149000" y="1399788"/>
            <a:ext cx="12753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baseline="30000" lang="en"/>
              <a:t>2</a:t>
            </a:r>
            <a:endParaRPr baseline="30000"/>
          </a:p>
        </p:txBody>
      </p:sp>
      <p:sp>
        <p:nvSpPr>
          <p:cNvPr id="222" name="Google Shape;222;p32"/>
          <p:cNvSpPr txBox="1"/>
          <p:nvPr>
            <p:ph idx="1" type="subTitle"/>
          </p:nvPr>
        </p:nvSpPr>
        <p:spPr>
          <a:xfrm>
            <a:off x="4149000" y="1993288"/>
            <a:ext cx="2669700" cy="9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Measure of the relationship between the volatility of data and the correctness of the statistical model used</a:t>
            </a:r>
            <a:endParaRPr/>
          </a:p>
        </p:txBody>
      </p:sp>
      <p:sp>
        <p:nvSpPr>
          <p:cNvPr id="223" name="Google Shape;223;p32"/>
          <p:cNvSpPr txBox="1"/>
          <p:nvPr>
            <p:ph idx="3" type="title"/>
          </p:nvPr>
        </p:nvSpPr>
        <p:spPr>
          <a:xfrm>
            <a:off x="2931325" y="3250050"/>
            <a:ext cx="443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2"/>
                </a:solidFill>
              </a:rPr>
              <a:t>α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224" name="Google Shape;224;p32"/>
          <p:cNvSpPr txBox="1"/>
          <p:nvPr>
            <p:ph idx="5" type="subTitle"/>
          </p:nvPr>
        </p:nvSpPr>
        <p:spPr>
          <a:xfrm>
            <a:off x="2931325" y="3777760"/>
            <a:ext cx="2669700" cy="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Excess return - the ability of an i</a:t>
            </a:r>
            <a:r>
              <a:rPr lang="en"/>
              <a:t>nvestment strategy to beat the market</a:t>
            </a:r>
            <a:endParaRPr/>
          </a:p>
        </p:txBody>
      </p:sp>
      <p:sp>
        <p:nvSpPr>
          <p:cNvPr id="225" name="Google Shape;225;p32"/>
          <p:cNvSpPr txBox="1"/>
          <p:nvPr>
            <p:ph idx="7" type="title"/>
          </p:nvPr>
        </p:nvSpPr>
        <p:spPr>
          <a:xfrm>
            <a:off x="6267500" y="3258400"/>
            <a:ext cx="2732400" cy="96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RISK RATIO</a:t>
            </a:r>
            <a:endParaRPr/>
          </a:p>
        </p:txBody>
      </p:sp>
      <p:sp>
        <p:nvSpPr>
          <p:cNvPr id="226" name="Google Shape;226;p32"/>
          <p:cNvSpPr txBox="1"/>
          <p:nvPr>
            <p:ph idx="8" type="subTitle"/>
          </p:nvPr>
        </p:nvSpPr>
        <p:spPr>
          <a:xfrm>
            <a:off x="6298850" y="4123375"/>
            <a:ext cx="2845200" cy="9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Ratio between the return of the portfolio and the risk associated with that portfolio.</a:t>
            </a:r>
            <a:endParaRPr/>
          </a:p>
        </p:txBody>
      </p:sp>
      <p:sp>
        <p:nvSpPr>
          <p:cNvPr id="227" name="Google Shape;227;p32"/>
          <p:cNvSpPr txBox="1"/>
          <p:nvPr>
            <p:ph idx="14" type="subTitle"/>
          </p:nvPr>
        </p:nvSpPr>
        <p:spPr>
          <a:xfrm>
            <a:off x="283850" y="1118393"/>
            <a:ext cx="3734400" cy="11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have ordered every parameter ascending and descending; then we selected the 10% and 2% of the upper quartile and of the lower quartile.</a:t>
            </a:r>
            <a:endParaRPr/>
          </a:p>
        </p:txBody>
      </p:sp>
      <p:sp>
        <p:nvSpPr>
          <p:cNvPr id="228" name="Google Shape;228;p32"/>
          <p:cNvSpPr txBox="1"/>
          <p:nvPr/>
        </p:nvSpPr>
        <p:spPr>
          <a:xfrm>
            <a:off x="0" y="0"/>
            <a:ext cx="7413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SELECTION OF THE PARAMETERS TO BUILD OUR PORTFOLIOS</a:t>
            </a:r>
            <a:endParaRPr sz="28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4409225" y="170225"/>
            <a:ext cx="4170300" cy="15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WEEKLY REBALANCING PORTFOLIO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1250725" y="1287700"/>
            <a:ext cx="41148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Char char="-"/>
            </a:pPr>
            <a:r>
              <a:rPr lang="en" sz="1500">
                <a:latin typeface="Montserrat Medium"/>
                <a:ea typeface="Montserrat Medium"/>
                <a:cs typeface="Montserrat Medium"/>
                <a:sym typeface="Montserrat Medium"/>
              </a:rPr>
              <a:t>At the end of the 7 days, stocks are been selected according to the strategy (𝛂, R</a:t>
            </a:r>
            <a:r>
              <a:rPr baseline="30000" lang="en" sz="1500">
                <a:latin typeface="Montserrat Medium"/>
                <a:ea typeface="Montserrat Medium"/>
                <a:cs typeface="Montserrat Medium"/>
                <a:sym typeface="Montserrat Medium"/>
              </a:rPr>
              <a:t>2</a:t>
            </a:r>
            <a:r>
              <a:rPr lang="en" sz="1500">
                <a:latin typeface="Montserrat Medium"/>
                <a:ea typeface="Montserrat Medium"/>
                <a:cs typeface="Montserrat Medium"/>
                <a:sym typeface="Montserrat Medium"/>
              </a:rPr>
              <a:t>, ratio). These stocks compose up the equally </a:t>
            </a:r>
            <a:r>
              <a:rPr lang="en" sz="1500">
                <a:latin typeface="Montserrat Medium"/>
                <a:ea typeface="Montserrat Medium"/>
                <a:cs typeface="Montserrat Medium"/>
                <a:sym typeface="Montserrat Medium"/>
              </a:rPr>
              <a:t>weighted</a:t>
            </a:r>
            <a:r>
              <a:rPr lang="en" sz="1500">
                <a:latin typeface="Montserrat Medium"/>
                <a:ea typeface="Montserrat Medium"/>
                <a:cs typeface="Montserrat Medium"/>
                <a:sym typeface="Montserrat Medium"/>
              </a:rPr>
              <a:t> portfolio for the next week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Char char="-"/>
            </a:pPr>
            <a:r>
              <a:rPr lang="en" sz="1500">
                <a:latin typeface="Montserrat Medium"/>
                <a:ea typeface="Montserrat Medium"/>
                <a:cs typeface="Montserrat Medium"/>
                <a:sym typeface="Montserrat Medium"/>
              </a:rPr>
              <a:t>Then, for each portfolio, for each strategy weekly weighted returns have been calculated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Char char="-"/>
            </a:pPr>
            <a:r>
              <a:rPr lang="en" sz="1500">
                <a:latin typeface="Montserrat Medium"/>
                <a:ea typeface="Montserrat Medium"/>
                <a:cs typeface="Montserrat Medium"/>
                <a:sym typeface="Montserrat Medium"/>
              </a:rPr>
              <a:t>Finally graphs have been plotted and a table has been created to summarize the results.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Style Thesis Defense by Slidesgo">
  <a:themeElements>
    <a:clrScheme name="Simple Light">
      <a:dk1>
        <a:srgbClr val="D4CAB7"/>
      </a:dk1>
      <a:lt1>
        <a:srgbClr val="E3DAC5"/>
      </a:lt1>
      <a:dk2>
        <a:srgbClr val="334436"/>
      </a:dk2>
      <a:lt2>
        <a:srgbClr val="DFAA28"/>
      </a:lt2>
      <a:accent1>
        <a:srgbClr val="2C4EB8"/>
      </a:accent1>
      <a:accent2>
        <a:srgbClr val="EA5430"/>
      </a:accent2>
      <a:accent3>
        <a:srgbClr val="334436"/>
      </a:accent3>
      <a:accent4>
        <a:srgbClr val="DFAA28"/>
      </a:accent4>
      <a:accent5>
        <a:srgbClr val="2C4EB8"/>
      </a:accent5>
      <a:accent6>
        <a:srgbClr val="EA5430"/>
      </a:accent6>
      <a:hlink>
        <a:srgbClr val="3344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