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3010"/>
    <a:srgbClr val="4A2712"/>
    <a:srgbClr val="FFD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21" d="100"/>
          <a:sy n="12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CA25E-58AE-0F92-B4E0-D441F5579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ABBD87-E39A-FCC3-A320-18D1A6A0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288202-B373-AE24-5F11-8024FEE1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9E8A-69BC-0E43-92E1-9229CAB26F1E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396E0-33FC-CA2F-95C7-272749D9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D070D9-44B3-BBB3-1FF2-69799987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959-B058-D148-A950-CC4F089A4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67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4E9C6-868D-6C12-AF7B-CA37E7F5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F26461-478F-DFC0-0980-FBAF9E2AD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31C9BF-C32E-ADA2-2959-E3AB84F5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9E8A-69BC-0E43-92E1-9229CAB26F1E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9B64A0-9AC2-4D41-5191-4B5849B7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23F785-8AB0-8CD3-4569-8509FCA1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959-B058-D148-A950-CC4F089A4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34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D49174-B1F3-2DD1-5545-59DCD0178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0A810C-A9A5-0368-8BD7-94B0D5CAA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0A03C-41F5-53A5-FBB9-A887CB4C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9E8A-69BC-0E43-92E1-9229CAB26F1E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44C44-26AF-5C93-56CE-AA9749F2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DEF846-4B02-57D1-DCB4-D633C120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959-B058-D148-A950-CC4F089A4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08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A70FF-4A25-A729-E63D-F805BA0F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7C3D-57CB-BE50-8228-CD8DEC1C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7A92D-B5BC-25EA-7896-DABDEB12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9E8A-69BC-0E43-92E1-9229CAB26F1E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EC98AA-1455-00E1-BAB6-2FFC2B40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46C414-90EB-9E22-568F-08B9274D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959-B058-D148-A950-CC4F089A4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3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DE864-E3CC-C699-D726-7EB541CC4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B9E601-A964-E12D-CEB6-EC76E45D5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F47334-2746-A270-21F1-AD9918E8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9E8A-69BC-0E43-92E1-9229CAB26F1E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4208D3-293D-561C-A70D-4851B7D4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3B899A-81F8-E6B3-77C4-82E02C85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959-B058-D148-A950-CC4F089A4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02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5F03B-1993-8A43-F452-7593D8EF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CA36D-48EF-91A8-FF5A-F6F2259C6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B11C91-EE8D-E475-7790-7620DADD4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EF7FFE-AC31-C094-41C1-B377094A6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9E8A-69BC-0E43-92E1-9229CAB26F1E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6EF469-0582-DD97-DF62-EF20D126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8218EC-AE7E-6454-0347-72F5BB22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959-B058-D148-A950-CC4F089A4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15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1B54F-4A1C-CC23-1CB9-30277E77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918090-A8F7-DAAD-D1BB-2B2F7B35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CD17AD-7AAF-13ED-5A7F-2D6F1B0EB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B558A9-1151-8C74-3F18-E674B2C80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FD75B9-DFDE-2E53-7FE2-3B607A2E5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4932767-0761-1887-34DA-5E90D5CA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9E8A-69BC-0E43-92E1-9229CAB26F1E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89F958C-031F-7FD0-98A5-AE61C17D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BC8754-D374-AC0C-8095-A7DAE00C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959-B058-D148-A950-CC4F089A4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02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2C744-0CE8-9E60-0635-D379EDF3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887D02-423D-2313-F57A-29F9E70C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9E8A-69BC-0E43-92E1-9229CAB26F1E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8E7C15-3A40-4861-64D7-6C78A50A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E370B2-0176-98D1-6560-81ACEDFB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959-B058-D148-A950-CC4F089A4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78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B4C10C-16AE-53D8-D6FC-08DD79CA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9E8A-69BC-0E43-92E1-9229CAB26F1E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AE0C1A-63E8-CF62-B7F0-E5373DB6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16E740-91C9-6BC7-52E8-A0B51968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959-B058-D148-A950-CC4F089A4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35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7CD34-84EF-1DDF-621F-982EDFFC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77B62D-4AA1-F40E-4242-6D1ADB0C8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DD6162-CECB-DF56-D7D0-5B2BF3BB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A83E48-5F4A-0F81-859D-43825A1D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9E8A-69BC-0E43-92E1-9229CAB26F1E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07BC06-04DE-C894-2407-70129FCC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8A81D2-6AA5-0488-F281-D203B44D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959-B058-D148-A950-CC4F089A4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97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B9524-FABA-7F80-C42D-3D1EAB5E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3BC4B6-0A88-1EF2-EA24-8860D1AB9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E22313-6DA6-01D8-F695-C1BDA4301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77C7B3-BAC3-D73B-B834-B39A4B89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9E8A-69BC-0E43-92E1-9229CAB26F1E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0297B5-D8FC-E9A2-F104-2475D4BB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C30828-EAFF-F71A-9755-B0817C80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959-B058-D148-A950-CC4F089A4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CBAC71-66F8-3651-AF4B-11BCD731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22F7C7-7CCC-9712-8AB4-06A0AA9B6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4B3274-34CD-4F56-0BA9-925FA52BF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9E8A-69BC-0E43-92E1-9229CAB26F1E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F82E83-0552-10AE-9863-6D34D4277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827BF2-0231-3F42-9840-657137B34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959-B058-D148-A950-CC4F089A4C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61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7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CA0A03B-8F24-952B-EFD1-E3CC60A2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3" y="-6228"/>
            <a:ext cx="5885793" cy="588579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638223E-4EFC-8BB5-26E7-6EA22581AB08}"/>
              </a:ext>
            </a:extLst>
          </p:cNvPr>
          <p:cNvSpPr/>
          <p:nvPr/>
        </p:nvSpPr>
        <p:spPr>
          <a:xfrm>
            <a:off x="4983907" y="2200480"/>
            <a:ext cx="1553579" cy="1563578"/>
          </a:xfrm>
          <a:prstGeom prst="ellipse">
            <a:avLst/>
          </a:prstGeom>
          <a:solidFill>
            <a:srgbClr val="7B3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572F1DA-7740-B778-61C7-521BF863D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57" t="30279" r="26159" b="9669"/>
          <a:stretch/>
        </p:blipFill>
        <p:spPr>
          <a:xfrm>
            <a:off x="5330905" y="2398236"/>
            <a:ext cx="882044" cy="117749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A60F4D6C-35F8-6DB9-2B32-C3F316F909C3}"/>
              </a:ext>
            </a:extLst>
          </p:cNvPr>
          <p:cNvSpPr txBox="1"/>
          <p:nvPr/>
        </p:nvSpPr>
        <p:spPr>
          <a:xfrm>
            <a:off x="1444199" y="5395817"/>
            <a:ext cx="9051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Sarabun ExtraBold" pitchFamily="2" charset="-34"/>
                <a:cs typeface="Sarabun ExtraBold" pitchFamily="2" charset="-34"/>
              </a:rPr>
              <a:t>ODS RACIAL</a:t>
            </a:r>
          </a:p>
        </p:txBody>
      </p:sp>
    </p:spTree>
    <p:extLst>
      <p:ext uri="{BB962C8B-B14F-4D97-AF65-F5344CB8AC3E}">
        <p14:creationId xmlns:p14="http://schemas.microsoft.com/office/powerpoint/2010/main" val="982153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Sarabun ExtraBold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Aléssio Tony C. Almeida</dc:creator>
  <cp:lastModifiedBy>Aléssio Tony C. Almeida</cp:lastModifiedBy>
  <cp:revision>2</cp:revision>
  <dcterms:created xsi:type="dcterms:W3CDTF">2025-08-05T11:19:56Z</dcterms:created>
  <dcterms:modified xsi:type="dcterms:W3CDTF">2025-08-05T13:26:52Z</dcterms:modified>
</cp:coreProperties>
</file>