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8" r:id="rId5"/>
    <p:sldId id="278" r:id="rId6"/>
    <p:sldId id="279" r:id="rId7"/>
    <p:sldId id="291" r:id="rId8"/>
    <p:sldId id="275" r:id="rId9"/>
    <p:sldId id="281" r:id="rId10"/>
    <p:sldId id="289" r:id="rId11"/>
    <p:sldId id="284" r:id="rId12"/>
    <p:sldId id="286" r:id="rId13"/>
    <p:sldId id="283" r:id="rId14"/>
    <p:sldId id="267" r:id="rId15"/>
    <p:sldId id="300" r:id="rId16"/>
    <p:sldId id="292" r:id="rId17"/>
    <p:sldId id="293" r:id="rId18"/>
    <p:sldId id="294" r:id="rId19"/>
    <p:sldId id="295" r:id="rId20"/>
    <p:sldId id="301" r:id="rId21"/>
    <p:sldId id="296" r:id="rId22"/>
    <p:sldId id="299" r:id="rId23"/>
    <p:sldId id="298" r:id="rId24"/>
    <p:sldId id="303" r:id="rId25"/>
    <p:sldId id="306" r:id="rId26"/>
    <p:sldId id="305" r:id="rId27"/>
    <p:sldId id="308" r:id="rId28"/>
    <p:sldId id="333" r:id="rId29"/>
    <p:sldId id="338" r:id="rId30"/>
    <p:sldId id="311" r:id="rId31"/>
    <p:sldId id="334" r:id="rId32"/>
    <p:sldId id="340" r:id="rId33"/>
    <p:sldId id="315" r:id="rId34"/>
    <p:sldId id="335" r:id="rId35"/>
    <p:sldId id="336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E4D85-7DAF-4D4E-86D2-3A7830912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A2639C-3E79-44DF-8C1F-D44B63D9F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B2A1AD-9771-4245-91FD-2E37E276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409B-CDBA-41B9-BA42-35421BC7954F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F490BC-4C04-402F-97ED-F5ED0833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CE6470-3B5C-40CA-9EB4-268B5203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947E-9BAF-4CBD-BE7A-04A0BD5DF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49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5431B-2324-4546-93FE-02DE7831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BE55BC-AE3E-4CA7-807E-2E62CE3AA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C01828-5EA9-4339-BB9A-8577CC60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409B-CDBA-41B9-BA42-35421BC7954F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47A949-9F38-4A26-A975-75180580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7EC448-A75D-4AE1-89FC-B65813B2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947E-9BAF-4CBD-BE7A-04A0BD5DF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21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4BF6FA-9064-49FD-9911-32E421312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AAC00F-C306-4831-9212-A11F805ED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6558E-95C1-4BBE-B736-34AA0BA2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409B-CDBA-41B9-BA42-35421BC7954F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6A2188-CCE4-4688-A853-43E71A9A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161A04-5FC3-4915-B1CF-8D9A8FBE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947E-9BAF-4CBD-BE7A-04A0BD5DF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87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1B444-03B6-4A58-A67E-E8DF8F75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DEB4AC-113A-419A-A161-8CE49797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06E0CA-13BD-4CDD-91BD-D5A2FE37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409B-CDBA-41B9-BA42-35421BC7954F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A15B2F-C5ED-4B6F-A350-92613381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C87A90-3F66-45AA-BEFC-A6C8B137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947E-9BAF-4CBD-BE7A-04A0BD5DF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20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E1A61-9EA2-48CE-A23D-02A1197B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6601F6-0BB0-4E6D-A0AE-741168488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0FA4E1-7FB9-4A43-BDE0-7BDE4D92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409B-CDBA-41B9-BA42-35421BC7954F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52D042-1AD3-4539-B979-42E6698E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655422-5EA8-4001-8B34-AAB7F69E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947E-9BAF-4CBD-BE7A-04A0BD5DF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31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7404C-A126-4325-A981-5244BA06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F25284-9F30-46E4-986B-5BB4F29EA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40F9A1-2D90-47B3-B2D5-E4AF5EF92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F2372E-97A7-4402-BDBA-63E31413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409B-CDBA-41B9-BA42-35421BC7954F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86D581-ABD0-4067-80D6-517243D9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8E620D-2D7C-472C-9B43-458A172A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947E-9BAF-4CBD-BE7A-04A0BD5DF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87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74B82-32E8-4C63-8254-1D645CBB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C86863-8E2A-4EDA-85F4-ECFE51F54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70CFA5-6C63-44DA-9117-4D7EF6C02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648752-D15A-4C89-8B2E-C77C44004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014E0E-7909-42E1-9CAE-68B7C6BEE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E59F9D-69F4-474B-B8A4-BE2AD50F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409B-CDBA-41B9-BA42-35421BC7954F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4806EC-3264-4D9A-9B3A-E7D7529F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9BEAA6-88BE-4A2D-A0F5-099DB98F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947E-9BAF-4CBD-BE7A-04A0BD5DF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45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5A751-03D2-4DD3-B4D1-504E19B59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A66990-A219-4A41-B894-D063B5F3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409B-CDBA-41B9-BA42-35421BC7954F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CEE106-DEB6-4662-B328-9EDDF4E3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BDE25E-82FE-41A8-9603-56CE630D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947E-9BAF-4CBD-BE7A-04A0BD5DF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3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C37FA7-B836-4131-A585-AAC408F9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409B-CDBA-41B9-BA42-35421BC7954F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7468F9-F7BE-4B9E-9F51-6E3CC875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B24C94-0CD2-4611-9C7E-1969D275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947E-9BAF-4CBD-BE7A-04A0BD5DF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67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54777-4AFB-45EE-A7D1-D89B5BD2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9BEA3F-AD5E-43CB-B334-95288C4AD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C02E29-9974-497A-ADD6-AD1EC06EC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B49E80-8919-4743-A03D-AA5CD234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409B-CDBA-41B9-BA42-35421BC7954F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723FCB-37A4-4B4A-9CBA-99257437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A9C506-FF67-4C6A-9064-DD923EA1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947E-9BAF-4CBD-BE7A-04A0BD5DF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36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82BCE-E605-4002-B5EC-E1A2E63B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1864D0-4CE7-429D-86B8-022868D68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229234-7ECF-4058-8AD2-A405E80BB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40B723-E036-46A1-A605-54970B9E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409B-CDBA-41B9-BA42-35421BC7954F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97455D-B871-4021-A937-E369C52B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05EE3F-597C-4F2A-AA99-58BD6719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947E-9BAF-4CBD-BE7A-04A0BD5DF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18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05FB265-11DE-465B-B5D3-2BCC2F8E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F4CC18-6AA0-4F55-A619-40DE7C392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2D55DC-D3E0-4674-BCFC-A80B1DE2A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6409B-CDBA-41B9-BA42-35421BC7954F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DC0A00-ACE2-417B-8857-69ABCDC3D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6FA769-6365-4263-948A-F331070F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7947E-9BAF-4CBD-BE7A-04A0BD5DF8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03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cervo.estadao.com.br/noticias/acervo,tragedia-marcou-luta-pelos-direitos-das-mulheres,12713,0.ht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udo-sobre.estadao.com.br/onu-organizacao-das-nacoes-unidas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Relationship Id="rId9" Type="http://schemas.openxmlformats.org/officeDocument/2006/relationships/image" Target="../media/image3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58DE80B-5741-4C59-99A1-6D11A2215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29" y="0"/>
            <a:ext cx="65412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44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A16D5-BD87-4D7E-BAC5-9A46C108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br>
              <a:rPr kumimoji="0" lang="pt-BR" sz="3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pt-BR" sz="3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Transição paradigmática da tecnologia</a:t>
            </a:r>
            <a:b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http://www.ihu.unisinos.br/159-noticias/entrevistas/588212-revolucao-4-0-nao-encontraremos-na-historia-momentos-de-forte-correlacao-com-o-que-viveremos-entrevista-especial-com-joao-roncati</a:t>
            </a:r>
            <a:b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03ECEF-334A-4414-B12C-48C95C977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1ª. e 2ª. RI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8F77A3-6AA4-4B4C-96B5-8E6A21F909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pt-BR" sz="7400" dirty="0">
                <a:latin typeface="Arial" panose="020B0604020202020204" pitchFamily="34" charset="0"/>
                <a:cs typeface="Arial" panose="020B0604020202020204" pitchFamily="34" charset="0"/>
              </a:rPr>
              <a:t>Base energética: carvão/petróleo</a:t>
            </a:r>
          </a:p>
          <a:p>
            <a:pPr marL="571500" indent="-571500">
              <a:buFont typeface="+mj-lt"/>
              <a:buAutoNum type="romanUcPeriod"/>
            </a:pPr>
            <a:endParaRPr lang="pt-BR" sz="7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+mj-lt"/>
              <a:buAutoNum type="romanUcPeriod"/>
            </a:pPr>
            <a:endParaRPr lang="pt-BR" sz="7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pt-BR" sz="7400" dirty="0">
                <a:latin typeface="Arial" panose="020B0604020202020204" pitchFamily="34" charset="0"/>
                <a:cs typeface="Arial" panose="020B0604020202020204" pitchFamily="34" charset="0"/>
              </a:rPr>
              <a:t>Mão de obra: poucos direitos sociais; baixa escolaridade; surgem os sindicatos e conquistam as jornadas de trabalho.</a:t>
            </a:r>
          </a:p>
          <a:p>
            <a:pPr marL="571500" indent="-571500">
              <a:buFont typeface="+mj-lt"/>
              <a:buAutoNum type="romanUcPeriod"/>
            </a:pPr>
            <a:endParaRPr lang="pt-BR" sz="7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pt-BR" sz="7400" dirty="0">
                <a:latin typeface="Arial" panose="020B0604020202020204" pitchFamily="34" charset="0"/>
                <a:cs typeface="Arial" panose="020B0604020202020204" pitchFamily="34" charset="0"/>
              </a:rPr>
              <a:t>Org da produção manufaturas/fordismo</a:t>
            </a:r>
          </a:p>
          <a:p>
            <a:pPr marL="571500" indent="-571500">
              <a:buFont typeface="+mj-lt"/>
              <a:buAutoNum type="romanUcPeriod"/>
            </a:pPr>
            <a:endParaRPr lang="pt-BR" sz="7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8E333D-0FBF-47C0-81B6-F9AFA6ED3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3ª. e 4ª. RI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DB2AB1-2A1B-45B0-8E7A-92337EACB47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25000" lnSpcReduction="20000"/>
          </a:bodyPr>
          <a:lstStyle/>
          <a:p>
            <a:endParaRPr lang="pt-BR" dirty="0"/>
          </a:p>
          <a:p>
            <a:r>
              <a:rPr lang="pt-BR" sz="7400" dirty="0">
                <a:latin typeface="Arial" panose="020B0604020202020204" pitchFamily="34" charset="0"/>
                <a:cs typeface="Arial" panose="020B0604020202020204" pitchFamily="34" charset="0"/>
              </a:rPr>
              <a:t>Base energética: </a:t>
            </a:r>
            <a:r>
              <a:rPr lang="pt-BR" sz="7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energias renováveis espalhadas por todo o mundo: solar, eólica, geotérmica, de biomassa e das ondas. </a:t>
            </a:r>
            <a:endParaRPr lang="pt-BR" sz="7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7400" dirty="0">
                <a:latin typeface="Arial" panose="020B0604020202020204" pitchFamily="34" charset="0"/>
                <a:cs typeface="Arial" panose="020B0604020202020204" pitchFamily="34" charset="0"/>
              </a:rPr>
              <a:t>Mão de obra: século XX conquista de direitos</a:t>
            </a:r>
          </a:p>
          <a:p>
            <a:r>
              <a:rPr lang="pt-BR" sz="7400" dirty="0">
                <a:latin typeface="Arial" panose="020B0604020202020204" pitchFamily="34" charset="0"/>
                <a:cs typeface="Arial" panose="020B0604020202020204" pitchFamily="34" charset="0"/>
              </a:rPr>
              <a:t>Século XXI direitos flexibilizados</a:t>
            </a:r>
          </a:p>
          <a:p>
            <a:r>
              <a:rPr lang="pt-BR" sz="7400" dirty="0">
                <a:latin typeface="Arial" panose="020B0604020202020204" pitchFamily="34" charset="0"/>
                <a:cs typeface="Arial" panose="020B0604020202020204" pitchFamily="34" charset="0"/>
              </a:rPr>
              <a:t>Jornadas de 6 horas França</a:t>
            </a:r>
          </a:p>
          <a:p>
            <a:r>
              <a:rPr lang="pt-BR" sz="7400" dirty="0">
                <a:latin typeface="Arial" panose="020B0604020202020204" pitchFamily="34" charset="0"/>
                <a:cs typeface="Arial" panose="020B0604020202020204" pitchFamily="34" charset="0"/>
              </a:rPr>
              <a:t>Precarização do trabalho</a:t>
            </a:r>
          </a:p>
          <a:p>
            <a:r>
              <a:rPr lang="pt-BR" sz="7400" dirty="0">
                <a:latin typeface="Arial" panose="020B0604020202020204" pitchFamily="34" charset="0"/>
                <a:cs typeface="Arial" panose="020B0604020202020204" pitchFamily="34" charset="0"/>
              </a:rPr>
              <a:t>Org da produção Toyotismo; </a:t>
            </a:r>
            <a:r>
              <a:rPr lang="pt-BR" sz="7400" dirty="0" err="1">
                <a:latin typeface="Arial" panose="020B0604020202020204" pitchFamily="34" charset="0"/>
                <a:cs typeface="Arial" panose="020B0604020202020204" pitchFamily="34" charset="0"/>
              </a:rPr>
              <a:t>Volvismo</a:t>
            </a:r>
            <a:r>
              <a:rPr lang="pt-BR" sz="7400" dirty="0">
                <a:latin typeface="Arial" panose="020B0604020202020204" pitchFamily="34" charset="0"/>
                <a:cs typeface="Arial" panose="020B0604020202020204" pitchFamily="34" charset="0"/>
              </a:rPr>
              <a:t>, Vale do Silício; </a:t>
            </a:r>
          </a:p>
          <a:p>
            <a:r>
              <a:rPr lang="pt-BR" sz="7400" dirty="0">
                <a:latin typeface="Arial" panose="020B0604020202020204" pitchFamily="34" charset="0"/>
                <a:cs typeface="Arial" panose="020B0604020202020204" pitchFamily="34" charset="0"/>
              </a:rPr>
              <a:t>Deixamos o fordismo?</a:t>
            </a:r>
          </a:p>
          <a:p>
            <a:r>
              <a:rPr lang="pt-BR" sz="7400" dirty="0">
                <a:latin typeface="Arial" panose="020B0604020202020204" pitchFamily="34" charset="0"/>
                <a:cs typeface="Arial" panose="020B0604020202020204" pitchFamily="34" charset="0"/>
              </a:rPr>
              <a:t>Caminhamos para a 5ª. RI?</a:t>
            </a:r>
          </a:p>
        </p:txBody>
      </p:sp>
    </p:spTree>
    <p:extLst>
      <p:ext uri="{BB962C8B-B14F-4D97-AF65-F5344CB8AC3E}">
        <p14:creationId xmlns:p14="http://schemas.microsoft.com/office/powerpoint/2010/main" val="263934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50" name="Picture 2" descr="Biografia de Andy Warhol - eBiografia">
            <a:extLst>
              <a:ext uri="{FF2B5EF4-FFF2-40B4-BE49-F238E27FC236}">
                <a16:creationId xmlns:a16="http://schemas.microsoft.com/office/drawing/2014/main" id="{CCF53A7D-75A0-4C94-9325-A7394D6EA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1" r="-2" b="2494"/>
          <a:stretch/>
        </p:blipFill>
        <p:spPr bwMode="auto"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D35B175-A795-4A8E-AA52-B5DBCA06C1DE}"/>
              </a:ext>
            </a:extLst>
          </p:cNvPr>
          <p:cNvSpPr txBox="1"/>
          <p:nvPr/>
        </p:nvSpPr>
        <p:spPr>
          <a:xfrm>
            <a:off x="6289158" y="2279018"/>
            <a:ext cx="5259714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t>As figuras do consumidor e do fornecedor vêm sofrendo mudanças no decorrer da história. As relações de consumo evoluíram de verbais para verbais e contratuais, e hoje gravitam em torno, também, do mundo virtual, com seus contratos eletrônicos de adesão. O ciberespaço vem ganhando destaque e já há projeções de que em um futuro próximo as compras feitas pela internet superarão em muito, as compras feitas nas lojas físicas. 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t>NETO, Zaiden Geraige  . COSTA, Kerton Nascimento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t> https://www.scielo.br/pdf/seq/n71/2177-7055-seq-71-00221.pdf </a:t>
            </a:r>
          </a:p>
        </p:txBody>
      </p:sp>
    </p:spTree>
    <p:extLst>
      <p:ext uri="{BB962C8B-B14F-4D97-AF65-F5344CB8AC3E}">
        <p14:creationId xmlns:p14="http://schemas.microsoft.com/office/powerpoint/2010/main" val="4077774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1026" name="Picture 2" descr="O Universo POP de Andy Warhol: o Artista que Mudou o Mundo - What Else Mag">
            <a:extLst>
              <a:ext uri="{FF2B5EF4-FFF2-40B4-BE49-F238E27FC236}">
                <a16:creationId xmlns:a16="http://schemas.microsoft.com/office/drawing/2014/main" id="{C13E7C26-047C-432E-9E5D-4002421EB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4409"/>
          <a:stretch/>
        </p:blipFill>
        <p:spPr bwMode="auto">
          <a:xfrm rot="21480000">
            <a:off x="1137837" y="1003258"/>
            <a:ext cx="9916327" cy="47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5780EF6-7B9A-4AE5-AA00-081B27047ECD}"/>
              </a:ext>
            </a:extLst>
          </p:cNvPr>
          <p:cNvSpPr txBox="1"/>
          <p:nvPr/>
        </p:nvSpPr>
        <p:spPr>
          <a:xfrm>
            <a:off x="3049172" y="324081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Andy Warhol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937E2B4-4220-44E4-AAD3-54BFA196820F}"/>
              </a:ext>
            </a:extLst>
          </p:cNvPr>
          <p:cNvSpPr txBox="1"/>
          <p:nvPr/>
        </p:nvSpPr>
        <p:spPr>
          <a:xfrm>
            <a:off x="3049172" y="324081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/>
                <a:ea typeface="+mn-ea"/>
                <a:cs typeface="+mn-cs"/>
              </a:rPr>
              <a:t>Andy Warhol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64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6F01E9F-6B0E-4CF9-87AF-27ECD8D46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Texto, Carta&#10;&#10;Descrição gerada automaticamente">
            <a:extLst>
              <a:ext uri="{FF2B5EF4-FFF2-40B4-BE49-F238E27FC236}">
                <a16:creationId xmlns:a16="http://schemas.microsoft.com/office/drawing/2014/main" id="{D36ED2D2-E0B5-4409-9FEE-6079498333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6" r="-1" b="41077"/>
          <a:stretch/>
        </p:blipFill>
        <p:spPr>
          <a:xfrm>
            <a:off x="20" y="10"/>
            <a:ext cx="4635480" cy="3428986"/>
          </a:xfrm>
          <a:prstGeom prst="rect">
            <a:avLst/>
          </a:prstGeom>
        </p:spPr>
      </p:pic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27365C3-07E1-43FD-8ADF-2A31E91518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7" r="16803" b="2"/>
          <a:stretch/>
        </p:blipFill>
        <p:spPr>
          <a:xfrm>
            <a:off x="20" y="3548987"/>
            <a:ext cx="4635480" cy="3309011"/>
          </a:xfrm>
          <a:prstGeom prst="rect">
            <a:avLst/>
          </a:prstGeom>
        </p:spPr>
      </p:pic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894CC41-5D0F-4C1A-AF91-125CBA2165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2" r="1" b="25426"/>
          <a:stretch/>
        </p:blipFill>
        <p:spPr>
          <a:xfrm>
            <a:off x="4738959" y="10"/>
            <a:ext cx="7453039" cy="4422801"/>
          </a:xfrm>
          <a:prstGeom prst="rect">
            <a:avLst/>
          </a:prstGeom>
        </p:spPr>
      </p:pic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C7D04D96-922E-4FF7-A4CD-E0D4FF0919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9" r="19607" b="-2"/>
          <a:stretch/>
        </p:blipFill>
        <p:spPr>
          <a:xfrm>
            <a:off x="4735912" y="4526276"/>
            <a:ext cx="2430949" cy="2331725"/>
          </a:xfrm>
          <a:prstGeom prst="rect">
            <a:avLst/>
          </a:prstGeom>
        </p:spPr>
      </p:pic>
      <p:pic>
        <p:nvPicPr>
          <p:cNvPr id="2050" name="Picture 2" descr="Vazamento de dados de 223 milhões de brasileiros e seus principais riscos –  Agência de Bolso">
            <a:extLst>
              <a:ext uri="{FF2B5EF4-FFF2-40B4-BE49-F238E27FC236}">
                <a16:creationId xmlns:a16="http://schemas.microsoft.com/office/drawing/2014/main" id="{8E5A86DC-4460-4EC9-BAA2-73EB0486ED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4" r="12677" b="3"/>
          <a:stretch/>
        </p:blipFill>
        <p:spPr bwMode="auto">
          <a:xfrm>
            <a:off x="7267272" y="4526276"/>
            <a:ext cx="2412157" cy="233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3104728-3C97-421C-BD4A-D4D18CDD69D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7" r="2" b="39501"/>
          <a:stretch/>
        </p:blipFill>
        <p:spPr>
          <a:xfrm>
            <a:off x="9779836" y="4526274"/>
            <a:ext cx="2412157" cy="233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30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B513755-954F-4256-A0D4-3F2EDAA4B8BA}"/>
              </a:ext>
            </a:extLst>
          </p:cNvPr>
          <p:cNvSpPr txBox="1"/>
          <p:nvPr/>
        </p:nvSpPr>
        <p:spPr>
          <a:xfrm>
            <a:off x="968326" y="576775"/>
            <a:ext cx="10255348" cy="493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 temos conselhos profissionais e quando não temos, vale o processo de convencimento: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Autonomia   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Autonomia X  liberdade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Coerção: convencimento.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23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fissionais Técnicos Industriais são desvinculados do sistema CONFEA/CREA.  – Chiavini &amp; Santos">
            <a:extLst>
              <a:ext uri="{FF2B5EF4-FFF2-40B4-BE49-F238E27FC236}">
                <a16:creationId xmlns:a16="http://schemas.microsoft.com/office/drawing/2014/main" id="{AEC1B374-5619-4C92-A17E-BB148D4DB3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1" r="8288" b="-2"/>
          <a:stretch/>
        </p:blipFill>
        <p:spPr bwMode="auto">
          <a:xfrm>
            <a:off x="4166505" y="10"/>
            <a:ext cx="4444096" cy="306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REA-SC - Conselho Regional de Engenharia e Agronomia de Santa Catarina">
            <a:extLst>
              <a:ext uri="{FF2B5EF4-FFF2-40B4-BE49-F238E27FC236}">
                <a16:creationId xmlns:a16="http://schemas.microsoft.com/office/drawing/2014/main" id="{21452457-2E43-410D-AE98-E728ADA508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2" r="10275"/>
          <a:stretch/>
        </p:blipFill>
        <p:spPr bwMode="auto">
          <a:xfrm>
            <a:off x="-1" y="3790950"/>
            <a:ext cx="8305800" cy="306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EA518CE4-E4D4-4D8A-980F-6D692AC9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55454" cy="4845530"/>
          </a:xfrm>
          <a:custGeom>
            <a:avLst/>
            <a:gdLst>
              <a:gd name="connsiteX0" fmla="*/ 0 w 5155454"/>
              <a:gd name="connsiteY0" fmla="*/ 0 h 4845530"/>
              <a:gd name="connsiteX1" fmla="*/ 4766270 w 5155454"/>
              <a:gd name="connsiteY1" fmla="*/ 0 h 4845530"/>
              <a:gd name="connsiteX2" fmla="*/ 4896671 w 5155454"/>
              <a:gd name="connsiteY2" fmla="*/ 270697 h 4845530"/>
              <a:gd name="connsiteX3" fmla="*/ 5155454 w 5155454"/>
              <a:gd name="connsiteY3" fmla="*/ 1552495 h 4845530"/>
              <a:gd name="connsiteX4" fmla="*/ 1862419 w 5155454"/>
              <a:gd name="connsiteY4" fmla="*/ 4845530 h 4845530"/>
              <a:gd name="connsiteX5" fmla="*/ 21252 w 5155454"/>
              <a:gd name="connsiteY5" fmla="*/ 4283132 h 4845530"/>
              <a:gd name="connsiteX6" fmla="*/ 0 w 5155454"/>
              <a:gd name="connsiteY6" fmla="*/ 4267240 h 48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454" h="4845530">
                <a:moveTo>
                  <a:pt x="0" y="0"/>
                </a:moveTo>
                <a:lnTo>
                  <a:pt x="4766270" y="0"/>
                </a:lnTo>
                <a:lnTo>
                  <a:pt x="4896671" y="270697"/>
                </a:lnTo>
                <a:cubicBezTo>
                  <a:pt x="5063308" y="664671"/>
                  <a:pt x="5155454" y="1097822"/>
                  <a:pt x="5155454" y="1552495"/>
                </a:cubicBezTo>
                <a:cubicBezTo>
                  <a:pt x="5155454" y="3371188"/>
                  <a:pt x="3681112" y="4845530"/>
                  <a:pt x="1862419" y="4845530"/>
                </a:cubicBezTo>
                <a:cubicBezTo>
                  <a:pt x="1180409" y="4845530"/>
                  <a:pt x="546824" y="4638201"/>
                  <a:pt x="21252" y="4283132"/>
                </a:cubicBezTo>
                <a:lnTo>
                  <a:pt x="0" y="42672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8" name="Picture 10" descr="Minha EMPRESA de ENGENHARIA precisa ter REGISTRO no CREA também? - OLSAN |  Blog da Engenharia">
            <a:extLst>
              <a:ext uri="{FF2B5EF4-FFF2-40B4-BE49-F238E27FC236}">
                <a16:creationId xmlns:a16="http://schemas.microsoft.com/office/drawing/2014/main" id="{D2E0AE86-5FDC-4B13-9162-ED01657DD6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2" r="-1" b="3936"/>
          <a:stretch/>
        </p:blipFill>
        <p:spPr bwMode="auto">
          <a:xfrm>
            <a:off x="1" y="2"/>
            <a:ext cx="5017099" cy="4718647"/>
          </a:xfrm>
          <a:custGeom>
            <a:avLst/>
            <a:gdLst/>
            <a:ahLst/>
            <a:cxnLst/>
            <a:rect l="l" t="t" r="r" b="b"/>
            <a:pathLst>
              <a:path w="5017099" h="4718647">
                <a:moveTo>
                  <a:pt x="0" y="0"/>
                </a:moveTo>
                <a:lnTo>
                  <a:pt x="4599738" y="0"/>
                </a:lnTo>
                <a:lnTo>
                  <a:pt x="4636346" y="60259"/>
                </a:lnTo>
                <a:cubicBezTo>
                  <a:pt x="4879170" y="507256"/>
                  <a:pt x="5017099" y="1019504"/>
                  <a:pt x="5017099" y="1563967"/>
                </a:cubicBezTo>
                <a:cubicBezTo>
                  <a:pt x="5017099" y="3306249"/>
                  <a:pt x="3604701" y="4718647"/>
                  <a:pt x="1862419" y="4718647"/>
                </a:cubicBezTo>
                <a:cubicBezTo>
                  <a:pt x="1209063" y="4718647"/>
                  <a:pt x="602098" y="4520029"/>
                  <a:pt x="98607" y="4179877"/>
                </a:cubicBezTo>
                <a:lnTo>
                  <a:pt x="0" y="410614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F82BF3E2-EB0E-40D6-8835-2367A531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8480" y="1563968"/>
            <a:ext cx="6043520" cy="5294033"/>
          </a:xfrm>
          <a:custGeom>
            <a:avLst/>
            <a:gdLst>
              <a:gd name="connsiteX0" fmla="*/ 3600823 w 6043520"/>
              <a:gd name="connsiteY0" fmla="*/ 0 h 5294033"/>
              <a:gd name="connsiteX1" fmla="*/ 5891281 w 6043520"/>
              <a:gd name="connsiteY1" fmla="*/ 822253 h 5294033"/>
              <a:gd name="connsiteX2" fmla="*/ 6043520 w 6043520"/>
              <a:gd name="connsiteY2" fmla="*/ 960617 h 5294033"/>
              <a:gd name="connsiteX3" fmla="*/ 6043520 w 6043520"/>
              <a:gd name="connsiteY3" fmla="*/ 5294033 h 5294033"/>
              <a:gd name="connsiteX4" fmla="*/ 423445 w 6043520"/>
              <a:gd name="connsiteY4" fmla="*/ 5294033 h 5294033"/>
              <a:gd name="connsiteX5" fmla="*/ 282971 w 6043520"/>
              <a:gd name="connsiteY5" fmla="*/ 5002426 h 5294033"/>
              <a:gd name="connsiteX6" fmla="*/ 0 w 6043520"/>
              <a:gd name="connsiteY6" fmla="*/ 3600823 h 5294033"/>
              <a:gd name="connsiteX7" fmla="*/ 3600823 w 6043520"/>
              <a:gd name="connsiteY7" fmla="*/ 0 h 529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3520" h="5294033">
                <a:moveTo>
                  <a:pt x="3600823" y="0"/>
                </a:moveTo>
                <a:cubicBezTo>
                  <a:pt x="4470871" y="0"/>
                  <a:pt x="5268847" y="308574"/>
                  <a:pt x="5891281" y="822253"/>
                </a:cubicBezTo>
                <a:lnTo>
                  <a:pt x="6043520" y="960617"/>
                </a:lnTo>
                <a:lnTo>
                  <a:pt x="6043520" y="5294033"/>
                </a:lnTo>
                <a:lnTo>
                  <a:pt x="423445" y="5294033"/>
                </a:lnTo>
                <a:lnTo>
                  <a:pt x="282971" y="5002426"/>
                </a:lnTo>
                <a:cubicBezTo>
                  <a:pt x="100759" y="4571630"/>
                  <a:pt x="0" y="4097993"/>
                  <a:pt x="0" y="3600823"/>
                </a:cubicBezTo>
                <a:cubicBezTo>
                  <a:pt x="0" y="1612143"/>
                  <a:pt x="1612143" y="0"/>
                  <a:pt x="36008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60" name="Picture 12" descr="Crea-MG (@Crea_Minas) | Twitter">
            <a:extLst>
              <a:ext uri="{FF2B5EF4-FFF2-40B4-BE49-F238E27FC236}">
                <a16:creationId xmlns:a16="http://schemas.microsoft.com/office/drawing/2014/main" id="{870DAD53-2493-4063-A737-67332FDDC6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" b="7202"/>
          <a:stretch/>
        </p:blipFill>
        <p:spPr bwMode="auto">
          <a:xfrm>
            <a:off x="6283728" y="1699213"/>
            <a:ext cx="5908273" cy="5158786"/>
          </a:xfrm>
          <a:custGeom>
            <a:avLst/>
            <a:gdLst/>
            <a:ahLst/>
            <a:cxnLst/>
            <a:rect l="l" t="t" r="r" b="b"/>
            <a:pathLst>
              <a:path w="5908273" h="5158786">
                <a:moveTo>
                  <a:pt x="3465576" y="0"/>
                </a:moveTo>
                <a:cubicBezTo>
                  <a:pt x="4302945" y="0"/>
                  <a:pt x="5070948" y="296984"/>
                  <a:pt x="5670004" y="791369"/>
                </a:cubicBezTo>
                <a:lnTo>
                  <a:pt x="5908273" y="1007923"/>
                </a:lnTo>
                <a:lnTo>
                  <a:pt x="5908273" y="5158786"/>
                </a:lnTo>
                <a:lnTo>
                  <a:pt x="443374" y="5158786"/>
                </a:lnTo>
                <a:lnTo>
                  <a:pt x="418277" y="5117476"/>
                </a:lnTo>
                <a:cubicBezTo>
                  <a:pt x="151523" y="4626427"/>
                  <a:pt x="0" y="4063697"/>
                  <a:pt x="0" y="3465576"/>
                </a:cubicBezTo>
                <a:cubicBezTo>
                  <a:pt x="0" y="1551591"/>
                  <a:pt x="1551591" y="0"/>
                  <a:pt x="346557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481E86DD-89E6-42B2-8675-84B7C56BF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50534" y="1716727"/>
            <a:ext cx="4572000" cy="45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O que é CREA? Quais as suas funções? – CIVILIZAÇÃO ENGENHEIRA">
            <a:extLst>
              <a:ext uri="{FF2B5EF4-FFF2-40B4-BE49-F238E27FC236}">
                <a16:creationId xmlns:a16="http://schemas.microsoft.com/office/drawing/2014/main" id="{3C9FF0C6-8F4F-4C08-BFB7-7BDFDDC5C3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 bwMode="auto">
          <a:xfrm>
            <a:off x="3287694" y="1853886"/>
            <a:ext cx="4297680" cy="4297680"/>
          </a:xfrm>
          <a:custGeom>
            <a:avLst/>
            <a:gdLst/>
            <a:ahLst/>
            <a:cxnLst/>
            <a:rect l="l" t="t" r="r" b="b"/>
            <a:pathLst>
              <a:path w="4297680" h="4297680">
                <a:moveTo>
                  <a:pt x="2148840" y="0"/>
                </a:moveTo>
                <a:cubicBezTo>
                  <a:pt x="3335612" y="0"/>
                  <a:pt x="4297680" y="962068"/>
                  <a:pt x="4297680" y="2148840"/>
                </a:cubicBezTo>
                <a:cubicBezTo>
                  <a:pt x="4297680" y="3335612"/>
                  <a:pt x="3335612" y="4297680"/>
                  <a:pt x="2148840" y="4297680"/>
                </a:cubicBezTo>
                <a:cubicBezTo>
                  <a:pt x="962068" y="4297680"/>
                  <a:pt x="0" y="3335612"/>
                  <a:pt x="0" y="2148840"/>
                </a:cubicBezTo>
                <a:cubicBezTo>
                  <a:pt x="0" y="962068"/>
                  <a:pt x="962068" y="0"/>
                  <a:pt x="214884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5EFE9E4D-D93B-4B04-A3B5-234F5DBB9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62313" y="-1"/>
            <a:ext cx="4444096" cy="3211788"/>
          </a:xfrm>
          <a:custGeom>
            <a:avLst/>
            <a:gdLst>
              <a:gd name="connsiteX0" fmla="*/ 5102 w 4444096"/>
              <a:gd name="connsiteY0" fmla="*/ 0 h 3211788"/>
              <a:gd name="connsiteX1" fmla="*/ 4444096 w 4444096"/>
              <a:gd name="connsiteY1" fmla="*/ 0 h 3211788"/>
              <a:gd name="connsiteX2" fmla="*/ 4444096 w 4444096"/>
              <a:gd name="connsiteY2" fmla="*/ 2908319 h 3211788"/>
              <a:gd name="connsiteX3" fmla="*/ 4321598 w 4444096"/>
              <a:gd name="connsiteY3" fmla="*/ 2967330 h 3211788"/>
              <a:gd name="connsiteX4" fmla="*/ 3110753 w 4444096"/>
              <a:gd name="connsiteY4" fmla="*/ 3211788 h 3211788"/>
              <a:gd name="connsiteX5" fmla="*/ 0 w 4444096"/>
              <a:gd name="connsiteY5" fmla="*/ 101035 h 321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4096" h="3211788">
                <a:moveTo>
                  <a:pt x="5102" y="0"/>
                </a:moveTo>
                <a:lnTo>
                  <a:pt x="4444096" y="0"/>
                </a:lnTo>
                <a:lnTo>
                  <a:pt x="4444096" y="2908319"/>
                </a:lnTo>
                <a:lnTo>
                  <a:pt x="4321598" y="2967330"/>
                </a:lnTo>
                <a:cubicBezTo>
                  <a:pt x="3949433" y="3124742"/>
                  <a:pt x="3540258" y="3211788"/>
                  <a:pt x="3110753" y="3211788"/>
                </a:cubicBezTo>
                <a:cubicBezTo>
                  <a:pt x="1392732" y="3211788"/>
                  <a:pt x="0" y="1819056"/>
                  <a:pt x="0" y="1010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54" name="Picture 6" descr="Você conhece o Convênio da ABNT com o Crea-PR? - Crea-PR">
            <a:extLst>
              <a:ext uri="{FF2B5EF4-FFF2-40B4-BE49-F238E27FC236}">
                <a16:creationId xmlns:a16="http://schemas.microsoft.com/office/drawing/2014/main" id="{139D03BA-C769-463E-99BB-D47886862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7487"/>
          <a:stretch/>
        </p:blipFill>
        <p:spPr bwMode="auto">
          <a:xfrm>
            <a:off x="7928700" y="-1"/>
            <a:ext cx="4277711" cy="3045402"/>
          </a:xfrm>
          <a:custGeom>
            <a:avLst/>
            <a:gdLst/>
            <a:ahLst/>
            <a:cxnLst/>
            <a:rect l="l" t="t" r="r" b="b"/>
            <a:pathLst>
              <a:path w="4277711" h="3045402">
                <a:moveTo>
                  <a:pt x="5102" y="0"/>
                </a:moveTo>
                <a:lnTo>
                  <a:pt x="4277711" y="0"/>
                </a:lnTo>
                <a:lnTo>
                  <a:pt x="4277711" y="2723810"/>
                </a:lnTo>
                <a:lnTo>
                  <a:pt x="4090449" y="2814019"/>
                </a:lnTo>
                <a:cubicBezTo>
                  <a:pt x="3738190" y="2963012"/>
                  <a:pt x="3350901" y="3045402"/>
                  <a:pt x="2944368" y="3045402"/>
                </a:cubicBezTo>
                <a:cubicBezTo>
                  <a:pt x="1318238" y="3045402"/>
                  <a:pt x="0" y="1727164"/>
                  <a:pt x="0" y="10103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711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87B5039-54F8-4EF7-ACC8-A3F21738C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525" y="1426843"/>
            <a:ext cx="6629400" cy="259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12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0C0A656-D267-4581-A477-E257435F2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643" y="851686"/>
            <a:ext cx="6694714" cy="515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3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A36084E-07CA-40B4-AE74-B39C442E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33" y="1956249"/>
            <a:ext cx="7612296" cy="29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30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469F8CB-418B-497D-84B5-EB2894FA4C31}"/>
              </a:ext>
            </a:extLst>
          </p:cNvPr>
          <p:cNvSpPr txBox="1"/>
          <p:nvPr/>
        </p:nvSpPr>
        <p:spPr>
          <a:xfrm>
            <a:off x="649224" y="2438400"/>
            <a:ext cx="51023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STJ </a:t>
            </a:r>
            <a:r>
              <a:rPr lang="en-US" sz="2400" b="1" dirty="0" err="1">
                <a:effectLst/>
              </a:rPr>
              <a:t>determina</a:t>
            </a:r>
            <a:r>
              <a:rPr lang="en-US" sz="2400" b="1" dirty="0">
                <a:effectLst/>
              </a:rPr>
              <a:t> </a:t>
            </a:r>
            <a:r>
              <a:rPr lang="en-US" sz="2400" b="1" dirty="0" err="1">
                <a:effectLst/>
              </a:rPr>
              <a:t>soltura</a:t>
            </a:r>
            <a:r>
              <a:rPr lang="en-US" sz="2400" b="1" dirty="0">
                <a:effectLst/>
              </a:rPr>
              <a:t> de </a:t>
            </a:r>
            <a:r>
              <a:rPr lang="en-US" sz="2400" b="1" dirty="0" err="1">
                <a:effectLst/>
              </a:rPr>
              <a:t>engenheiros</a:t>
            </a:r>
            <a:r>
              <a:rPr lang="en-US" sz="2400" b="1" dirty="0">
                <a:effectLst/>
              </a:rPr>
              <a:t> que </a:t>
            </a:r>
            <a:r>
              <a:rPr lang="en-US" sz="2400" b="1" dirty="0" err="1">
                <a:effectLst/>
              </a:rPr>
              <a:t>emitiram</a:t>
            </a:r>
            <a:r>
              <a:rPr lang="en-US" sz="2400" b="1" dirty="0">
                <a:effectLst/>
              </a:rPr>
              <a:t> </a:t>
            </a:r>
            <a:r>
              <a:rPr lang="en-US" sz="2400" b="1" dirty="0" err="1">
                <a:effectLst/>
              </a:rPr>
              <a:t>laudo</a:t>
            </a:r>
            <a:r>
              <a:rPr lang="en-US" sz="2400" b="1" dirty="0">
                <a:effectLst/>
              </a:rPr>
              <a:t> da </a:t>
            </a:r>
            <a:r>
              <a:rPr lang="en-US" sz="2400" b="1" dirty="0" err="1">
                <a:effectLst/>
              </a:rPr>
              <a:t>barragem</a:t>
            </a:r>
            <a:r>
              <a:rPr lang="en-US" sz="2400" b="1" dirty="0">
                <a:effectLst/>
              </a:rPr>
              <a:t> de </a:t>
            </a:r>
            <a:r>
              <a:rPr lang="en-US" sz="2400" b="1" dirty="0" err="1">
                <a:effectLst/>
              </a:rPr>
              <a:t>Brumadinho</a:t>
            </a:r>
            <a:endParaRPr lang="en-US" sz="2400" b="1" dirty="0">
              <a:effectLst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7968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Relatório da CPI de Brumadinho de MG pede indiciamento da cúpula da Vale  por homicídio doloso - Jornal O Globo">
            <a:extLst>
              <a:ext uri="{FF2B5EF4-FFF2-40B4-BE49-F238E27FC236}">
                <a16:creationId xmlns:a16="http://schemas.microsoft.com/office/drawing/2014/main" id="{ABBB9703-960F-4943-9474-100FFF717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26808" y="694945"/>
            <a:ext cx="3870960" cy="232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Escândalo VW: Audi prepara seu recall para março – AUTO&amp;TÉCNICA">
            <a:extLst>
              <a:ext uri="{FF2B5EF4-FFF2-40B4-BE49-F238E27FC236}">
                <a16:creationId xmlns:a16="http://schemas.microsoft.com/office/drawing/2014/main" id="{CE8E89B7-E919-4C49-8EB0-AD8D58E8D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8559" y="3721608"/>
            <a:ext cx="4147457" cy="232257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57513F8-9714-4F6E-91BA-FB83955459A7}"/>
              </a:ext>
            </a:extLst>
          </p:cNvPr>
          <p:cNvSpPr txBox="1"/>
          <p:nvPr/>
        </p:nvSpPr>
        <p:spPr>
          <a:xfrm>
            <a:off x="801859" y="3467686"/>
            <a:ext cx="4684541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600"/>
              </a:spcAft>
            </a:pPr>
            <a:r>
              <a:rPr lang="pt-BR" sz="2400" b="1" i="0" dirty="0">
                <a:solidFill>
                  <a:srgbClr val="19285E"/>
                </a:solidFill>
                <a:effectLst/>
                <a:latin typeface="Sarala"/>
              </a:rPr>
              <a:t>VW prevê que escândalo de emissões custará </a:t>
            </a:r>
          </a:p>
          <a:p>
            <a:pPr algn="l" fontAlgn="base">
              <a:spcAft>
                <a:spcPts val="600"/>
              </a:spcAft>
            </a:pPr>
            <a:r>
              <a:rPr lang="pt-BR" sz="2400" b="1" i="0" dirty="0">
                <a:solidFill>
                  <a:srgbClr val="19285E"/>
                </a:solidFill>
                <a:effectLst/>
                <a:latin typeface="Sarala"/>
              </a:rPr>
              <a:t>€ 2 bi em 2019</a:t>
            </a:r>
          </a:p>
        </p:txBody>
      </p:sp>
    </p:spTree>
    <p:extLst>
      <p:ext uri="{BB962C8B-B14F-4D97-AF65-F5344CB8AC3E}">
        <p14:creationId xmlns:p14="http://schemas.microsoft.com/office/powerpoint/2010/main" val="400066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36816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20C797-C5D0-434B-AA0D-CC5E988342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3" r="-2" b="29813"/>
          <a:stretch/>
        </p:blipFill>
        <p:spPr bwMode="auto">
          <a:xfrm>
            <a:off x="1" y="2"/>
            <a:ext cx="586372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2A14131-4655-483A-9CB4-CB03AA582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158" y="2279018"/>
            <a:ext cx="5259714" cy="3375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pt-BR" sz="1500" b="0" i="0" u="none" strike="noStrike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</a:rPr>
              <a:t>ORIGENS HISTÓRICAS DO  8 DE MARÇO: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pt-BR" sz="1500" b="1" i="0" u="none" strike="noStrike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</a:rPr>
              <a:t>“ março de 1911, irrompeu um grande </a:t>
            </a:r>
            <a:r>
              <a:rPr kumimoji="0" lang="en-US" altLang="pt-BR" sz="1500" b="1" i="0" u="none" strike="noStrike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incêndio na fábrica têxtil Triangle Shirtwaist Company</a:t>
            </a:r>
            <a:r>
              <a:rPr kumimoji="0" lang="en-US" altLang="pt-BR" sz="1500" b="1" i="0" u="none" strike="noStrike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</a:rPr>
              <a:t>, em Nova York. O fogo se espalhou muito rápido, matando 125 mulheres e 21 homens que ali trabalhavam. (…) A comoção em torno da tragédia foi grande, o que contribuiu para o fortalecimento de sindicatos e do movimento trabalhista nos EUA. Nos anos seguintes, ao redor do mundo, mulheres trabalhadoras continuavam a reivindicar direitos.. Esse dia foi institucionalizado em 1975, pela </a:t>
            </a:r>
            <a:r>
              <a:rPr kumimoji="0" lang="en-US" altLang="pt-BR" sz="1500" b="1" i="0" u="none" strike="noStrike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(ONU). </a:t>
            </a:r>
            <a:endParaRPr kumimoji="0" lang="en-US" altLang="pt-BR" sz="1500" b="1" i="0" u="none" strike="noStrike" cap="none" spc="0" normalizeH="0" baseline="0" noProof="0">
              <a:ln>
                <a:noFill/>
              </a:ln>
              <a:effectLst/>
              <a:uLnTx/>
              <a:uFillTx/>
              <a:latin typeface="+mn-lt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pt-BR" sz="1500" b="1" i="0" u="none" strike="noStrike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</a:rPr>
              <a:t>https://politica.estadao.com.br/blogs/estadao-verifica/qual-a-origem-do-dia-da-mulher-entenda-os-eventos-que-levaram-a-criacao-da-data/</a:t>
            </a:r>
          </a:p>
        </p:txBody>
      </p:sp>
    </p:spTree>
    <p:extLst>
      <p:ext uri="{BB962C8B-B14F-4D97-AF65-F5344CB8AC3E}">
        <p14:creationId xmlns:p14="http://schemas.microsoft.com/office/powerpoint/2010/main" val="2950989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ocon-PR">
            <a:extLst>
              <a:ext uri="{FF2B5EF4-FFF2-40B4-BE49-F238E27FC236}">
                <a16:creationId xmlns:a16="http://schemas.microsoft.com/office/drawing/2014/main" id="{73D1CCAB-16F7-487D-93EB-6C1957824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741" y="2452687"/>
            <a:ext cx="19431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OCON">
            <a:extLst>
              <a:ext uri="{FF2B5EF4-FFF2-40B4-BE49-F238E27FC236}">
                <a16:creationId xmlns:a16="http://schemas.microsoft.com/office/drawing/2014/main" id="{A0115D48-0CCD-4673-A70D-2FB2B4D67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593" y="3038474"/>
            <a:ext cx="36766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erviços técnicos ilustração do vetor. Ilustração de técnicos - 73619492">
            <a:extLst>
              <a:ext uri="{FF2B5EF4-FFF2-40B4-BE49-F238E27FC236}">
                <a16:creationId xmlns:a16="http://schemas.microsoft.com/office/drawing/2014/main" id="{C5D766AC-2C0B-4D2F-997C-F5AF1EE10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741" y="4373953"/>
            <a:ext cx="20669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ONATONI MACCHINE">
            <a:extLst>
              <a:ext uri="{FF2B5EF4-FFF2-40B4-BE49-F238E27FC236}">
                <a16:creationId xmlns:a16="http://schemas.microsoft.com/office/drawing/2014/main" id="{CA626ACE-2D84-4778-A46A-481E5BF09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643" y="4048125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 Ressignificação do consumo – PH Fita e fitas cetim">
            <a:extLst>
              <a:ext uri="{FF2B5EF4-FFF2-40B4-BE49-F238E27FC236}">
                <a16:creationId xmlns:a16="http://schemas.microsoft.com/office/drawing/2014/main" id="{BB9CDF13-7F3C-4B20-BCBA-A18155CF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213" y="176213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Dia do Consumo Consciente: a mudança começa em você! – GreenBond">
            <a:extLst>
              <a:ext uri="{FF2B5EF4-FFF2-40B4-BE49-F238E27FC236}">
                <a16:creationId xmlns:a16="http://schemas.microsoft.com/office/drawing/2014/main" id="{08163B9A-EB5A-4454-B88D-E8EF690A4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92" y="3252787"/>
            <a:ext cx="22383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7 dicas de consumo consciente durante a quarentena">
            <a:extLst>
              <a:ext uri="{FF2B5EF4-FFF2-40B4-BE49-F238E27FC236}">
                <a16:creationId xmlns:a16="http://schemas.microsoft.com/office/drawing/2014/main" id="{76E456D0-ACEB-41EC-9163-5D882B32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068" y="216878"/>
            <a:ext cx="28003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O que é consumo sustentável e quais as suas vantagens? Entenda aqui!">
            <a:extLst>
              <a:ext uri="{FF2B5EF4-FFF2-40B4-BE49-F238E27FC236}">
                <a16:creationId xmlns:a16="http://schemas.microsoft.com/office/drawing/2014/main" id="{C9AD0A73-4DE1-4DD8-9175-0D8C35AE6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05" y="419174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872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C2A8EFA-74B6-4E4F-ADE1-3A018DFA086C}"/>
              </a:ext>
            </a:extLst>
          </p:cNvPr>
          <p:cNvSpPr txBox="1"/>
          <p:nvPr/>
        </p:nvSpPr>
        <p:spPr>
          <a:xfrm>
            <a:off x="1744394" y="970671"/>
            <a:ext cx="74031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 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PROCON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tem como objetivo principal orientar, educar, proteger e defender os consumidores contra abusos praticados pelos fornecedores de bens e serviços nas relações de consumo.</a:t>
            </a:r>
          </a:p>
          <a:p>
            <a:endParaRPr kumimoji="0" lang="pt-BR" sz="180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endParaRPr lang="pt-BR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kumimoji="0" lang="pt-BR" sz="1800" b="1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 -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a implementação e a execução da política estadual de proteção, orientação, defesa e educação do consumidor, por meio da articulação de suas ações com entidades e órgãos públicos estaduais e municipais e entidades civis, que desempenham atividades relacionadas à defesa do consumidor;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5095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42B8BF4-70B3-4B82-8E51-C3F7FFE34B0B}"/>
              </a:ext>
            </a:extLst>
          </p:cNvPr>
          <p:cNvSpPr txBox="1"/>
          <p:nvPr/>
        </p:nvSpPr>
        <p:spPr>
          <a:xfrm>
            <a:off x="3049172" y="886327"/>
            <a:ext cx="609834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II -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a fiscalização e o controle da colocação e publicidade de bens e serviços no mercado de consumo, no interesse da preservação da vida, da saúde, da segurança, da boa informação e do bem-estar do consumidor, verificando sua produção, industrialização e distribuição, na forma estabelecida pela legislação pertinente;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IV -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a informação, a conscientização e a motivação do consumidor sobre as relações de consumo visando o consumo consciente de bens e serviços, por todos os meios informativos e de comunicação de massa, bem como pela realização de campanhas, palestras, debates, feiras e iniciativas correlatas;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964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39F46D3-9A56-4E97-A68B-3C0D63CB7FEA}"/>
              </a:ext>
            </a:extLst>
          </p:cNvPr>
          <p:cNvSpPr txBox="1"/>
          <p:nvPr/>
        </p:nvSpPr>
        <p:spPr>
          <a:xfrm>
            <a:off x="3049172" y="1855823"/>
            <a:ext cx="60983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VI –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o desenvolvimento de ações de fiscalização e aplicação das sanções administrativas estabelecidas na Lei Federal nº 8.078, de 11 de setembro de 1990 e no Decreto Federal nº 2.181, de 20 de março de 1997, que o regulamentou e nas demais legislações pertinentes;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 -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a solicitação do concurso do Ministério Público para fins de adoção de medidas judiciais;</a:t>
            </a:r>
          </a:p>
        </p:txBody>
      </p:sp>
    </p:spTree>
    <p:extLst>
      <p:ext uri="{BB962C8B-B14F-4D97-AF65-F5344CB8AC3E}">
        <p14:creationId xmlns:p14="http://schemas.microsoft.com/office/powerpoint/2010/main" val="3604722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49BFC11-77BC-49DF-80E5-5C36B2244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470" y="643467"/>
            <a:ext cx="6953060" cy="5571065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116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ight Triangle 144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1731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ight Triangle 146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Immanuel Kant - Filósofo - InfoEscola">
            <a:extLst>
              <a:ext uri="{FF2B5EF4-FFF2-40B4-BE49-F238E27FC236}">
                <a16:creationId xmlns:a16="http://schemas.microsoft.com/office/drawing/2014/main" id="{E2DA66D6-CDA6-40C2-9CEC-B452BF6CF7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" r="-3" b="1359"/>
          <a:stretch/>
        </p:blipFill>
        <p:spPr bwMode="auto">
          <a:xfrm>
            <a:off x="630125" y="2837669"/>
            <a:ext cx="2344059" cy="341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 descr="Imperativo Categórico: nossos valores morais podem ser universais? -  netmundi.org">
            <a:extLst>
              <a:ext uri="{FF2B5EF4-FFF2-40B4-BE49-F238E27FC236}">
                <a16:creationId xmlns:a16="http://schemas.microsoft.com/office/drawing/2014/main" id="{6699ED86-4827-480A-A30C-D27F700F09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8" r="19798" b="-1"/>
          <a:stretch/>
        </p:blipFill>
        <p:spPr bwMode="auto">
          <a:xfrm>
            <a:off x="630126" y="626994"/>
            <a:ext cx="1217216" cy="86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 imperativo categórico de Imannuel Kant e a finalidade da pena ::  Sabedoria Política">
            <a:extLst>
              <a:ext uri="{FF2B5EF4-FFF2-40B4-BE49-F238E27FC236}">
                <a16:creationId xmlns:a16="http://schemas.microsoft.com/office/drawing/2014/main" id="{F4347045-1CF7-48D8-96C7-2FB3496B2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07" r="-4" b="13373"/>
          <a:stretch/>
        </p:blipFill>
        <p:spPr bwMode="auto">
          <a:xfrm>
            <a:off x="5264711" y="975143"/>
            <a:ext cx="2134322" cy="169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ight Triangle 150">
            <a:extLst>
              <a:ext uri="{FF2B5EF4-FFF2-40B4-BE49-F238E27FC236}">
                <a16:creationId xmlns:a16="http://schemas.microsoft.com/office/drawing/2014/main" id="{4F43A2AA-A3AE-43B9-B9B7-842ECCD0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482" y="975143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5A6B1504-B867-4CAB-81BE-8E02622E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08385" y="1918326"/>
            <a:ext cx="1290063" cy="2794309"/>
          </a:xfrm>
          <a:custGeom>
            <a:avLst/>
            <a:gdLst>
              <a:gd name="connsiteX0" fmla="*/ 0 w 1290063"/>
              <a:gd name="connsiteY0" fmla="*/ 0 h 2794309"/>
              <a:gd name="connsiteX1" fmla="*/ 0 w 1290063"/>
              <a:gd name="connsiteY1" fmla="*/ 2794309 h 2794309"/>
              <a:gd name="connsiteX2" fmla="*/ 1290063 w 1290063"/>
              <a:gd name="connsiteY2" fmla="*/ 2794309 h 2794309"/>
              <a:gd name="connsiteX3" fmla="*/ 1290063 w 1290063"/>
              <a:gd name="connsiteY3" fmla="*/ 1981621 h 2794309"/>
              <a:gd name="connsiteX4" fmla="*/ 1285152 w 1290063"/>
              <a:gd name="connsiteY4" fmla="*/ 1981621 h 2794309"/>
              <a:gd name="connsiteX5" fmla="*/ 1285152 w 1290063"/>
              <a:gd name="connsiteY5" fmla="*/ 1143487 h 2794309"/>
              <a:gd name="connsiteX6" fmla="*/ 1289647 w 1290063"/>
              <a:gd name="connsiteY6" fmla="*/ 1143487 h 2794309"/>
              <a:gd name="connsiteX7" fmla="*/ 1285152 w 1290063"/>
              <a:gd name="connsiteY7" fmla="*/ 1139501 h 2794309"/>
              <a:gd name="connsiteX8" fmla="*/ 1285152 w 1290063"/>
              <a:gd name="connsiteY8" fmla="*/ 1137511 h 2794309"/>
              <a:gd name="connsiteX9" fmla="*/ 1282907 w 1290063"/>
              <a:gd name="connsiteY9" fmla="*/ 1137511 h 279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0063" h="2794309">
                <a:moveTo>
                  <a:pt x="0" y="0"/>
                </a:moveTo>
                <a:lnTo>
                  <a:pt x="0" y="2794309"/>
                </a:lnTo>
                <a:lnTo>
                  <a:pt x="1290063" y="2794309"/>
                </a:lnTo>
                <a:lnTo>
                  <a:pt x="1290063" y="1981621"/>
                </a:lnTo>
                <a:lnTo>
                  <a:pt x="1285152" y="1981621"/>
                </a:lnTo>
                <a:lnTo>
                  <a:pt x="1285152" y="1143487"/>
                </a:lnTo>
                <a:lnTo>
                  <a:pt x="1289647" y="1143487"/>
                </a:lnTo>
                <a:lnTo>
                  <a:pt x="1285152" y="1139501"/>
                </a:lnTo>
                <a:lnTo>
                  <a:pt x="1285152" y="1137511"/>
                </a:lnTo>
                <a:lnTo>
                  <a:pt x="1282907" y="113751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Immanuel Kant: ética, Imperativo Categórico e ascensão da razão">
            <a:extLst>
              <a:ext uri="{FF2B5EF4-FFF2-40B4-BE49-F238E27FC236}">
                <a16:creationId xmlns:a16="http://schemas.microsoft.com/office/drawing/2014/main" id="{05FCA85B-C715-449D-8D09-FB7D4A45B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95" r="2" b="24148"/>
          <a:stretch/>
        </p:blipFill>
        <p:spPr bwMode="auto">
          <a:xfrm>
            <a:off x="4062100" y="2828368"/>
            <a:ext cx="3471464" cy="255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Right Triangle 154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 descr="A ética de Kant: o imperativo categórico - A Mente é Maravilhosa">
            <a:extLst>
              <a:ext uri="{FF2B5EF4-FFF2-40B4-BE49-F238E27FC236}">
                <a16:creationId xmlns:a16="http://schemas.microsoft.com/office/drawing/2014/main" id="{ECCE94DD-81DC-475B-B7BE-5866B9A74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7" r="15955" b="3"/>
          <a:stretch/>
        </p:blipFill>
        <p:spPr bwMode="auto">
          <a:xfrm>
            <a:off x="2969841" y="604259"/>
            <a:ext cx="1990594" cy="225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Right Triangle 158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99032" y="5810543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manuel Kant, Caricature Photograph by Gary Brown">
            <a:extLst>
              <a:ext uri="{FF2B5EF4-FFF2-40B4-BE49-F238E27FC236}">
                <a16:creationId xmlns:a16="http://schemas.microsoft.com/office/drawing/2014/main" id="{9DD7517F-E529-405A-88FA-A11F64395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" r="-1" b="-1"/>
          <a:stretch/>
        </p:blipFill>
        <p:spPr bwMode="auto">
          <a:xfrm>
            <a:off x="7724632" y="635538"/>
            <a:ext cx="3837241" cy="558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582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C0EC46-2230-4728-856D-F3531112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10905066" cy="5562249"/>
          </a:xfrm>
          <a:custGeom>
            <a:avLst/>
            <a:gdLst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8506 w 11243827"/>
              <a:gd name="connsiteY105" fmla="*/ 5632788 h 5641173"/>
              <a:gd name="connsiteX106" fmla="*/ 7912803 w 11243827"/>
              <a:gd name="connsiteY106" fmla="*/ 5629702 h 5641173"/>
              <a:gd name="connsiteX107" fmla="*/ 7890915 w 11243827"/>
              <a:gd name="connsiteY107" fmla="*/ 5612272 h 5641173"/>
              <a:gd name="connsiteX108" fmla="*/ 7727691 w 11243827"/>
              <a:gd name="connsiteY108" fmla="*/ 5621064 h 5641173"/>
              <a:gd name="connsiteX109" fmla="*/ 7685998 w 11243827"/>
              <a:gd name="connsiteY109" fmla="*/ 5615564 h 5641173"/>
              <a:gd name="connsiteX110" fmla="*/ 7649302 w 11243827"/>
              <a:gd name="connsiteY110" fmla="*/ 5626541 h 5641173"/>
              <a:gd name="connsiteX111" fmla="*/ 7634083 w 11243827"/>
              <a:gd name="connsiteY111" fmla="*/ 5620862 h 5641173"/>
              <a:gd name="connsiteX112" fmla="*/ 7631455 w 11243827"/>
              <a:gd name="connsiteY112" fmla="*/ 5619708 h 5641173"/>
              <a:gd name="connsiteX113" fmla="*/ 7620952 w 11243827"/>
              <a:gd name="connsiteY113" fmla="*/ 5618872 h 5641173"/>
              <a:gd name="connsiteX114" fmla="*/ 7617992 w 11243827"/>
              <a:gd name="connsiteY114" fmla="*/ 5613914 h 5641173"/>
              <a:gd name="connsiteX115" fmla="*/ 7602182 w 11243827"/>
              <a:gd name="connsiteY115" fmla="*/ 5609271 h 5641173"/>
              <a:gd name="connsiteX116" fmla="*/ 7582847 w 11243827"/>
              <a:gd name="connsiteY116" fmla="*/ 5609047 h 5641173"/>
              <a:gd name="connsiteX117" fmla="*/ 7514158 w 11243827"/>
              <a:gd name="connsiteY117" fmla="*/ 5607737 h 5641173"/>
              <a:gd name="connsiteX118" fmla="*/ 7502955 w 11243827"/>
              <a:gd name="connsiteY118" fmla="*/ 5610415 h 5641173"/>
              <a:gd name="connsiteX119" fmla="*/ 7466391 w 11243827"/>
              <a:gd name="connsiteY119" fmla="*/ 5605949 h 5641173"/>
              <a:gd name="connsiteX120" fmla="*/ 7433806 w 11243827"/>
              <a:gd name="connsiteY120" fmla="*/ 5604945 h 5641173"/>
              <a:gd name="connsiteX121" fmla="*/ 7412693 w 11243827"/>
              <a:gd name="connsiteY121" fmla="*/ 5607075 h 5641173"/>
              <a:gd name="connsiteX122" fmla="*/ 7407159 w 11243827"/>
              <a:gd name="connsiteY122" fmla="*/ 5605310 h 5641173"/>
              <a:gd name="connsiteX123" fmla="*/ 7385900 w 11243827"/>
              <a:gd name="connsiteY123" fmla="*/ 5604171 h 5641173"/>
              <a:gd name="connsiteX124" fmla="*/ 7375071 w 11243827"/>
              <a:gd name="connsiteY124" fmla="*/ 5606788 h 5641173"/>
              <a:gd name="connsiteX125" fmla="*/ 7364382 w 11243827"/>
              <a:gd name="connsiteY125" fmla="*/ 5600762 h 5641173"/>
              <a:gd name="connsiteX126" fmla="*/ 7361770 w 11243827"/>
              <a:gd name="connsiteY126" fmla="*/ 5596347 h 5641173"/>
              <a:gd name="connsiteX127" fmla="*/ 7346641 w 11243827"/>
              <a:gd name="connsiteY127" fmla="*/ 5598329 h 5641173"/>
              <a:gd name="connsiteX128" fmla="*/ 7334238 w 11243827"/>
              <a:gd name="connsiteY128" fmla="*/ 5594014 h 5641173"/>
              <a:gd name="connsiteX129" fmla="*/ 7323426 w 11243827"/>
              <a:gd name="connsiteY129" fmla="*/ 5596835 h 5641173"/>
              <a:gd name="connsiteX130" fmla="*/ 7318938 w 11243827"/>
              <a:gd name="connsiteY130" fmla="*/ 5596200 h 5641173"/>
              <a:gd name="connsiteX131" fmla="*/ 7307784 w 11243827"/>
              <a:gd name="connsiteY131" fmla="*/ 5594065 h 5641173"/>
              <a:gd name="connsiteX132" fmla="*/ 7288540 w 11243827"/>
              <a:gd name="connsiteY132" fmla="*/ 5589320 h 5641173"/>
              <a:gd name="connsiteX133" fmla="*/ 7282537 w 11243827"/>
              <a:gd name="connsiteY133" fmla="*/ 5588660 h 5641173"/>
              <a:gd name="connsiteX134" fmla="*/ 7269466 w 11243827"/>
              <a:gd name="connsiteY134" fmla="*/ 5581404 h 5641173"/>
              <a:gd name="connsiteX135" fmla="*/ 7244165 w 11243827"/>
              <a:gd name="connsiteY135" fmla="*/ 5575200 h 5641173"/>
              <a:gd name="connsiteX136" fmla="*/ 7199619 w 11243827"/>
              <a:gd name="connsiteY136" fmla="*/ 5553550 h 5641173"/>
              <a:gd name="connsiteX137" fmla="*/ 7173434 w 11243827"/>
              <a:gd name="connsiteY137" fmla="*/ 5543219 h 5641173"/>
              <a:gd name="connsiteX138" fmla="*/ 7155718 w 11243827"/>
              <a:gd name="connsiteY138" fmla="*/ 5533697 h 5641173"/>
              <a:gd name="connsiteX139" fmla="*/ 7103430 w 11243827"/>
              <a:gd name="connsiteY139" fmla="*/ 5520249 h 5641173"/>
              <a:gd name="connsiteX140" fmla="*/ 7013746 w 11243827"/>
              <a:gd name="connsiteY140" fmla="*/ 5502470 h 5641173"/>
              <a:gd name="connsiteX141" fmla="*/ 6995379 w 11243827"/>
              <a:gd name="connsiteY141" fmla="*/ 5497693 h 5641173"/>
              <a:gd name="connsiteX142" fmla="*/ 6982475 w 11243827"/>
              <a:gd name="connsiteY142" fmla="*/ 5489641 h 5641173"/>
              <a:gd name="connsiteX143" fmla="*/ 6981994 w 11243827"/>
              <a:gd name="connsiteY143" fmla="*/ 5484335 h 5641173"/>
              <a:gd name="connsiteX144" fmla="*/ 6972355 w 11243827"/>
              <a:gd name="connsiteY144" fmla="*/ 5481074 h 5641173"/>
              <a:gd name="connsiteX145" fmla="*/ 6970394 w 11243827"/>
              <a:gd name="connsiteY145" fmla="*/ 5479383 h 5641173"/>
              <a:gd name="connsiteX146" fmla="*/ 6958543 w 11243827"/>
              <a:gd name="connsiteY146" fmla="*/ 5470507 h 5641173"/>
              <a:gd name="connsiteX147" fmla="*/ 6918276 w 11243827"/>
              <a:gd name="connsiteY147" fmla="*/ 5472034 h 5641173"/>
              <a:gd name="connsiteX148" fmla="*/ 6881046 w 11243827"/>
              <a:gd name="connsiteY148" fmla="*/ 5457070 h 5641173"/>
              <a:gd name="connsiteX149" fmla="*/ 6720917 w 11243827"/>
              <a:gd name="connsiteY149" fmla="*/ 5426664 h 5641173"/>
              <a:gd name="connsiteX150" fmla="*/ 6724964 w 11243827"/>
              <a:gd name="connsiteY150" fmla="*/ 5414071 h 5641173"/>
              <a:gd name="connsiteX151" fmla="*/ 6717823 w 11243827"/>
              <a:gd name="connsiteY151" fmla="*/ 5410317 h 5641173"/>
              <a:gd name="connsiteX152" fmla="*/ 6660723 w 11243827"/>
              <a:gd name="connsiteY152" fmla="*/ 5408304 h 5641173"/>
              <a:gd name="connsiteX153" fmla="*/ 6532914 w 11243827"/>
              <a:gd name="connsiteY153" fmla="*/ 5431205 h 5641173"/>
              <a:gd name="connsiteX154" fmla="*/ 6317327 w 11243827"/>
              <a:gd name="connsiteY154" fmla="*/ 5481889 h 5641173"/>
              <a:gd name="connsiteX155" fmla="*/ 6196243 w 11243827"/>
              <a:gd name="connsiteY155" fmla="*/ 5515042 h 5641173"/>
              <a:gd name="connsiteX156" fmla="*/ 6099124 w 11243827"/>
              <a:gd name="connsiteY156" fmla="*/ 5516848 h 5641173"/>
              <a:gd name="connsiteX157" fmla="*/ 6016077 w 11243827"/>
              <a:gd name="connsiteY157" fmla="*/ 5528642 h 5641173"/>
              <a:gd name="connsiteX158" fmla="*/ 6004389 w 11243827"/>
              <a:gd name="connsiteY158" fmla="*/ 5531206 h 5641173"/>
              <a:gd name="connsiteX159" fmla="*/ 5933945 w 11243827"/>
              <a:gd name="connsiteY159" fmla="*/ 5538840 h 5641173"/>
              <a:gd name="connsiteX160" fmla="*/ 5883936 w 11243827"/>
              <a:gd name="connsiteY160" fmla="*/ 5553807 h 5641173"/>
              <a:gd name="connsiteX161" fmla="*/ 5798331 w 11243827"/>
              <a:gd name="connsiteY161" fmla="*/ 5564248 h 5641173"/>
              <a:gd name="connsiteX162" fmla="*/ 5712738 w 11243827"/>
              <a:gd name="connsiteY162" fmla="*/ 5573120 h 5641173"/>
              <a:gd name="connsiteX163" fmla="*/ 5681342 w 11243827"/>
              <a:gd name="connsiteY163" fmla="*/ 5575621 h 5641173"/>
              <a:gd name="connsiteX164" fmla="*/ 5627167 w 11243827"/>
              <a:gd name="connsiteY164" fmla="*/ 5583215 h 5641173"/>
              <a:gd name="connsiteX165" fmla="*/ 5591414 w 11243827"/>
              <a:gd name="connsiteY165" fmla="*/ 5587695 h 5641173"/>
              <a:gd name="connsiteX166" fmla="*/ 5583028 w 11243827"/>
              <a:gd name="connsiteY166" fmla="*/ 5580877 h 5641173"/>
              <a:gd name="connsiteX167" fmla="*/ 5549426 w 11243827"/>
              <a:gd name="connsiteY167" fmla="*/ 5582858 h 5641173"/>
              <a:gd name="connsiteX168" fmla="*/ 5519999 w 11243827"/>
              <a:gd name="connsiteY168" fmla="*/ 5592246 h 5641173"/>
              <a:gd name="connsiteX169" fmla="*/ 5480028 w 11243827"/>
              <a:gd name="connsiteY169" fmla="*/ 5597282 h 5641173"/>
              <a:gd name="connsiteX170" fmla="*/ 5456175 w 11243827"/>
              <a:gd name="connsiteY170" fmla="*/ 5600371 h 5641173"/>
              <a:gd name="connsiteX171" fmla="*/ 5388463 w 11243827"/>
              <a:gd name="connsiteY171" fmla="*/ 5602638 h 5641173"/>
              <a:gd name="connsiteX172" fmla="*/ 5265898 w 11243827"/>
              <a:gd name="connsiteY172" fmla="*/ 5591830 h 5641173"/>
              <a:gd name="connsiteX173" fmla="*/ 5231231 w 11243827"/>
              <a:gd name="connsiteY173" fmla="*/ 5592790 h 5641173"/>
              <a:gd name="connsiteX174" fmla="*/ 5226996 w 11243827"/>
              <a:gd name="connsiteY174" fmla="*/ 5595040 h 5641173"/>
              <a:gd name="connsiteX175" fmla="*/ 5175988 w 11243827"/>
              <a:gd name="connsiteY175" fmla="*/ 5588131 h 5641173"/>
              <a:gd name="connsiteX176" fmla="*/ 5107470 w 11243827"/>
              <a:gd name="connsiteY176" fmla="*/ 5594771 h 5641173"/>
              <a:gd name="connsiteX177" fmla="*/ 5027868 w 11243827"/>
              <a:gd name="connsiteY177" fmla="*/ 5605624 h 5641173"/>
              <a:gd name="connsiteX178" fmla="*/ 5007324 w 11243827"/>
              <a:gd name="connsiteY178" fmla="*/ 5609209 h 5641173"/>
              <a:gd name="connsiteX179" fmla="*/ 4952559 w 11243827"/>
              <a:gd name="connsiteY179" fmla="*/ 5611402 h 5641173"/>
              <a:gd name="connsiteX180" fmla="*/ 4826081 w 11243827"/>
              <a:gd name="connsiteY180" fmla="*/ 5616191 h 5641173"/>
              <a:gd name="connsiteX181" fmla="*/ 4823501 w 11243827"/>
              <a:gd name="connsiteY181" fmla="*/ 5619174 h 5641173"/>
              <a:gd name="connsiteX182" fmla="*/ 4813093 w 11243827"/>
              <a:gd name="connsiteY182" fmla="*/ 5620026 h 5641173"/>
              <a:gd name="connsiteX183" fmla="*/ 4810563 w 11243827"/>
              <a:gd name="connsiteY183" fmla="*/ 5620787 h 5641173"/>
              <a:gd name="connsiteX184" fmla="*/ 4795818 w 11243827"/>
              <a:gd name="connsiteY184" fmla="*/ 5624618 h 5641173"/>
              <a:gd name="connsiteX185" fmla="*/ 4758404 w 11243827"/>
              <a:gd name="connsiteY185" fmla="*/ 5619510 h 5641173"/>
              <a:gd name="connsiteX186" fmla="*/ 4717254 w 11243827"/>
              <a:gd name="connsiteY186" fmla="*/ 5624155 h 5641173"/>
              <a:gd name="connsiteX187" fmla="*/ 4591958 w 11243827"/>
              <a:gd name="connsiteY187" fmla="*/ 5624710 h 5641173"/>
              <a:gd name="connsiteX188" fmla="*/ 4476215 w 11243827"/>
              <a:gd name="connsiteY188" fmla="*/ 5628210 h 5641173"/>
              <a:gd name="connsiteX189" fmla="*/ 4425193 w 11243827"/>
              <a:gd name="connsiteY189" fmla="*/ 5627414 h 5641173"/>
              <a:gd name="connsiteX190" fmla="*/ 4383866 w 11243827"/>
              <a:gd name="connsiteY190" fmla="*/ 5626546 h 5641173"/>
              <a:gd name="connsiteX191" fmla="*/ 4385596 w 11243827"/>
              <a:gd name="connsiteY191" fmla="*/ 5634646 h 5641173"/>
              <a:gd name="connsiteX192" fmla="*/ 4360864 w 11243827"/>
              <a:gd name="connsiteY192" fmla="*/ 5641173 h 5641173"/>
              <a:gd name="connsiteX193" fmla="*/ 4328321 w 11243827"/>
              <a:gd name="connsiteY193" fmla="*/ 5626332 h 5641173"/>
              <a:gd name="connsiteX194" fmla="*/ 4309842 w 11243827"/>
              <a:gd name="connsiteY194" fmla="*/ 5626471 h 5641173"/>
              <a:gd name="connsiteX195" fmla="*/ 4277424 w 11243827"/>
              <a:gd name="connsiteY195" fmla="*/ 5631598 h 5641173"/>
              <a:gd name="connsiteX196" fmla="*/ 4266627 w 11243827"/>
              <a:gd name="connsiteY196" fmla="*/ 5633969 h 5641173"/>
              <a:gd name="connsiteX197" fmla="*/ 4185525 w 11243827"/>
              <a:gd name="connsiteY197" fmla="*/ 5617508 h 5641173"/>
              <a:gd name="connsiteX198" fmla="*/ 4177617 w 11243827"/>
              <a:gd name="connsiteY198" fmla="*/ 5610903 h 5641173"/>
              <a:gd name="connsiteX199" fmla="*/ 4136948 w 11243827"/>
              <a:gd name="connsiteY199" fmla="*/ 5608031 h 5641173"/>
              <a:gd name="connsiteX200" fmla="*/ 4132323 w 11243827"/>
              <a:gd name="connsiteY200" fmla="*/ 5609784 h 5641173"/>
              <a:gd name="connsiteX201" fmla="*/ 4098620 w 11243827"/>
              <a:gd name="connsiteY201" fmla="*/ 5599672 h 5641173"/>
              <a:gd name="connsiteX202" fmla="*/ 3963475 w 11243827"/>
              <a:gd name="connsiteY202" fmla="*/ 5581841 h 5641173"/>
              <a:gd name="connsiteX203" fmla="*/ 3703613 w 11243827"/>
              <a:gd name="connsiteY203" fmla="*/ 5572482 h 5641173"/>
              <a:gd name="connsiteX204" fmla="*/ 3432987 w 11243827"/>
              <a:gd name="connsiteY204" fmla="*/ 5545768 h 5641173"/>
              <a:gd name="connsiteX205" fmla="*/ 3176381 w 11243827"/>
              <a:gd name="connsiteY205" fmla="*/ 5556110 h 5641173"/>
              <a:gd name="connsiteX206" fmla="*/ 2710156 w 11243827"/>
              <a:gd name="connsiteY206" fmla="*/ 5527517 h 5641173"/>
              <a:gd name="connsiteX207" fmla="*/ 2550206 w 11243827"/>
              <a:gd name="connsiteY207" fmla="*/ 5524958 h 5641173"/>
              <a:gd name="connsiteX208" fmla="*/ 2443041 w 11243827"/>
              <a:gd name="connsiteY208" fmla="*/ 5523990 h 5641173"/>
              <a:gd name="connsiteX209" fmla="*/ 2435613 w 11243827"/>
              <a:gd name="connsiteY209" fmla="*/ 5526704 h 5641173"/>
              <a:gd name="connsiteX210" fmla="*/ 2405682 w 11243827"/>
              <a:gd name="connsiteY210" fmla="*/ 5528307 h 5641173"/>
              <a:gd name="connsiteX211" fmla="*/ 2397487 w 11243827"/>
              <a:gd name="connsiteY211" fmla="*/ 5540337 h 5641173"/>
              <a:gd name="connsiteX212" fmla="*/ 2297454 w 11243827"/>
              <a:gd name="connsiteY212" fmla="*/ 5550765 h 5641173"/>
              <a:gd name="connsiteX213" fmla="*/ 2056700 w 11243827"/>
              <a:gd name="connsiteY213" fmla="*/ 5555489 h 5641173"/>
              <a:gd name="connsiteX214" fmla="*/ 1878530 w 11243827"/>
              <a:gd name="connsiteY214" fmla="*/ 5535330 h 5641173"/>
              <a:gd name="connsiteX215" fmla="*/ 1859292 w 11243827"/>
              <a:gd name="connsiteY215" fmla="*/ 5535461 h 5641173"/>
              <a:gd name="connsiteX216" fmla="*/ 1835626 w 11243827"/>
              <a:gd name="connsiteY216" fmla="*/ 5533793 h 5641173"/>
              <a:gd name="connsiteX217" fmla="*/ 1798939 w 11243827"/>
              <a:gd name="connsiteY217" fmla="*/ 5540285 h 5641173"/>
              <a:gd name="connsiteX218" fmla="*/ 1779046 w 11243827"/>
              <a:gd name="connsiteY218" fmla="*/ 5549949 h 5641173"/>
              <a:gd name="connsiteX219" fmla="*/ 1772421 w 11243827"/>
              <a:gd name="connsiteY219" fmla="*/ 5549018 h 5641173"/>
              <a:gd name="connsiteX220" fmla="*/ 1772052 w 11243827"/>
              <a:gd name="connsiteY220" fmla="*/ 5545689 h 5641173"/>
              <a:gd name="connsiteX221" fmla="*/ 1711543 w 11243827"/>
              <a:gd name="connsiteY221" fmla="*/ 5534558 h 5641173"/>
              <a:gd name="connsiteX222" fmla="*/ 1698891 w 11243827"/>
              <a:gd name="connsiteY222" fmla="*/ 5513187 h 5641173"/>
              <a:gd name="connsiteX223" fmla="*/ 1538763 w 11243827"/>
              <a:gd name="connsiteY223" fmla="*/ 5482781 h 5641173"/>
              <a:gd name="connsiteX224" fmla="*/ 1501533 w 11243827"/>
              <a:gd name="connsiteY224" fmla="*/ 5467817 h 5641173"/>
              <a:gd name="connsiteX225" fmla="*/ 1461266 w 11243827"/>
              <a:gd name="connsiteY225" fmla="*/ 5469343 h 5641173"/>
              <a:gd name="connsiteX226" fmla="*/ 1449415 w 11243827"/>
              <a:gd name="connsiteY226" fmla="*/ 5460467 h 5641173"/>
              <a:gd name="connsiteX227" fmla="*/ 1447454 w 11243827"/>
              <a:gd name="connsiteY227" fmla="*/ 5458776 h 5641173"/>
              <a:gd name="connsiteX228" fmla="*/ 1437814 w 11243827"/>
              <a:gd name="connsiteY228" fmla="*/ 5455515 h 5641173"/>
              <a:gd name="connsiteX229" fmla="*/ 1437334 w 11243827"/>
              <a:gd name="connsiteY229" fmla="*/ 5450209 h 5641173"/>
              <a:gd name="connsiteX230" fmla="*/ 1424429 w 11243827"/>
              <a:gd name="connsiteY230" fmla="*/ 5442157 h 5641173"/>
              <a:gd name="connsiteX231" fmla="*/ 1406063 w 11243827"/>
              <a:gd name="connsiteY231" fmla="*/ 5437380 h 5641173"/>
              <a:gd name="connsiteX232" fmla="*/ 1316379 w 11243827"/>
              <a:gd name="connsiteY232" fmla="*/ 5419601 h 5641173"/>
              <a:gd name="connsiteX233" fmla="*/ 1264090 w 11243827"/>
              <a:gd name="connsiteY233" fmla="*/ 5406153 h 5641173"/>
              <a:gd name="connsiteX234" fmla="*/ 1246374 w 11243827"/>
              <a:gd name="connsiteY234" fmla="*/ 5396631 h 5641173"/>
              <a:gd name="connsiteX235" fmla="*/ 1220190 w 11243827"/>
              <a:gd name="connsiteY235" fmla="*/ 5386301 h 5641173"/>
              <a:gd name="connsiteX236" fmla="*/ 1175643 w 11243827"/>
              <a:gd name="connsiteY236" fmla="*/ 5364651 h 5641173"/>
              <a:gd name="connsiteX237" fmla="*/ 1150342 w 11243827"/>
              <a:gd name="connsiteY237" fmla="*/ 5358447 h 5641173"/>
              <a:gd name="connsiteX238" fmla="*/ 1137272 w 11243827"/>
              <a:gd name="connsiteY238" fmla="*/ 5351191 h 5641173"/>
              <a:gd name="connsiteX239" fmla="*/ 1131268 w 11243827"/>
              <a:gd name="connsiteY239" fmla="*/ 5350530 h 5641173"/>
              <a:gd name="connsiteX240" fmla="*/ 1112024 w 11243827"/>
              <a:gd name="connsiteY240" fmla="*/ 5345786 h 5641173"/>
              <a:gd name="connsiteX241" fmla="*/ 1100870 w 11243827"/>
              <a:gd name="connsiteY241" fmla="*/ 5343651 h 5641173"/>
              <a:gd name="connsiteX242" fmla="*/ 1096383 w 11243827"/>
              <a:gd name="connsiteY242" fmla="*/ 5343015 h 5641173"/>
              <a:gd name="connsiteX243" fmla="*/ 1085571 w 11243827"/>
              <a:gd name="connsiteY243" fmla="*/ 5345836 h 5641173"/>
              <a:gd name="connsiteX244" fmla="*/ 1073168 w 11243827"/>
              <a:gd name="connsiteY244" fmla="*/ 5341521 h 5641173"/>
              <a:gd name="connsiteX245" fmla="*/ 1058039 w 11243827"/>
              <a:gd name="connsiteY245" fmla="*/ 5343504 h 5641173"/>
              <a:gd name="connsiteX246" fmla="*/ 1055426 w 11243827"/>
              <a:gd name="connsiteY246" fmla="*/ 5339088 h 5641173"/>
              <a:gd name="connsiteX247" fmla="*/ 1044738 w 11243827"/>
              <a:gd name="connsiteY247" fmla="*/ 5333063 h 5641173"/>
              <a:gd name="connsiteX248" fmla="*/ 1033909 w 11243827"/>
              <a:gd name="connsiteY248" fmla="*/ 5335680 h 5641173"/>
              <a:gd name="connsiteX249" fmla="*/ 1012649 w 11243827"/>
              <a:gd name="connsiteY249" fmla="*/ 5334541 h 5641173"/>
              <a:gd name="connsiteX250" fmla="*/ 1007115 w 11243827"/>
              <a:gd name="connsiteY250" fmla="*/ 5332775 h 5641173"/>
              <a:gd name="connsiteX251" fmla="*/ 986002 w 11243827"/>
              <a:gd name="connsiteY251" fmla="*/ 5334906 h 5641173"/>
              <a:gd name="connsiteX252" fmla="*/ 953418 w 11243827"/>
              <a:gd name="connsiteY252" fmla="*/ 5333901 h 5641173"/>
              <a:gd name="connsiteX253" fmla="*/ 916854 w 11243827"/>
              <a:gd name="connsiteY253" fmla="*/ 5329435 h 5641173"/>
              <a:gd name="connsiteX254" fmla="*/ 905651 w 11243827"/>
              <a:gd name="connsiteY254" fmla="*/ 5332114 h 5641173"/>
              <a:gd name="connsiteX255" fmla="*/ 836961 w 11243827"/>
              <a:gd name="connsiteY255" fmla="*/ 5330803 h 5641173"/>
              <a:gd name="connsiteX256" fmla="*/ 817627 w 11243827"/>
              <a:gd name="connsiteY256" fmla="*/ 5330580 h 5641173"/>
              <a:gd name="connsiteX257" fmla="*/ 801817 w 11243827"/>
              <a:gd name="connsiteY257" fmla="*/ 5325937 h 5641173"/>
              <a:gd name="connsiteX258" fmla="*/ 798857 w 11243827"/>
              <a:gd name="connsiteY258" fmla="*/ 5320979 h 5641173"/>
              <a:gd name="connsiteX259" fmla="*/ 788354 w 11243827"/>
              <a:gd name="connsiteY259" fmla="*/ 5320143 h 5641173"/>
              <a:gd name="connsiteX260" fmla="*/ 785726 w 11243827"/>
              <a:gd name="connsiteY260" fmla="*/ 5318989 h 5641173"/>
              <a:gd name="connsiteX261" fmla="*/ 770507 w 11243827"/>
              <a:gd name="connsiteY261" fmla="*/ 5313309 h 5641173"/>
              <a:gd name="connsiteX262" fmla="*/ 733810 w 11243827"/>
              <a:gd name="connsiteY262" fmla="*/ 5324286 h 5641173"/>
              <a:gd name="connsiteX263" fmla="*/ 692117 w 11243827"/>
              <a:gd name="connsiteY263" fmla="*/ 5318786 h 5641173"/>
              <a:gd name="connsiteX264" fmla="*/ 528894 w 11243827"/>
              <a:gd name="connsiteY264" fmla="*/ 5327578 h 5641173"/>
              <a:gd name="connsiteX265" fmla="*/ 507005 w 11243827"/>
              <a:gd name="connsiteY265" fmla="*/ 5310149 h 5641173"/>
              <a:gd name="connsiteX266" fmla="*/ 441302 w 11243827"/>
              <a:gd name="connsiteY266" fmla="*/ 5307062 h 5641173"/>
              <a:gd name="connsiteX267" fmla="*/ 336819 w 11243827"/>
              <a:gd name="connsiteY267" fmla="*/ 5336690 h 5641173"/>
              <a:gd name="connsiteX268" fmla="*/ 215763 w 11243827"/>
              <a:gd name="connsiteY268" fmla="*/ 5332575 h 5641173"/>
              <a:gd name="connsiteX269" fmla="*/ 205927 w 11243827"/>
              <a:gd name="connsiteY269" fmla="*/ 5339672 h 5641173"/>
              <a:gd name="connsiteX270" fmla="*/ 194189 w 11243827"/>
              <a:gd name="connsiteY270" fmla="*/ 5343588 h 5641173"/>
              <a:gd name="connsiteX271" fmla="*/ 192552 w 11243827"/>
              <a:gd name="connsiteY271" fmla="*/ 5342845 h 5641173"/>
              <a:gd name="connsiteX272" fmla="*/ 178320 w 11243827"/>
              <a:gd name="connsiteY272" fmla="*/ 5343766 h 5641173"/>
              <a:gd name="connsiteX273" fmla="*/ 175596 w 11243827"/>
              <a:gd name="connsiteY273" fmla="*/ 5346411 h 5641173"/>
              <a:gd name="connsiteX274" fmla="*/ 165951 w 11243827"/>
              <a:gd name="connsiteY274" fmla="*/ 5347808 h 5641173"/>
              <a:gd name="connsiteX275" fmla="*/ 147287 w 11243827"/>
              <a:gd name="connsiteY275" fmla="*/ 5352625 h 5641173"/>
              <a:gd name="connsiteX276" fmla="*/ 143484 w 11243827"/>
              <a:gd name="connsiteY276" fmla="*/ 5351591 h 5641173"/>
              <a:gd name="connsiteX277" fmla="*/ 114847 w 11243827"/>
              <a:gd name="connsiteY277" fmla="*/ 5355844 h 5641173"/>
              <a:gd name="connsiteX278" fmla="*/ 114306 w 11243827"/>
              <a:gd name="connsiteY278" fmla="*/ 5354983 h 5641173"/>
              <a:gd name="connsiteX279" fmla="*/ 105588 w 11243827"/>
              <a:gd name="connsiteY279" fmla="*/ 5352169 h 5641173"/>
              <a:gd name="connsiteX280" fmla="*/ 89264 w 11243827"/>
              <a:gd name="connsiteY280" fmla="*/ 5348886 h 5641173"/>
              <a:gd name="connsiteX281" fmla="*/ 49794 w 11243827"/>
              <a:gd name="connsiteY281" fmla="*/ 5329950 h 5641173"/>
              <a:gd name="connsiteX282" fmla="*/ 19924 w 11243827"/>
              <a:gd name="connsiteY282" fmla="*/ 5334282 h 5641173"/>
              <a:gd name="connsiteX283" fmla="*/ 13819 w 11243827"/>
              <a:gd name="connsiteY283" fmla="*/ 5334653 h 5641173"/>
              <a:gd name="connsiteX284" fmla="*/ 13657 w 11243827"/>
              <a:gd name="connsiteY284" fmla="*/ 5334455 h 5641173"/>
              <a:gd name="connsiteX285" fmla="*/ 7139 w 11243827"/>
              <a:gd name="connsiteY285" fmla="*/ 5334438 h 5641173"/>
              <a:gd name="connsiteX286" fmla="*/ 2684 w 11243827"/>
              <a:gd name="connsiteY286" fmla="*/ 5335333 h 5641173"/>
              <a:gd name="connsiteX287" fmla="*/ 0 w 11243827"/>
              <a:gd name="connsiteY287" fmla="*/ 5335496 h 5641173"/>
              <a:gd name="connsiteX288" fmla="*/ 0 w 11243827"/>
              <a:gd name="connsiteY288" fmla="*/ 10592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717823 w 11243827"/>
              <a:gd name="connsiteY150" fmla="*/ 5410317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63717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87273"/>
              <a:gd name="connsiteX1" fmla="*/ 11243827 w 11243827"/>
              <a:gd name="connsiteY1" fmla="*/ 1470035 h 5687273"/>
              <a:gd name="connsiteX2" fmla="*/ 11243827 w 11243827"/>
              <a:gd name="connsiteY2" fmla="*/ 5001571 h 5687273"/>
              <a:gd name="connsiteX3" fmla="*/ 11243827 w 11243827"/>
              <a:gd name="connsiteY3" fmla="*/ 5209610 h 5687273"/>
              <a:gd name="connsiteX4" fmla="*/ 11240675 w 11243827"/>
              <a:gd name="connsiteY4" fmla="*/ 5210442 h 5687273"/>
              <a:gd name="connsiteX5" fmla="*/ 11179959 w 11243827"/>
              <a:gd name="connsiteY5" fmla="*/ 5221199 h 5687273"/>
              <a:gd name="connsiteX6" fmla="*/ 11105493 w 11243827"/>
              <a:gd name="connsiteY6" fmla="*/ 5259905 h 5687273"/>
              <a:gd name="connsiteX7" fmla="*/ 11078640 w 11243827"/>
              <a:gd name="connsiteY7" fmla="*/ 5263531 h 5687273"/>
              <a:gd name="connsiteX8" fmla="*/ 11079616 w 11243827"/>
              <a:gd name="connsiteY8" fmla="*/ 5270380 h 5687273"/>
              <a:gd name="connsiteX9" fmla="*/ 11069641 w 11243827"/>
              <a:gd name="connsiteY9" fmla="*/ 5270884 h 5687273"/>
              <a:gd name="connsiteX10" fmla="*/ 11047377 w 11243827"/>
              <a:gd name="connsiteY10" fmla="*/ 5271051 h 5687273"/>
              <a:gd name="connsiteX11" fmla="*/ 10980705 w 11243827"/>
              <a:gd name="connsiteY11" fmla="*/ 5272951 h 5687273"/>
              <a:gd name="connsiteX12" fmla="*/ 10962514 w 11243827"/>
              <a:gd name="connsiteY12" fmla="*/ 5286084 h 5687273"/>
              <a:gd name="connsiteX13" fmla="*/ 10945307 w 11243827"/>
              <a:gd name="connsiteY13" fmla="*/ 5286290 h 5687273"/>
              <a:gd name="connsiteX14" fmla="*/ 10845516 w 11243827"/>
              <a:gd name="connsiteY14" fmla="*/ 5303894 h 5687273"/>
              <a:gd name="connsiteX15" fmla="*/ 10831795 w 11243827"/>
              <a:gd name="connsiteY15" fmla="*/ 5305210 h 5687273"/>
              <a:gd name="connsiteX16" fmla="*/ 10824365 w 11243827"/>
              <a:gd name="connsiteY16" fmla="*/ 5311111 h 5687273"/>
              <a:gd name="connsiteX17" fmla="*/ 10797756 w 11243827"/>
              <a:gd name="connsiteY17" fmla="*/ 5312285 h 5687273"/>
              <a:gd name="connsiteX18" fmla="*/ 10796525 w 11243827"/>
              <a:gd name="connsiteY18" fmla="*/ 5315645 h 5687273"/>
              <a:gd name="connsiteX19" fmla="*/ 10709063 w 11243827"/>
              <a:gd name="connsiteY19" fmla="*/ 5344492 h 5687273"/>
              <a:gd name="connsiteX20" fmla="*/ 10694078 w 11243827"/>
              <a:gd name="connsiteY20" fmla="*/ 5349258 h 5687273"/>
              <a:gd name="connsiteX21" fmla="*/ 10681131 w 11243827"/>
              <a:gd name="connsiteY21" fmla="*/ 5347812 h 5687273"/>
              <a:gd name="connsiteX22" fmla="*/ 10609448 w 11243827"/>
              <a:gd name="connsiteY22" fmla="*/ 5351931 h 5687273"/>
              <a:gd name="connsiteX23" fmla="*/ 10592397 w 11243827"/>
              <a:gd name="connsiteY23" fmla="*/ 5349402 h 5687273"/>
              <a:gd name="connsiteX24" fmla="*/ 10585227 w 11243827"/>
              <a:gd name="connsiteY24" fmla="*/ 5344063 h 5687273"/>
              <a:gd name="connsiteX25" fmla="*/ 10557472 w 11243827"/>
              <a:gd name="connsiteY25" fmla="*/ 5354151 h 5687273"/>
              <a:gd name="connsiteX26" fmla="*/ 10514646 w 11243827"/>
              <a:gd name="connsiteY26" fmla="*/ 5361064 h 5687273"/>
              <a:gd name="connsiteX27" fmla="*/ 10494292 w 11243827"/>
              <a:gd name="connsiteY27" fmla="*/ 5366054 h 5687273"/>
              <a:gd name="connsiteX28" fmla="*/ 10477869 w 11243827"/>
              <a:gd name="connsiteY28" fmla="*/ 5363025 h 5687273"/>
              <a:gd name="connsiteX29" fmla="*/ 10384411 w 11243827"/>
              <a:gd name="connsiteY29" fmla="*/ 5362257 h 5687273"/>
              <a:gd name="connsiteX30" fmla="*/ 10362921 w 11243827"/>
              <a:gd name="connsiteY30" fmla="*/ 5357444 h 5687273"/>
              <a:gd name="connsiteX31" fmla="*/ 10352736 w 11243827"/>
              <a:gd name="connsiteY31" fmla="*/ 5347851 h 5687273"/>
              <a:gd name="connsiteX32" fmla="*/ 10344754 w 11243827"/>
              <a:gd name="connsiteY32" fmla="*/ 5351272 h 5687273"/>
              <a:gd name="connsiteX33" fmla="*/ 10288226 w 11243827"/>
              <a:gd name="connsiteY33" fmla="*/ 5351613 h 5687273"/>
              <a:gd name="connsiteX34" fmla="*/ 10251350 w 11243827"/>
              <a:gd name="connsiteY34" fmla="*/ 5352711 h 5687273"/>
              <a:gd name="connsiteX35" fmla="*/ 10249108 w 11243827"/>
              <a:gd name="connsiteY35" fmla="*/ 5365881 h 5687273"/>
              <a:gd name="connsiteX36" fmla="*/ 10216272 w 11243827"/>
              <a:gd name="connsiteY36" fmla="*/ 5370573 h 5687273"/>
              <a:gd name="connsiteX37" fmla="*/ 10181278 w 11243827"/>
              <a:gd name="connsiteY37" fmla="*/ 5362119 h 5687273"/>
              <a:gd name="connsiteX38" fmla="*/ 10140033 w 11243827"/>
              <a:gd name="connsiteY38" fmla="*/ 5363304 h 5687273"/>
              <a:gd name="connsiteX39" fmla="*/ 10115353 w 11243827"/>
              <a:gd name="connsiteY39" fmla="*/ 5363869 h 5687273"/>
              <a:gd name="connsiteX40" fmla="*/ 10050578 w 11243827"/>
              <a:gd name="connsiteY40" fmla="*/ 5376153 h 5687273"/>
              <a:gd name="connsiteX41" fmla="*/ 9945478 w 11243827"/>
              <a:gd name="connsiteY41" fmla="*/ 5422859 h 5687273"/>
              <a:gd name="connsiteX42" fmla="*/ 9912481 w 11243827"/>
              <a:gd name="connsiteY42" fmla="*/ 5429477 h 5687273"/>
              <a:gd name="connsiteX43" fmla="*/ 9906713 w 11243827"/>
              <a:gd name="connsiteY43" fmla="*/ 5426784 h 5687273"/>
              <a:gd name="connsiteX44" fmla="*/ 9742436 w 11243827"/>
              <a:gd name="connsiteY44" fmla="*/ 5454834 h 5687273"/>
              <a:gd name="connsiteX45" fmla="*/ 9713044 w 11243827"/>
              <a:gd name="connsiteY45" fmla="*/ 5456476 h 5687273"/>
              <a:gd name="connsiteX46" fmla="*/ 9691033 w 11243827"/>
              <a:gd name="connsiteY46" fmla="*/ 5455451 h 5687273"/>
              <a:gd name="connsiteX47" fmla="*/ 9638355 w 11243827"/>
              <a:gd name="connsiteY47" fmla="*/ 5464794 h 5687273"/>
              <a:gd name="connsiteX48" fmla="*/ 9552434 w 11243827"/>
              <a:gd name="connsiteY48" fmla="*/ 5485280 h 5687273"/>
              <a:gd name="connsiteX49" fmla="*/ 9533883 w 11243827"/>
              <a:gd name="connsiteY49" fmla="*/ 5488516 h 5687273"/>
              <a:gd name="connsiteX50" fmla="*/ 9516916 w 11243827"/>
              <a:gd name="connsiteY50" fmla="*/ 5486828 h 5687273"/>
              <a:gd name="connsiteX51" fmla="*/ 9512093 w 11243827"/>
              <a:gd name="connsiteY51" fmla="*/ 5482541 h 5687273"/>
              <a:gd name="connsiteX52" fmla="*/ 9501725 w 11243827"/>
              <a:gd name="connsiteY52" fmla="*/ 5483603 h 5687273"/>
              <a:gd name="connsiteX53" fmla="*/ 9498754 w 11243827"/>
              <a:gd name="connsiteY53" fmla="*/ 5482951 h 5687273"/>
              <a:gd name="connsiteX54" fmla="*/ 9481932 w 11243827"/>
              <a:gd name="connsiteY54" fmla="*/ 5480151 h 5687273"/>
              <a:gd name="connsiteX55" fmla="*/ 9451321 w 11243827"/>
              <a:gd name="connsiteY55" fmla="*/ 5497375 h 5687273"/>
              <a:gd name="connsiteX56" fmla="*/ 9409298 w 11243827"/>
              <a:gd name="connsiteY56" fmla="*/ 5499478 h 5687273"/>
              <a:gd name="connsiteX57" fmla="*/ 9257007 w 11243827"/>
              <a:gd name="connsiteY57" fmla="*/ 5537183 h 5687273"/>
              <a:gd name="connsiteX58" fmla="*/ 9229078 w 11243827"/>
              <a:gd name="connsiteY58" fmla="*/ 5524154 h 5687273"/>
              <a:gd name="connsiteX59" fmla="*/ 9165105 w 11243827"/>
              <a:gd name="connsiteY59" fmla="*/ 5532892 h 5687273"/>
              <a:gd name="connsiteX60" fmla="*/ 9077301 w 11243827"/>
              <a:gd name="connsiteY60" fmla="*/ 5580356 h 5687273"/>
              <a:gd name="connsiteX61" fmla="*/ 8960065 w 11243827"/>
              <a:gd name="connsiteY61" fmla="*/ 5597982 h 5687273"/>
              <a:gd name="connsiteX62" fmla="*/ 8953536 w 11243827"/>
              <a:gd name="connsiteY62" fmla="*/ 5606638 h 5687273"/>
              <a:gd name="connsiteX63" fmla="*/ 8943907 w 11243827"/>
              <a:gd name="connsiteY63" fmla="*/ 5612541 h 5687273"/>
              <a:gd name="connsiteX64" fmla="*/ 8942046 w 11243827"/>
              <a:gd name="connsiteY64" fmla="*/ 5612112 h 5687273"/>
              <a:gd name="connsiteX65" fmla="*/ 8928824 w 11243827"/>
              <a:gd name="connsiteY65" fmla="*/ 5615549 h 5687273"/>
              <a:gd name="connsiteX66" fmla="*/ 8927294 w 11243827"/>
              <a:gd name="connsiteY66" fmla="*/ 5618607 h 5687273"/>
              <a:gd name="connsiteX67" fmla="*/ 8918651 w 11243827"/>
              <a:gd name="connsiteY67" fmla="*/ 5621688 h 5687273"/>
              <a:gd name="connsiteX68" fmla="*/ 8902772 w 11243827"/>
              <a:gd name="connsiteY68" fmla="*/ 5629703 h 5687273"/>
              <a:gd name="connsiteX69" fmla="*/ 8898724 w 11243827"/>
              <a:gd name="connsiteY69" fmla="*/ 5629379 h 5687273"/>
              <a:gd name="connsiteX70" fmla="*/ 8873099 w 11243827"/>
              <a:gd name="connsiteY70" fmla="*/ 5638628 h 5687273"/>
              <a:gd name="connsiteX71" fmla="*/ 8872234 w 11243827"/>
              <a:gd name="connsiteY71" fmla="*/ 5637889 h 5687273"/>
              <a:gd name="connsiteX72" fmla="*/ 8862777 w 11243827"/>
              <a:gd name="connsiteY72" fmla="*/ 5636711 h 5687273"/>
              <a:gd name="connsiteX73" fmla="*/ 8845869 w 11243827"/>
              <a:gd name="connsiteY73" fmla="*/ 5636436 h 5687273"/>
              <a:gd name="connsiteX74" fmla="*/ 8800548 w 11243827"/>
              <a:gd name="connsiteY74" fmla="*/ 5625084 h 5687273"/>
              <a:gd name="connsiteX75" fmla="*/ 8773774 w 11243827"/>
              <a:gd name="connsiteY75" fmla="*/ 5634630 h 5687273"/>
              <a:gd name="connsiteX76" fmla="*/ 8698255 w 11243827"/>
              <a:gd name="connsiteY76" fmla="*/ 5636083 h 5687273"/>
              <a:gd name="connsiteX77" fmla="*/ 8619167 w 11243827"/>
              <a:gd name="connsiteY77" fmla="*/ 5619130 h 5687273"/>
              <a:gd name="connsiteX78" fmla="*/ 8539822 w 11243827"/>
              <a:gd name="connsiteY78" fmla="*/ 5616905 h 5687273"/>
              <a:gd name="connsiteX79" fmla="*/ 8511094 w 11243827"/>
              <a:gd name="connsiteY79" fmla="*/ 5617360 h 5687273"/>
              <a:gd name="connsiteX80" fmla="*/ 8459886 w 11243827"/>
              <a:gd name="connsiteY80" fmla="*/ 5612612 h 5687273"/>
              <a:gd name="connsiteX81" fmla="*/ 8436432 w 11243827"/>
              <a:gd name="connsiteY81" fmla="*/ 5606990 h 5687273"/>
              <a:gd name="connsiteX82" fmla="*/ 8435403 w 11243827"/>
              <a:gd name="connsiteY82" fmla="*/ 5607336 h 5687273"/>
              <a:gd name="connsiteX83" fmla="*/ 8433307 w 11243827"/>
              <a:gd name="connsiteY83" fmla="*/ 5604917 h 5687273"/>
              <a:gd name="connsiteX84" fmla="*/ 8428968 w 11243827"/>
              <a:gd name="connsiteY84" fmla="*/ 5603796 h 5687273"/>
              <a:gd name="connsiteX85" fmla="*/ 8417124 w 11243827"/>
              <a:gd name="connsiteY85" fmla="*/ 5604518 h 5687273"/>
              <a:gd name="connsiteX86" fmla="*/ 8412669 w 11243827"/>
              <a:gd name="connsiteY86" fmla="*/ 5605413 h 5687273"/>
              <a:gd name="connsiteX87" fmla="*/ 8406152 w 11243827"/>
              <a:gd name="connsiteY87" fmla="*/ 5605396 h 5687273"/>
              <a:gd name="connsiteX88" fmla="*/ 8405989 w 11243827"/>
              <a:gd name="connsiteY88" fmla="*/ 5605197 h 5687273"/>
              <a:gd name="connsiteX89" fmla="*/ 8399884 w 11243827"/>
              <a:gd name="connsiteY89" fmla="*/ 5605568 h 5687273"/>
              <a:gd name="connsiteX90" fmla="*/ 8370014 w 11243827"/>
              <a:gd name="connsiteY90" fmla="*/ 5609900 h 5687273"/>
              <a:gd name="connsiteX91" fmla="*/ 8330544 w 11243827"/>
              <a:gd name="connsiteY91" fmla="*/ 5590964 h 5687273"/>
              <a:gd name="connsiteX92" fmla="*/ 8314221 w 11243827"/>
              <a:gd name="connsiteY92" fmla="*/ 5587682 h 5687273"/>
              <a:gd name="connsiteX93" fmla="*/ 8305502 w 11243827"/>
              <a:gd name="connsiteY93" fmla="*/ 5584868 h 5687273"/>
              <a:gd name="connsiteX94" fmla="*/ 8304962 w 11243827"/>
              <a:gd name="connsiteY94" fmla="*/ 5584007 h 5687273"/>
              <a:gd name="connsiteX95" fmla="*/ 8276324 w 11243827"/>
              <a:gd name="connsiteY95" fmla="*/ 5588260 h 5687273"/>
              <a:gd name="connsiteX96" fmla="*/ 8272522 w 11243827"/>
              <a:gd name="connsiteY96" fmla="*/ 5587226 h 5687273"/>
              <a:gd name="connsiteX97" fmla="*/ 8253857 w 11243827"/>
              <a:gd name="connsiteY97" fmla="*/ 5592043 h 5687273"/>
              <a:gd name="connsiteX98" fmla="*/ 8244212 w 11243827"/>
              <a:gd name="connsiteY98" fmla="*/ 5593439 h 5687273"/>
              <a:gd name="connsiteX99" fmla="*/ 8241488 w 11243827"/>
              <a:gd name="connsiteY99" fmla="*/ 5596085 h 5687273"/>
              <a:gd name="connsiteX100" fmla="*/ 8227256 w 11243827"/>
              <a:gd name="connsiteY100" fmla="*/ 5597005 h 5687273"/>
              <a:gd name="connsiteX101" fmla="*/ 8225619 w 11243827"/>
              <a:gd name="connsiteY101" fmla="*/ 5596262 h 5687273"/>
              <a:gd name="connsiteX102" fmla="*/ 8213882 w 11243827"/>
              <a:gd name="connsiteY102" fmla="*/ 5600179 h 5687273"/>
              <a:gd name="connsiteX103" fmla="*/ 8204045 w 11243827"/>
              <a:gd name="connsiteY103" fmla="*/ 5607275 h 5687273"/>
              <a:gd name="connsiteX104" fmla="*/ 8082989 w 11243827"/>
              <a:gd name="connsiteY104" fmla="*/ 5603160 h 5687273"/>
              <a:gd name="connsiteX105" fmla="*/ 7976942 w 11243827"/>
              <a:gd name="connsiteY105" fmla="*/ 5598455 h 5687273"/>
              <a:gd name="connsiteX106" fmla="*/ 7915584 w 11243827"/>
              <a:gd name="connsiteY106" fmla="*/ 5684635 h 5687273"/>
              <a:gd name="connsiteX107" fmla="*/ 7727691 w 11243827"/>
              <a:gd name="connsiteY107" fmla="*/ 5621064 h 5687273"/>
              <a:gd name="connsiteX108" fmla="*/ 7685998 w 11243827"/>
              <a:gd name="connsiteY108" fmla="*/ 5615564 h 5687273"/>
              <a:gd name="connsiteX109" fmla="*/ 7649302 w 11243827"/>
              <a:gd name="connsiteY109" fmla="*/ 5626541 h 5687273"/>
              <a:gd name="connsiteX110" fmla="*/ 7634083 w 11243827"/>
              <a:gd name="connsiteY110" fmla="*/ 5620862 h 5687273"/>
              <a:gd name="connsiteX111" fmla="*/ 7631455 w 11243827"/>
              <a:gd name="connsiteY111" fmla="*/ 5619708 h 5687273"/>
              <a:gd name="connsiteX112" fmla="*/ 7620952 w 11243827"/>
              <a:gd name="connsiteY112" fmla="*/ 5618872 h 5687273"/>
              <a:gd name="connsiteX113" fmla="*/ 7617992 w 11243827"/>
              <a:gd name="connsiteY113" fmla="*/ 5613914 h 5687273"/>
              <a:gd name="connsiteX114" fmla="*/ 7602182 w 11243827"/>
              <a:gd name="connsiteY114" fmla="*/ 5609271 h 5687273"/>
              <a:gd name="connsiteX115" fmla="*/ 7582847 w 11243827"/>
              <a:gd name="connsiteY115" fmla="*/ 5609047 h 5687273"/>
              <a:gd name="connsiteX116" fmla="*/ 7514158 w 11243827"/>
              <a:gd name="connsiteY116" fmla="*/ 5607737 h 5687273"/>
              <a:gd name="connsiteX117" fmla="*/ 7502955 w 11243827"/>
              <a:gd name="connsiteY117" fmla="*/ 5610415 h 5687273"/>
              <a:gd name="connsiteX118" fmla="*/ 7466391 w 11243827"/>
              <a:gd name="connsiteY118" fmla="*/ 5605949 h 5687273"/>
              <a:gd name="connsiteX119" fmla="*/ 7433806 w 11243827"/>
              <a:gd name="connsiteY119" fmla="*/ 5604945 h 5687273"/>
              <a:gd name="connsiteX120" fmla="*/ 7412693 w 11243827"/>
              <a:gd name="connsiteY120" fmla="*/ 5607075 h 5687273"/>
              <a:gd name="connsiteX121" fmla="*/ 7407159 w 11243827"/>
              <a:gd name="connsiteY121" fmla="*/ 5605310 h 5687273"/>
              <a:gd name="connsiteX122" fmla="*/ 7385900 w 11243827"/>
              <a:gd name="connsiteY122" fmla="*/ 5604171 h 5687273"/>
              <a:gd name="connsiteX123" fmla="*/ 7375071 w 11243827"/>
              <a:gd name="connsiteY123" fmla="*/ 5606788 h 5687273"/>
              <a:gd name="connsiteX124" fmla="*/ 7364382 w 11243827"/>
              <a:gd name="connsiteY124" fmla="*/ 5600762 h 5687273"/>
              <a:gd name="connsiteX125" fmla="*/ 7361770 w 11243827"/>
              <a:gd name="connsiteY125" fmla="*/ 5596347 h 5687273"/>
              <a:gd name="connsiteX126" fmla="*/ 7346641 w 11243827"/>
              <a:gd name="connsiteY126" fmla="*/ 5598329 h 5687273"/>
              <a:gd name="connsiteX127" fmla="*/ 7334238 w 11243827"/>
              <a:gd name="connsiteY127" fmla="*/ 5594014 h 5687273"/>
              <a:gd name="connsiteX128" fmla="*/ 7323426 w 11243827"/>
              <a:gd name="connsiteY128" fmla="*/ 5596835 h 5687273"/>
              <a:gd name="connsiteX129" fmla="*/ 7318938 w 11243827"/>
              <a:gd name="connsiteY129" fmla="*/ 5596200 h 5687273"/>
              <a:gd name="connsiteX130" fmla="*/ 7307784 w 11243827"/>
              <a:gd name="connsiteY130" fmla="*/ 5594065 h 5687273"/>
              <a:gd name="connsiteX131" fmla="*/ 7288540 w 11243827"/>
              <a:gd name="connsiteY131" fmla="*/ 5589320 h 5687273"/>
              <a:gd name="connsiteX132" fmla="*/ 7282537 w 11243827"/>
              <a:gd name="connsiteY132" fmla="*/ 5588660 h 5687273"/>
              <a:gd name="connsiteX133" fmla="*/ 7269466 w 11243827"/>
              <a:gd name="connsiteY133" fmla="*/ 5581404 h 5687273"/>
              <a:gd name="connsiteX134" fmla="*/ 7244165 w 11243827"/>
              <a:gd name="connsiteY134" fmla="*/ 5575200 h 5687273"/>
              <a:gd name="connsiteX135" fmla="*/ 7199619 w 11243827"/>
              <a:gd name="connsiteY135" fmla="*/ 5553550 h 5687273"/>
              <a:gd name="connsiteX136" fmla="*/ 7173434 w 11243827"/>
              <a:gd name="connsiteY136" fmla="*/ 5543219 h 5687273"/>
              <a:gd name="connsiteX137" fmla="*/ 7155718 w 11243827"/>
              <a:gd name="connsiteY137" fmla="*/ 5533697 h 5687273"/>
              <a:gd name="connsiteX138" fmla="*/ 7103430 w 11243827"/>
              <a:gd name="connsiteY138" fmla="*/ 5520249 h 5687273"/>
              <a:gd name="connsiteX139" fmla="*/ 7013746 w 11243827"/>
              <a:gd name="connsiteY139" fmla="*/ 5502470 h 5687273"/>
              <a:gd name="connsiteX140" fmla="*/ 6995379 w 11243827"/>
              <a:gd name="connsiteY140" fmla="*/ 5497693 h 5687273"/>
              <a:gd name="connsiteX141" fmla="*/ 6982475 w 11243827"/>
              <a:gd name="connsiteY141" fmla="*/ 5489641 h 5687273"/>
              <a:gd name="connsiteX142" fmla="*/ 6981994 w 11243827"/>
              <a:gd name="connsiteY142" fmla="*/ 5484335 h 5687273"/>
              <a:gd name="connsiteX143" fmla="*/ 6972355 w 11243827"/>
              <a:gd name="connsiteY143" fmla="*/ 5481074 h 5687273"/>
              <a:gd name="connsiteX144" fmla="*/ 6970394 w 11243827"/>
              <a:gd name="connsiteY144" fmla="*/ 5479383 h 5687273"/>
              <a:gd name="connsiteX145" fmla="*/ 6958543 w 11243827"/>
              <a:gd name="connsiteY145" fmla="*/ 5470507 h 5687273"/>
              <a:gd name="connsiteX146" fmla="*/ 6918276 w 11243827"/>
              <a:gd name="connsiteY146" fmla="*/ 5472034 h 5687273"/>
              <a:gd name="connsiteX147" fmla="*/ 6881046 w 11243827"/>
              <a:gd name="connsiteY147" fmla="*/ 5457070 h 5687273"/>
              <a:gd name="connsiteX148" fmla="*/ 6752164 w 11243827"/>
              <a:gd name="connsiteY148" fmla="*/ 5425021 h 5687273"/>
              <a:gd name="connsiteX149" fmla="*/ 6724964 w 11243827"/>
              <a:gd name="connsiteY149" fmla="*/ 5414071 h 5687273"/>
              <a:gd name="connsiteX150" fmla="*/ 6683286 w 11243827"/>
              <a:gd name="connsiteY150" fmla="*/ 5405383 h 5687273"/>
              <a:gd name="connsiteX151" fmla="*/ 6644277 w 11243827"/>
              <a:gd name="connsiteY151" fmla="*/ 5429684 h 5687273"/>
              <a:gd name="connsiteX152" fmla="*/ 6532914 w 11243827"/>
              <a:gd name="connsiteY152" fmla="*/ 5431205 h 5687273"/>
              <a:gd name="connsiteX153" fmla="*/ 6307459 w 11243827"/>
              <a:gd name="connsiteY153" fmla="*/ 5467087 h 5687273"/>
              <a:gd name="connsiteX154" fmla="*/ 6196243 w 11243827"/>
              <a:gd name="connsiteY154" fmla="*/ 5515042 h 5687273"/>
              <a:gd name="connsiteX155" fmla="*/ 6099124 w 11243827"/>
              <a:gd name="connsiteY155" fmla="*/ 5516848 h 5687273"/>
              <a:gd name="connsiteX156" fmla="*/ 6016077 w 11243827"/>
              <a:gd name="connsiteY156" fmla="*/ 5528642 h 5687273"/>
              <a:gd name="connsiteX157" fmla="*/ 6004389 w 11243827"/>
              <a:gd name="connsiteY157" fmla="*/ 5531206 h 5687273"/>
              <a:gd name="connsiteX158" fmla="*/ 5933945 w 11243827"/>
              <a:gd name="connsiteY158" fmla="*/ 5538840 h 5687273"/>
              <a:gd name="connsiteX159" fmla="*/ 5883936 w 11243827"/>
              <a:gd name="connsiteY159" fmla="*/ 5553807 h 5687273"/>
              <a:gd name="connsiteX160" fmla="*/ 5798331 w 11243827"/>
              <a:gd name="connsiteY160" fmla="*/ 5564248 h 5687273"/>
              <a:gd name="connsiteX161" fmla="*/ 5712738 w 11243827"/>
              <a:gd name="connsiteY161" fmla="*/ 5573120 h 5687273"/>
              <a:gd name="connsiteX162" fmla="*/ 5681342 w 11243827"/>
              <a:gd name="connsiteY162" fmla="*/ 5575621 h 5687273"/>
              <a:gd name="connsiteX163" fmla="*/ 5627167 w 11243827"/>
              <a:gd name="connsiteY163" fmla="*/ 5583215 h 5687273"/>
              <a:gd name="connsiteX164" fmla="*/ 5591414 w 11243827"/>
              <a:gd name="connsiteY164" fmla="*/ 5587695 h 5687273"/>
              <a:gd name="connsiteX165" fmla="*/ 5583028 w 11243827"/>
              <a:gd name="connsiteY165" fmla="*/ 5580877 h 5687273"/>
              <a:gd name="connsiteX166" fmla="*/ 5549426 w 11243827"/>
              <a:gd name="connsiteY166" fmla="*/ 5582858 h 5687273"/>
              <a:gd name="connsiteX167" fmla="*/ 5519999 w 11243827"/>
              <a:gd name="connsiteY167" fmla="*/ 5592246 h 5687273"/>
              <a:gd name="connsiteX168" fmla="*/ 5480028 w 11243827"/>
              <a:gd name="connsiteY168" fmla="*/ 5597282 h 5687273"/>
              <a:gd name="connsiteX169" fmla="*/ 5456175 w 11243827"/>
              <a:gd name="connsiteY169" fmla="*/ 5600371 h 5687273"/>
              <a:gd name="connsiteX170" fmla="*/ 5388463 w 11243827"/>
              <a:gd name="connsiteY170" fmla="*/ 5602638 h 5687273"/>
              <a:gd name="connsiteX171" fmla="*/ 5265898 w 11243827"/>
              <a:gd name="connsiteY171" fmla="*/ 5591830 h 5687273"/>
              <a:gd name="connsiteX172" fmla="*/ 5231231 w 11243827"/>
              <a:gd name="connsiteY172" fmla="*/ 5592790 h 5687273"/>
              <a:gd name="connsiteX173" fmla="*/ 5226996 w 11243827"/>
              <a:gd name="connsiteY173" fmla="*/ 5595040 h 5687273"/>
              <a:gd name="connsiteX174" fmla="*/ 5175988 w 11243827"/>
              <a:gd name="connsiteY174" fmla="*/ 5588131 h 5687273"/>
              <a:gd name="connsiteX175" fmla="*/ 5107470 w 11243827"/>
              <a:gd name="connsiteY175" fmla="*/ 5594771 h 5687273"/>
              <a:gd name="connsiteX176" fmla="*/ 5027868 w 11243827"/>
              <a:gd name="connsiteY176" fmla="*/ 5605624 h 5687273"/>
              <a:gd name="connsiteX177" fmla="*/ 5007324 w 11243827"/>
              <a:gd name="connsiteY177" fmla="*/ 5609209 h 5687273"/>
              <a:gd name="connsiteX178" fmla="*/ 4952559 w 11243827"/>
              <a:gd name="connsiteY178" fmla="*/ 5611402 h 5687273"/>
              <a:gd name="connsiteX179" fmla="*/ 4826081 w 11243827"/>
              <a:gd name="connsiteY179" fmla="*/ 5616191 h 5687273"/>
              <a:gd name="connsiteX180" fmla="*/ 4823501 w 11243827"/>
              <a:gd name="connsiteY180" fmla="*/ 5619174 h 5687273"/>
              <a:gd name="connsiteX181" fmla="*/ 4813093 w 11243827"/>
              <a:gd name="connsiteY181" fmla="*/ 5620026 h 5687273"/>
              <a:gd name="connsiteX182" fmla="*/ 4810563 w 11243827"/>
              <a:gd name="connsiteY182" fmla="*/ 5620787 h 5687273"/>
              <a:gd name="connsiteX183" fmla="*/ 4795818 w 11243827"/>
              <a:gd name="connsiteY183" fmla="*/ 5624618 h 5687273"/>
              <a:gd name="connsiteX184" fmla="*/ 4758404 w 11243827"/>
              <a:gd name="connsiteY184" fmla="*/ 5619510 h 5687273"/>
              <a:gd name="connsiteX185" fmla="*/ 4717254 w 11243827"/>
              <a:gd name="connsiteY185" fmla="*/ 5624155 h 5687273"/>
              <a:gd name="connsiteX186" fmla="*/ 4591958 w 11243827"/>
              <a:gd name="connsiteY186" fmla="*/ 5624710 h 5687273"/>
              <a:gd name="connsiteX187" fmla="*/ 4476215 w 11243827"/>
              <a:gd name="connsiteY187" fmla="*/ 5628210 h 5687273"/>
              <a:gd name="connsiteX188" fmla="*/ 4425193 w 11243827"/>
              <a:gd name="connsiteY188" fmla="*/ 5627414 h 5687273"/>
              <a:gd name="connsiteX189" fmla="*/ 4383866 w 11243827"/>
              <a:gd name="connsiteY189" fmla="*/ 5626546 h 5687273"/>
              <a:gd name="connsiteX190" fmla="*/ 4385596 w 11243827"/>
              <a:gd name="connsiteY190" fmla="*/ 5634646 h 5687273"/>
              <a:gd name="connsiteX191" fmla="*/ 4360864 w 11243827"/>
              <a:gd name="connsiteY191" fmla="*/ 5641173 h 5687273"/>
              <a:gd name="connsiteX192" fmla="*/ 4328321 w 11243827"/>
              <a:gd name="connsiteY192" fmla="*/ 5626332 h 5687273"/>
              <a:gd name="connsiteX193" fmla="*/ 4309842 w 11243827"/>
              <a:gd name="connsiteY193" fmla="*/ 5626471 h 5687273"/>
              <a:gd name="connsiteX194" fmla="*/ 4277424 w 11243827"/>
              <a:gd name="connsiteY194" fmla="*/ 5631598 h 5687273"/>
              <a:gd name="connsiteX195" fmla="*/ 4266627 w 11243827"/>
              <a:gd name="connsiteY195" fmla="*/ 5633969 h 5687273"/>
              <a:gd name="connsiteX196" fmla="*/ 4185525 w 11243827"/>
              <a:gd name="connsiteY196" fmla="*/ 5617508 h 5687273"/>
              <a:gd name="connsiteX197" fmla="*/ 4177617 w 11243827"/>
              <a:gd name="connsiteY197" fmla="*/ 5610903 h 5687273"/>
              <a:gd name="connsiteX198" fmla="*/ 4136948 w 11243827"/>
              <a:gd name="connsiteY198" fmla="*/ 5608031 h 5687273"/>
              <a:gd name="connsiteX199" fmla="*/ 4132323 w 11243827"/>
              <a:gd name="connsiteY199" fmla="*/ 5609784 h 5687273"/>
              <a:gd name="connsiteX200" fmla="*/ 4098620 w 11243827"/>
              <a:gd name="connsiteY200" fmla="*/ 5599672 h 5687273"/>
              <a:gd name="connsiteX201" fmla="*/ 3963475 w 11243827"/>
              <a:gd name="connsiteY201" fmla="*/ 5581841 h 5687273"/>
              <a:gd name="connsiteX202" fmla="*/ 3703613 w 11243827"/>
              <a:gd name="connsiteY202" fmla="*/ 5572482 h 5687273"/>
              <a:gd name="connsiteX203" fmla="*/ 3432987 w 11243827"/>
              <a:gd name="connsiteY203" fmla="*/ 5545768 h 5687273"/>
              <a:gd name="connsiteX204" fmla="*/ 3176381 w 11243827"/>
              <a:gd name="connsiteY204" fmla="*/ 5556110 h 5687273"/>
              <a:gd name="connsiteX205" fmla="*/ 2710156 w 11243827"/>
              <a:gd name="connsiteY205" fmla="*/ 5527517 h 5687273"/>
              <a:gd name="connsiteX206" fmla="*/ 2550206 w 11243827"/>
              <a:gd name="connsiteY206" fmla="*/ 5524958 h 5687273"/>
              <a:gd name="connsiteX207" fmla="*/ 2443041 w 11243827"/>
              <a:gd name="connsiteY207" fmla="*/ 5523990 h 5687273"/>
              <a:gd name="connsiteX208" fmla="*/ 2435613 w 11243827"/>
              <a:gd name="connsiteY208" fmla="*/ 5526704 h 5687273"/>
              <a:gd name="connsiteX209" fmla="*/ 2405682 w 11243827"/>
              <a:gd name="connsiteY209" fmla="*/ 5528307 h 5687273"/>
              <a:gd name="connsiteX210" fmla="*/ 2397487 w 11243827"/>
              <a:gd name="connsiteY210" fmla="*/ 5540337 h 5687273"/>
              <a:gd name="connsiteX211" fmla="*/ 2297454 w 11243827"/>
              <a:gd name="connsiteY211" fmla="*/ 5550765 h 5687273"/>
              <a:gd name="connsiteX212" fmla="*/ 2056700 w 11243827"/>
              <a:gd name="connsiteY212" fmla="*/ 5555489 h 5687273"/>
              <a:gd name="connsiteX213" fmla="*/ 1878530 w 11243827"/>
              <a:gd name="connsiteY213" fmla="*/ 5535330 h 5687273"/>
              <a:gd name="connsiteX214" fmla="*/ 1859292 w 11243827"/>
              <a:gd name="connsiteY214" fmla="*/ 5535461 h 5687273"/>
              <a:gd name="connsiteX215" fmla="*/ 1835626 w 11243827"/>
              <a:gd name="connsiteY215" fmla="*/ 5533793 h 5687273"/>
              <a:gd name="connsiteX216" fmla="*/ 1798939 w 11243827"/>
              <a:gd name="connsiteY216" fmla="*/ 5540285 h 5687273"/>
              <a:gd name="connsiteX217" fmla="*/ 1779046 w 11243827"/>
              <a:gd name="connsiteY217" fmla="*/ 5549949 h 5687273"/>
              <a:gd name="connsiteX218" fmla="*/ 1772421 w 11243827"/>
              <a:gd name="connsiteY218" fmla="*/ 5549018 h 5687273"/>
              <a:gd name="connsiteX219" fmla="*/ 1772052 w 11243827"/>
              <a:gd name="connsiteY219" fmla="*/ 5545689 h 5687273"/>
              <a:gd name="connsiteX220" fmla="*/ 1711543 w 11243827"/>
              <a:gd name="connsiteY220" fmla="*/ 5534558 h 5687273"/>
              <a:gd name="connsiteX221" fmla="*/ 1698891 w 11243827"/>
              <a:gd name="connsiteY221" fmla="*/ 5513187 h 5687273"/>
              <a:gd name="connsiteX222" fmla="*/ 1538763 w 11243827"/>
              <a:gd name="connsiteY222" fmla="*/ 5482781 h 5687273"/>
              <a:gd name="connsiteX223" fmla="*/ 1501533 w 11243827"/>
              <a:gd name="connsiteY223" fmla="*/ 5467817 h 5687273"/>
              <a:gd name="connsiteX224" fmla="*/ 1461266 w 11243827"/>
              <a:gd name="connsiteY224" fmla="*/ 5469343 h 5687273"/>
              <a:gd name="connsiteX225" fmla="*/ 1449415 w 11243827"/>
              <a:gd name="connsiteY225" fmla="*/ 5460467 h 5687273"/>
              <a:gd name="connsiteX226" fmla="*/ 1447454 w 11243827"/>
              <a:gd name="connsiteY226" fmla="*/ 5458776 h 5687273"/>
              <a:gd name="connsiteX227" fmla="*/ 1437814 w 11243827"/>
              <a:gd name="connsiteY227" fmla="*/ 5455515 h 5687273"/>
              <a:gd name="connsiteX228" fmla="*/ 1437334 w 11243827"/>
              <a:gd name="connsiteY228" fmla="*/ 5450209 h 5687273"/>
              <a:gd name="connsiteX229" fmla="*/ 1424429 w 11243827"/>
              <a:gd name="connsiteY229" fmla="*/ 5442157 h 5687273"/>
              <a:gd name="connsiteX230" fmla="*/ 1406063 w 11243827"/>
              <a:gd name="connsiteY230" fmla="*/ 5437380 h 5687273"/>
              <a:gd name="connsiteX231" fmla="*/ 1316379 w 11243827"/>
              <a:gd name="connsiteY231" fmla="*/ 5419601 h 5687273"/>
              <a:gd name="connsiteX232" fmla="*/ 1264090 w 11243827"/>
              <a:gd name="connsiteY232" fmla="*/ 5406153 h 5687273"/>
              <a:gd name="connsiteX233" fmla="*/ 1246374 w 11243827"/>
              <a:gd name="connsiteY233" fmla="*/ 5396631 h 5687273"/>
              <a:gd name="connsiteX234" fmla="*/ 1220190 w 11243827"/>
              <a:gd name="connsiteY234" fmla="*/ 5386301 h 5687273"/>
              <a:gd name="connsiteX235" fmla="*/ 1175643 w 11243827"/>
              <a:gd name="connsiteY235" fmla="*/ 5364651 h 5687273"/>
              <a:gd name="connsiteX236" fmla="*/ 1150342 w 11243827"/>
              <a:gd name="connsiteY236" fmla="*/ 5358447 h 5687273"/>
              <a:gd name="connsiteX237" fmla="*/ 1137272 w 11243827"/>
              <a:gd name="connsiteY237" fmla="*/ 5351191 h 5687273"/>
              <a:gd name="connsiteX238" fmla="*/ 1131268 w 11243827"/>
              <a:gd name="connsiteY238" fmla="*/ 5350530 h 5687273"/>
              <a:gd name="connsiteX239" fmla="*/ 1112024 w 11243827"/>
              <a:gd name="connsiteY239" fmla="*/ 5345786 h 5687273"/>
              <a:gd name="connsiteX240" fmla="*/ 1100870 w 11243827"/>
              <a:gd name="connsiteY240" fmla="*/ 5343651 h 5687273"/>
              <a:gd name="connsiteX241" fmla="*/ 1096383 w 11243827"/>
              <a:gd name="connsiteY241" fmla="*/ 5343015 h 5687273"/>
              <a:gd name="connsiteX242" fmla="*/ 1085571 w 11243827"/>
              <a:gd name="connsiteY242" fmla="*/ 5345836 h 5687273"/>
              <a:gd name="connsiteX243" fmla="*/ 1073168 w 11243827"/>
              <a:gd name="connsiteY243" fmla="*/ 5341521 h 5687273"/>
              <a:gd name="connsiteX244" fmla="*/ 1058039 w 11243827"/>
              <a:gd name="connsiteY244" fmla="*/ 5343504 h 5687273"/>
              <a:gd name="connsiteX245" fmla="*/ 1055426 w 11243827"/>
              <a:gd name="connsiteY245" fmla="*/ 5339088 h 5687273"/>
              <a:gd name="connsiteX246" fmla="*/ 1044738 w 11243827"/>
              <a:gd name="connsiteY246" fmla="*/ 5333063 h 5687273"/>
              <a:gd name="connsiteX247" fmla="*/ 1033909 w 11243827"/>
              <a:gd name="connsiteY247" fmla="*/ 5335680 h 5687273"/>
              <a:gd name="connsiteX248" fmla="*/ 1012649 w 11243827"/>
              <a:gd name="connsiteY248" fmla="*/ 5334541 h 5687273"/>
              <a:gd name="connsiteX249" fmla="*/ 1007115 w 11243827"/>
              <a:gd name="connsiteY249" fmla="*/ 5332775 h 5687273"/>
              <a:gd name="connsiteX250" fmla="*/ 986002 w 11243827"/>
              <a:gd name="connsiteY250" fmla="*/ 5334906 h 5687273"/>
              <a:gd name="connsiteX251" fmla="*/ 953418 w 11243827"/>
              <a:gd name="connsiteY251" fmla="*/ 5333901 h 5687273"/>
              <a:gd name="connsiteX252" fmla="*/ 916854 w 11243827"/>
              <a:gd name="connsiteY252" fmla="*/ 5329435 h 5687273"/>
              <a:gd name="connsiteX253" fmla="*/ 905651 w 11243827"/>
              <a:gd name="connsiteY253" fmla="*/ 5332114 h 5687273"/>
              <a:gd name="connsiteX254" fmla="*/ 836961 w 11243827"/>
              <a:gd name="connsiteY254" fmla="*/ 5330803 h 5687273"/>
              <a:gd name="connsiteX255" fmla="*/ 817627 w 11243827"/>
              <a:gd name="connsiteY255" fmla="*/ 5330580 h 5687273"/>
              <a:gd name="connsiteX256" fmla="*/ 801817 w 11243827"/>
              <a:gd name="connsiteY256" fmla="*/ 5325937 h 5687273"/>
              <a:gd name="connsiteX257" fmla="*/ 798857 w 11243827"/>
              <a:gd name="connsiteY257" fmla="*/ 5320979 h 5687273"/>
              <a:gd name="connsiteX258" fmla="*/ 788354 w 11243827"/>
              <a:gd name="connsiteY258" fmla="*/ 5320143 h 5687273"/>
              <a:gd name="connsiteX259" fmla="*/ 785726 w 11243827"/>
              <a:gd name="connsiteY259" fmla="*/ 5318989 h 5687273"/>
              <a:gd name="connsiteX260" fmla="*/ 770507 w 11243827"/>
              <a:gd name="connsiteY260" fmla="*/ 5313309 h 5687273"/>
              <a:gd name="connsiteX261" fmla="*/ 733810 w 11243827"/>
              <a:gd name="connsiteY261" fmla="*/ 5324286 h 5687273"/>
              <a:gd name="connsiteX262" fmla="*/ 692117 w 11243827"/>
              <a:gd name="connsiteY262" fmla="*/ 5318786 h 5687273"/>
              <a:gd name="connsiteX263" fmla="*/ 528894 w 11243827"/>
              <a:gd name="connsiteY263" fmla="*/ 5327578 h 5687273"/>
              <a:gd name="connsiteX264" fmla="*/ 507005 w 11243827"/>
              <a:gd name="connsiteY264" fmla="*/ 5310149 h 5687273"/>
              <a:gd name="connsiteX265" fmla="*/ 441302 w 11243827"/>
              <a:gd name="connsiteY265" fmla="*/ 5307062 h 5687273"/>
              <a:gd name="connsiteX266" fmla="*/ 336819 w 11243827"/>
              <a:gd name="connsiteY266" fmla="*/ 5336690 h 5687273"/>
              <a:gd name="connsiteX267" fmla="*/ 215763 w 11243827"/>
              <a:gd name="connsiteY267" fmla="*/ 5332575 h 5687273"/>
              <a:gd name="connsiteX268" fmla="*/ 205927 w 11243827"/>
              <a:gd name="connsiteY268" fmla="*/ 5339672 h 5687273"/>
              <a:gd name="connsiteX269" fmla="*/ 194189 w 11243827"/>
              <a:gd name="connsiteY269" fmla="*/ 5343588 h 5687273"/>
              <a:gd name="connsiteX270" fmla="*/ 192552 w 11243827"/>
              <a:gd name="connsiteY270" fmla="*/ 5342845 h 5687273"/>
              <a:gd name="connsiteX271" fmla="*/ 178320 w 11243827"/>
              <a:gd name="connsiteY271" fmla="*/ 5343766 h 5687273"/>
              <a:gd name="connsiteX272" fmla="*/ 175596 w 11243827"/>
              <a:gd name="connsiteY272" fmla="*/ 5346411 h 5687273"/>
              <a:gd name="connsiteX273" fmla="*/ 165951 w 11243827"/>
              <a:gd name="connsiteY273" fmla="*/ 5347808 h 5687273"/>
              <a:gd name="connsiteX274" fmla="*/ 147287 w 11243827"/>
              <a:gd name="connsiteY274" fmla="*/ 5352625 h 5687273"/>
              <a:gd name="connsiteX275" fmla="*/ 143484 w 11243827"/>
              <a:gd name="connsiteY275" fmla="*/ 5351591 h 5687273"/>
              <a:gd name="connsiteX276" fmla="*/ 114847 w 11243827"/>
              <a:gd name="connsiteY276" fmla="*/ 5355844 h 5687273"/>
              <a:gd name="connsiteX277" fmla="*/ 114306 w 11243827"/>
              <a:gd name="connsiteY277" fmla="*/ 5354983 h 5687273"/>
              <a:gd name="connsiteX278" fmla="*/ 105588 w 11243827"/>
              <a:gd name="connsiteY278" fmla="*/ 5352169 h 5687273"/>
              <a:gd name="connsiteX279" fmla="*/ 89264 w 11243827"/>
              <a:gd name="connsiteY279" fmla="*/ 5348886 h 5687273"/>
              <a:gd name="connsiteX280" fmla="*/ 49794 w 11243827"/>
              <a:gd name="connsiteY280" fmla="*/ 5329950 h 5687273"/>
              <a:gd name="connsiteX281" fmla="*/ 19924 w 11243827"/>
              <a:gd name="connsiteY281" fmla="*/ 5334282 h 5687273"/>
              <a:gd name="connsiteX282" fmla="*/ 13819 w 11243827"/>
              <a:gd name="connsiteY282" fmla="*/ 5334653 h 5687273"/>
              <a:gd name="connsiteX283" fmla="*/ 13657 w 11243827"/>
              <a:gd name="connsiteY283" fmla="*/ 5334455 h 5687273"/>
              <a:gd name="connsiteX284" fmla="*/ 7139 w 11243827"/>
              <a:gd name="connsiteY284" fmla="*/ 5334438 h 5687273"/>
              <a:gd name="connsiteX285" fmla="*/ 2684 w 11243827"/>
              <a:gd name="connsiteY285" fmla="*/ 5335333 h 5687273"/>
              <a:gd name="connsiteX286" fmla="*/ 0 w 11243827"/>
              <a:gd name="connsiteY286" fmla="*/ 5335496 h 5687273"/>
              <a:gd name="connsiteX287" fmla="*/ 0 w 11243827"/>
              <a:gd name="connsiteY287" fmla="*/ 10592 h 5687273"/>
              <a:gd name="connsiteX288" fmla="*/ 11243827 w 11243827"/>
              <a:gd name="connsiteY288" fmla="*/ 0 h 56872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05927 w 11243827"/>
              <a:gd name="connsiteY267" fmla="*/ 5339672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70932 w 11243827"/>
              <a:gd name="connsiteY267" fmla="*/ 5345451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105588 w 11243827"/>
              <a:gd name="connsiteY276" fmla="*/ 5352169 h 5641173"/>
              <a:gd name="connsiteX277" fmla="*/ 89264 w 11243827"/>
              <a:gd name="connsiteY277" fmla="*/ 5348886 h 5641173"/>
              <a:gd name="connsiteX278" fmla="*/ 49794 w 11243827"/>
              <a:gd name="connsiteY278" fmla="*/ 5329950 h 5641173"/>
              <a:gd name="connsiteX279" fmla="*/ 19924 w 11243827"/>
              <a:gd name="connsiteY279" fmla="*/ 5334282 h 5641173"/>
              <a:gd name="connsiteX280" fmla="*/ 13819 w 11243827"/>
              <a:gd name="connsiteY280" fmla="*/ 5334653 h 5641173"/>
              <a:gd name="connsiteX281" fmla="*/ 13657 w 11243827"/>
              <a:gd name="connsiteY281" fmla="*/ 5334455 h 5641173"/>
              <a:gd name="connsiteX282" fmla="*/ 7139 w 11243827"/>
              <a:gd name="connsiteY282" fmla="*/ 5334438 h 5641173"/>
              <a:gd name="connsiteX283" fmla="*/ 2684 w 11243827"/>
              <a:gd name="connsiteY283" fmla="*/ 5335333 h 5641173"/>
              <a:gd name="connsiteX284" fmla="*/ 0 w 11243827"/>
              <a:gd name="connsiteY284" fmla="*/ 5335496 h 5641173"/>
              <a:gd name="connsiteX285" fmla="*/ 0 w 11243827"/>
              <a:gd name="connsiteY285" fmla="*/ 10592 h 5641173"/>
              <a:gd name="connsiteX286" fmla="*/ 11243827 w 11243827"/>
              <a:gd name="connsiteY286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89264 w 11243827"/>
              <a:gd name="connsiteY276" fmla="*/ 5348886 h 5641173"/>
              <a:gd name="connsiteX277" fmla="*/ 49794 w 11243827"/>
              <a:gd name="connsiteY277" fmla="*/ 5329950 h 5641173"/>
              <a:gd name="connsiteX278" fmla="*/ 19924 w 11243827"/>
              <a:gd name="connsiteY278" fmla="*/ 5334282 h 5641173"/>
              <a:gd name="connsiteX279" fmla="*/ 13819 w 11243827"/>
              <a:gd name="connsiteY279" fmla="*/ 5334653 h 5641173"/>
              <a:gd name="connsiteX280" fmla="*/ 13657 w 11243827"/>
              <a:gd name="connsiteY280" fmla="*/ 5334455 h 5641173"/>
              <a:gd name="connsiteX281" fmla="*/ 7139 w 11243827"/>
              <a:gd name="connsiteY281" fmla="*/ 5334438 h 5641173"/>
              <a:gd name="connsiteX282" fmla="*/ 2684 w 11243827"/>
              <a:gd name="connsiteY282" fmla="*/ 5335333 h 5641173"/>
              <a:gd name="connsiteX283" fmla="*/ 0 w 11243827"/>
              <a:gd name="connsiteY283" fmla="*/ 5335496 h 5641173"/>
              <a:gd name="connsiteX284" fmla="*/ 0 w 11243827"/>
              <a:gd name="connsiteY284" fmla="*/ 10592 h 5641173"/>
              <a:gd name="connsiteX285" fmla="*/ 11243827 w 11243827"/>
              <a:gd name="connsiteY285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14847 w 11243827"/>
              <a:gd name="connsiteY273" fmla="*/ 5355844 h 5641173"/>
              <a:gd name="connsiteX274" fmla="*/ 114306 w 11243827"/>
              <a:gd name="connsiteY274" fmla="*/ 5354983 h 5641173"/>
              <a:gd name="connsiteX275" fmla="*/ 89264 w 11243827"/>
              <a:gd name="connsiteY275" fmla="*/ 5348886 h 5641173"/>
              <a:gd name="connsiteX276" fmla="*/ 49794 w 11243827"/>
              <a:gd name="connsiteY276" fmla="*/ 5329950 h 5641173"/>
              <a:gd name="connsiteX277" fmla="*/ 19924 w 11243827"/>
              <a:gd name="connsiteY277" fmla="*/ 5334282 h 5641173"/>
              <a:gd name="connsiteX278" fmla="*/ 13819 w 11243827"/>
              <a:gd name="connsiteY278" fmla="*/ 5334653 h 5641173"/>
              <a:gd name="connsiteX279" fmla="*/ 13657 w 11243827"/>
              <a:gd name="connsiteY279" fmla="*/ 5334455 h 5641173"/>
              <a:gd name="connsiteX280" fmla="*/ 7139 w 11243827"/>
              <a:gd name="connsiteY280" fmla="*/ 5334438 h 5641173"/>
              <a:gd name="connsiteX281" fmla="*/ 2684 w 11243827"/>
              <a:gd name="connsiteY281" fmla="*/ 5335333 h 5641173"/>
              <a:gd name="connsiteX282" fmla="*/ 0 w 11243827"/>
              <a:gd name="connsiteY282" fmla="*/ 5335496 h 5641173"/>
              <a:gd name="connsiteX283" fmla="*/ 0 w 11243827"/>
              <a:gd name="connsiteY283" fmla="*/ 10592 h 5641173"/>
              <a:gd name="connsiteX284" fmla="*/ 11243827 w 11243827"/>
              <a:gd name="connsiteY284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47287 w 11243827"/>
              <a:gd name="connsiteY271" fmla="*/ 5352625 h 5641173"/>
              <a:gd name="connsiteX272" fmla="*/ 114847 w 11243827"/>
              <a:gd name="connsiteY272" fmla="*/ 5355844 h 5641173"/>
              <a:gd name="connsiteX273" fmla="*/ 114306 w 11243827"/>
              <a:gd name="connsiteY273" fmla="*/ 5354983 h 5641173"/>
              <a:gd name="connsiteX274" fmla="*/ 89264 w 11243827"/>
              <a:gd name="connsiteY274" fmla="*/ 5348886 h 5641173"/>
              <a:gd name="connsiteX275" fmla="*/ 49794 w 11243827"/>
              <a:gd name="connsiteY275" fmla="*/ 5329950 h 5641173"/>
              <a:gd name="connsiteX276" fmla="*/ 19924 w 11243827"/>
              <a:gd name="connsiteY276" fmla="*/ 5334282 h 5641173"/>
              <a:gd name="connsiteX277" fmla="*/ 13819 w 11243827"/>
              <a:gd name="connsiteY277" fmla="*/ 5334653 h 5641173"/>
              <a:gd name="connsiteX278" fmla="*/ 13657 w 11243827"/>
              <a:gd name="connsiteY278" fmla="*/ 5334455 h 5641173"/>
              <a:gd name="connsiteX279" fmla="*/ 7139 w 11243827"/>
              <a:gd name="connsiteY279" fmla="*/ 5334438 h 5641173"/>
              <a:gd name="connsiteX280" fmla="*/ 2684 w 11243827"/>
              <a:gd name="connsiteY280" fmla="*/ 5335333 h 5641173"/>
              <a:gd name="connsiteX281" fmla="*/ 0 w 11243827"/>
              <a:gd name="connsiteY281" fmla="*/ 5335496 h 5641173"/>
              <a:gd name="connsiteX282" fmla="*/ 0 w 11243827"/>
              <a:gd name="connsiteY282" fmla="*/ 10592 h 5641173"/>
              <a:gd name="connsiteX283" fmla="*/ 11243827 w 11243827"/>
              <a:gd name="connsiteY283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12024 w 11243827"/>
              <a:gd name="connsiteY238" fmla="*/ 5345786 h 5641173"/>
              <a:gd name="connsiteX239" fmla="*/ 1100870 w 11243827"/>
              <a:gd name="connsiteY239" fmla="*/ 5343651 h 5641173"/>
              <a:gd name="connsiteX240" fmla="*/ 1096383 w 11243827"/>
              <a:gd name="connsiteY240" fmla="*/ 5343015 h 5641173"/>
              <a:gd name="connsiteX241" fmla="*/ 1085571 w 11243827"/>
              <a:gd name="connsiteY241" fmla="*/ 5345836 h 5641173"/>
              <a:gd name="connsiteX242" fmla="*/ 1073168 w 11243827"/>
              <a:gd name="connsiteY242" fmla="*/ 5341521 h 5641173"/>
              <a:gd name="connsiteX243" fmla="*/ 1058039 w 11243827"/>
              <a:gd name="connsiteY243" fmla="*/ 5343504 h 5641173"/>
              <a:gd name="connsiteX244" fmla="*/ 1055426 w 11243827"/>
              <a:gd name="connsiteY244" fmla="*/ 5339088 h 5641173"/>
              <a:gd name="connsiteX245" fmla="*/ 1044738 w 11243827"/>
              <a:gd name="connsiteY245" fmla="*/ 5333063 h 5641173"/>
              <a:gd name="connsiteX246" fmla="*/ 1033909 w 11243827"/>
              <a:gd name="connsiteY246" fmla="*/ 5335680 h 5641173"/>
              <a:gd name="connsiteX247" fmla="*/ 1012649 w 11243827"/>
              <a:gd name="connsiteY247" fmla="*/ 5334541 h 5641173"/>
              <a:gd name="connsiteX248" fmla="*/ 1007115 w 11243827"/>
              <a:gd name="connsiteY248" fmla="*/ 5332775 h 5641173"/>
              <a:gd name="connsiteX249" fmla="*/ 986002 w 11243827"/>
              <a:gd name="connsiteY249" fmla="*/ 5334906 h 5641173"/>
              <a:gd name="connsiteX250" fmla="*/ 953418 w 11243827"/>
              <a:gd name="connsiteY250" fmla="*/ 5333901 h 5641173"/>
              <a:gd name="connsiteX251" fmla="*/ 916854 w 11243827"/>
              <a:gd name="connsiteY251" fmla="*/ 5329435 h 5641173"/>
              <a:gd name="connsiteX252" fmla="*/ 905651 w 11243827"/>
              <a:gd name="connsiteY252" fmla="*/ 5332114 h 5641173"/>
              <a:gd name="connsiteX253" fmla="*/ 836961 w 11243827"/>
              <a:gd name="connsiteY253" fmla="*/ 5330803 h 5641173"/>
              <a:gd name="connsiteX254" fmla="*/ 817627 w 11243827"/>
              <a:gd name="connsiteY254" fmla="*/ 5330580 h 5641173"/>
              <a:gd name="connsiteX255" fmla="*/ 801817 w 11243827"/>
              <a:gd name="connsiteY255" fmla="*/ 5325937 h 5641173"/>
              <a:gd name="connsiteX256" fmla="*/ 798857 w 11243827"/>
              <a:gd name="connsiteY256" fmla="*/ 5320979 h 5641173"/>
              <a:gd name="connsiteX257" fmla="*/ 788354 w 11243827"/>
              <a:gd name="connsiteY257" fmla="*/ 5320143 h 5641173"/>
              <a:gd name="connsiteX258" fmla="*/ 785726 w 11243827"/>
              <a:gd name="connsiteY258" fmla="*/ 5318989 h 5641173"/>
              <a:gd name="connsiteX259" fmla="*/ 770507 w 11243827"/>
              <a:gd name="connsiteY259" fmla="*/ 5313309 h 5641173"/>
              <a:gd name="connsiteX260" fmla="*/ 733810 w 11243827"/>
              <a:gd name="connsiteY260" fmla="*/ 5324286 h 5641173"/>
              <a:gd name="connsiteX261" fmla="*/ 692117 w 11243827"/>
              <a:gd name="connsiteY261" fmla="*/ 5318786 h 5641173"/>
              <a:gd name="connsiteX262" fmla="*/ 574943 w 11243827"/>
              <a:gd name="connsiteY262" fmla="*/ 5327578 h 5641173"/>
              <a:gd name="connsiteX263" fmla="*/ 441302 w 11243827"/>
              <a:gd name="connsiteY263" fmla="*/ 5307062 h 5641173"/>
              <a:gd name="connsiteX264" fmla="*/ 336819 w 11243827"/>
              <a:gd name="connsiteY264" fmla="*/ 5336690 h 5641173"/>
              <a:gd name="connsiteX265" fmla="*/ 270932 w 11243827"/>
              <a:gd name="connsiteY265" fmla="*/ 5345451 h 5641173"/>
              <a:gd name="connsiteX266" fmla="*/ 194189 w 11243827"/>
              <a:gd name="connsiteY266" fmla="*/ 5343588 h 5641173"/>
              <a:gd name="connsiteX267" fmla="*/ 192552 w 11243827"/>
              <a:gd name="connsiteY267" fmla="*/ 5342845 h 5641173"/>
              <a:gd name="connsiteX268" fmla="*/ 178320 w 11243827"/>
              <a:gd name="connsiteY268" fmla="*/ 5343766 h 5641173"/>
              <a:gd name="connsiteX269" fmla="*/ 175596 w 11243827"/>
              <a:gd name="connsiteY269" fmla="*/ 5346411 h 5641173"/>
              <a:gd name="connsiteX270" fmla="*/ 147287 w 11243827"/>
              <a:gd name="connsiteY270" fmla="*/ 5352625 h 5641173"/>
              <a:gd name="connsiteX271" fmla="*/ 114847 w 11243827"/>
              <a:gd name="connsiteY271" fmla="*/ 5355844 h 5641173"/>
              <a:gd name="connsiteX272" fmla="*/ 114306 w 11243827"/>
              <a:gd name="connsiteY272" fmla="*/ 5354983 h 5641173"/>
              <a:gd name="connsiteX273" fmla="*/ 89264 w 11243827"/>
              <a:gd name="connsiteY273" fmla="*/ 5348886 h 5641173"/>
              <a:gd name="connsiteX274" fmla="*/ 49794 w 11243827"/>
              <a:gd name="connsiteY274" fmla="*/ 5329950 h 5641173"/>
              <a:gd name="connsiteX275" fmla="*/ 19924 w 11243827"/>
              <a:gd name="connsiteY275" fmla="*/ 5334282 h 5641173"/>
              <a:gd name="connsiteX276" fmla="*/ 13819 w 11243827"/>
              <a:gd name="connsiteY276" fmla="*/ 5334653 h 5641173"/>
              <a:gd name="connsiteX277" fmla="*/ 13657 w 11243827"/>
              <a:gd name="connsiteY277" fmla="*/ 5334455 h 5641173"/>
              <a:gd name="connsiteX278" fmla="*/ 7139 w 11243827"/>
              <a:gd name="connsiteY278" fmla="*/ 5334438 h 5641173"/>
              <a:gd name="connsiteX279" fmla="*/ 2684 w 11243827"/>
              <a:gd name="connsiteY279" fmla="*/ 5335333 h 5641173"/>
              <a:gd name="connsiteX280" fmla="*/ 0 w 11243827"/>
              <a:gd name="connsiteY280" fmla="*/ 5335496 h 5641173"/>
              <a:gd name="connsiteX281" fmla="*/ 0 w 11243827"/>
              <a:gd name="connsiteY281" fmla="*/ 10592 h 5641173"/>
              <a:gd name="connsiteX282" fmla="*/ 11243827 w 11243827"/>
              <a:gd name="connsiteY282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73168 w 11243827"/>
              <a:gd name="connsiteY241" fmla="*/ 5341521 h 5641173"/>
              <a:gd name="connsiteX242" fmla="*/ 1058039 w 11243827"/>
              <a:gd name="connsiteY242" fmla="*/ 5343504 h 5641173"/>
              <a:gd name="connsiteX243" fmla="*/ 1055426 w 11243827"/>
              <a:gd name="connsiteY243" fmla="*/ 5339088 h 5641173"/>
              <a:gd name="connsiteX244" fmla="*/ 1044738 w 11243827"/>
              <a:gd name="connsiteY244" fmla="*/ 5333063 h 5641173"/>
              <a:gd name="connsiteX245" fmla="*/ 1033909 w 11243827"/>
              <a:gd name="connsiteY245" fmla="*/ 5335680 h 5641173"/>
              <a:gd name="connsiteX246" fmla="*/ 1012649 w 11243827"/>
              <a:gd name="connsiteY246" fmla="*/ 5334541 h 5641173"/>
              <a:gd name="connsiteX247" fmla="*/ 1007115 w 11243827"/>
              <a:gd name="connsiteY247" fmla="*/ 5332775 h 5641173"/>
              <a:gd name="connsiteX248" fmla="*/ 986002 w 11243827"/>
              <a:gd name="connsiteY248" fmla="*/ 5334906 h 5641173"/>
              <a:gd name="connsiteX249" fmla="*/ 953418 w 11243827"/>
              <a:gd name="connsiteY249" fmla="*/ 5333901 h 5641173"/>
              <a:gd name="connsiteX250" fmla="*/ 916854 w 11243827"/>
              <a:gd name="connsiteY250" fmla="*/ 5329435 h 5641173"/>
              <a:gd name="connsiteX251" fmla="*/ 905651 w 11243827"/>
              <a:gd name="connsiteY251" fmla="*/ 5332114 h 5641173"/>
              <a:gd name="connsiteX252" fmla="*/ 836961 w 11243827"/>
              <a:gd name="connsiteY252" fmla="*/ 5330803 h 5641173"/>
              <a:gd name="connsiteX253" fmla="*/ 817627 w 11243827"/>
              <a:gd name="connsiteY253" fmla="*/ 5330580 h 5641173"/>
              <a:gd name="connsiteX254" fmla="*/ 801817 w 11243827"/>
              <a:gd name="connsiteY254" fmla="*/ 5325937 h 5641173"/>
              <a:gd name="connsiteX255" fmla="*/ 798857 w 11243827"/>
              <a:gd name="connsiteY255" fmla="*/ 5320979 h 5641173"/>
              <a:gd name="connsiteX256" fmla="*/ 788354 w 11243827"/>
              <a:gd name="connsiteY256" fmla="*/ 5320143 h 5641173"/>
              <a:gd name="connsiteX257" fmla="*/ 785726 w 11243827"/>
              <a:gd name="connsiteY257" fmla="*/ 5318989 h 5641173"/>
              <a:gd name="connsiteX258" fmla="*/ 770507 w 11243827"/>
              <a:gd name="connsiteY258" fmla="*/ 5313309 h 5641173"/>
              <a:gd name="connsiteX259" fmla="*/ 733810 w 11243827"/>
              <a:gd name="connsiteY259" fmla="*/ 5324286 h 5641173"/>
              <a:gd name="connsiteX260" fmla="*/ 692117 w 11243827"/>
              <a:gd name="connsiteY260" fmla="*/ 5318786 h 5641173"/>
              <a:gd name="connsiteX261" fmla="*/ 574943 w 11243827"/>
              <a:gd name="connsiteY261" fmla="*/ 5327578 h 5641173"/>
              <a:gd name="connsiteX262" fmla="*/ 441302 w 11243827"/>
              <a:gd name="connsiteY262" fmla="*/ 5307062 h 5641173"/>
              <a:gd name="connsiteX263" fmla="*/ 336819 w 11243827"/>
              <a:gd name="connsiteY263" fmla="*/ 5336690 h 5641173"/>
              <a:gd name="connsiteX264" fmla="*/ 270932 w 11243827"/>
              <a:gd name="connsiteY264" fmla="*/ 5345451 h 5641173"/>
              <a:gd name="connsiteX265" fmla="*/ 194189 w 11243827"/>
              <a:gd name="connsiteY265" fmla="*/ 5343588 h 5641173"/>
              <a:gd name="connsiteX266" fmla="*/ 192552 w 11243827"/>
              <a:gd name="connsiteY266" fmla="*/ 5342845 h 5641173"/>
              <a:gd name="connsiteX267" fmla="*/ 178320 w 11243827"/>
              <a:gd name="connsiteY267" fmla="*/ 5343766 h 5641173"/>
              <a:gd name="connsiteX268" fmla="*/ 175596 w 11243827"/>
              <a:gd name="connsiteY268" fmla="*/ 5346411 h 5641173"/>
              <a:gd name="connsiteX269" fmla="*/ 147287 w 11243827"/>
              <a:gd name="connsiteY269" fmla="*/ 5352625 h 5641173"/>
              <a:gd name="connsiteX270" fmla="*/ 114847 w 11243827"/>
              <a:gd name="connsiteY270" fmla="*/ 5355844 h 5641173"/>
              <a:gd name="connsiteX271" fmla="*/ 114306 w 11243827"/>
              <a:gd name="connsiteY271" fmla="*/ 5354983 h 5641173"/>
              <a:gd name="connsiteX272" fmla="*/ 89264 w 11243827"/>
              <a:gd name="connsiteY272" fmla="*/ 5348886 h 5641173"/>
              <a:gd name="connsiteX273" fmla="*/ 49794 w 11243827"/>
              <a:gd name="connsiteY273" fmla="*/ 5329950 h 5641173"/>
              <a:gd name="connsiteX274" fmla="*/ 19924 w 11243827"/>
              <a:gd name="connsiteY274" fmla="*/ 5334282 h 5641173"/>
              <a:gd name="connsiteX275" fmla="*/ 13819 w 11243827"/>
              <a:gd name="connsiteY275" fmla="*/ 5334653 h 5641173"/>
              <a:gd name="connsiteX276" fmla="*/ 13657 w 11243827"/>
              <a:gd name="connsiteY276" fmla="*/ 5334455 h 5641173"/>
              <a:gd name="connsiteX277" fmla="*/ 7139 w 11243827"/>
              <a:gd name="connsiteY277" fmla="*/ 5334438 h 5641173"/>
              <a:gd name="connsiteX278" fmla="*/ 2684 w 11243827"/>
              <a:gd name="connsiteY278" fmla="*/ 5335333 h 5641173"/>
              <a:gd name="connsiteX279" fmla="*/ 0 w 11243827"/>
              <a:gd name="connsiteY279" fmla="*/ 5335496 h 5641173"/>
              <a:gd name="connsiteX280" fmla="*/ 0 w 11243827"/>
              <a:gd name="connsiteY280" fmla="*/ 10592 h 5641173"/>
              <a:gd name="connsiteX281" fmla="*/ 11243827 w 11243827"/>
              <a:gd name="connsiteY281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8405 w 11243827"/>
              <a:gd name="connsiteY251" fmla="*/ 5339470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209610 h 5641173"/>
              <a:gd name="connsiteX3" fmla="*/ 11240675 w 11243827"/>
              <a:gd name="connsiteY3" fmla="*/ 5210442 h 5641173"/>
              <a:gd name="connsiteX4" fmla="*/ 11179959 w 11243827"/>
              <a:gd name="connsiteY4" fmla="*/ 5221199 h 5641173"/>
              <a:gd name="connsiteX5" fmla="*/ 11105493 w 11243827"/>
              <a:gd name="connsiteY5" fmla="*/ 5259905 h 5641173"/>
              <a:gd name="connsiteX6" fmla="*/ 11078640 w 11243827"/>
              <a:gd name="connsiteY6" fmla="*/ 5263531 h 5641173"/>
              <a:gd name="connsiteX7" fmla="*/ 11079616 w 11243827"/>
              <a:gd name="connsiteY7" fmla="*/ 5270380 h 5641173"/>
              <a:gd name="connsiteX8" fmla="*/ 11069641 w 11243827"/>
              <a:gd name="connsiteY8" fmla="*/ 5270884 h 5641173"/>
              <a:gd name="connsiteX9" fmla="*/ 11047377 w 11243827"/>
              <a:gd name="connsiteY9" fmla="*/ 5271051 h 5641173"/>
              <a:gd name="connsiteX10" fmla="*/ 10980705 w 11243827"/>
              <a:gd name="connsiteY10" fmla="*/ 5272951 h 5641173"/>
              <a:gd name="connsiteX11" fmla="*/ 10962514 w 11243827"/>
              <a:gd name="connsiteY11" fmla="*/ 5286084 h 5641173"/>
              <a:gd name="connsiteX12" fmla="*/ 10945307 w 11243827"/>
              <a:gd name="connsiteY12" fmla="*/ 5286290 h 5641173"/>
              <a:gd name="connsiteX13" fmla="*/ 10845516 w 11243827"/>
              <a:gd name="connsiteY13" fmla="*/ 5303894 h 5641173"/>
              <a:gd name="connsiteX14" fmla="*/ 10831795 w 11243827"/>
              <a:gd name="connsiteY14" fmla="*/ 5305210 h 5641173"/>
              <a:gd name="connsiteX15" fmla="*/ 10824365 w 11243827"/>
              <a:gd name="connsiteY15" fmla="*/ 5311111 h 5641173"/>
              <a:gd name="connsiteX16" fmla="*/ 10797756 w 11243827"/>
              <a:gd name="connsiteY16" fmla="*/ 5312285 h 5641173"/>
              <a:gd name="connsiteX17" fmla="*/ 10796525 w 11243827"/>
              <a:gd name="connsiteY17" fmla="*/ 5315645 h 5641173"/>
              <a:gd name="connsiteX18" fmla="*/ 10709063 w 11243827"/>
              <a:gd name="connsiteY18" fmla="*/ 5344492 h 5641173"/>
              <a:gd name="connsiteX19" fmla="*/ 10694078 w 11243827"/>
              <a:gd name="connsiteY19" fmla="*/ 5349258 h 5641173"/>
              <a:gd name="connsiteX20" fmla="*/ 10681131 w 11243827"/>
              <a:gd name="connsiteY20" fmla="*/ 5347812 h 5641173"/>
              <a:gd name="connsiteX21" fmla="*/ 10609448 w 11243827"/>
              <a:gd name="connsiteY21" fmla="*/ 5351931 h 5641173"/>
              <a:gd name="connsiteX22" fmla="*/ 10592397 w 11243827"/>
              <a:gd name="connsiteY22" fmla="*/ 5349402 h 5641173"/>
              <a:gd name="connsiteX23" fmla="*/ 10585227 w 11243827"/>
              <a:gd name="connsiteY23" fmla="*/ 5344063 h 5641173"/>
              <a:gd name="connsiteX24" fmla="*/ 10557472 w 11243827"/>
              <a:gd name="connsiteY24" fmla="*/ 5354151 h 5641173"/>
              <a:gd name="connsiteX25" fmla="*/ 10514646 w 11243827"/>
              <a:gd name="connsiteY25" fmla="*/ 5361064 h 5641173"/>
              <a:gd name="connsiteX26" fmla="*/ 10494292 w 11243827"/>
              <a:gd name="connsiteY26" fmla="*/ 5366054 h 5641173"/>
              <a:gd name="connsiteX27" fmla="*/ 10477869 w 11243827"/>
              <a:gd name="connsiteY27" fmla="*/ 5363025 h 5641173"/>
              <a:gd name="connsiteX28" fmla="*/ 10384411 w 11243827"/>
              <a:gd name="connsiteY28" fmla="*/ 5362257 h 5641173"/>
              <a:gd name="connsiteX29" fmla="*/ 10362921 w 11243827"/>
              <a:gd name="connsiteY29" fmla="*/ 5357444 h 5641173"/>
              <a:gd name="connsiteX30" fmla="*/ 10352736 w 11243827"/>
              <a:gd name="connsiteY30" fmla="*/ 5347851 h 5641173"/>
              <a:gd name="connsiteX31" fmla="*/ 10344754 w 11243827"/>
              <a:gd name="connsiteY31" fmla="*/ 5351272 h 5641173"/>
              <a:gd name="connsiteX32" fmla="*/ 10288226 w 11243827"/>
              <a:gd name="connsiteY32" fmla="*/ 5351613 h 5641173"/>
              <a:gd name="connsiteX33" fmla="*/ 10251350 w 11243827"/>
              <a:gd name="connsiteY33" fmla="*/ 5352711 h 5641173"/>
              <a:gd name="connsiteX34" fmla="*/ 10249108 w 11243827"/>
              <a:gd name="connsiteY34" fmla="*/ 5365881 h 5641173"/>
              <a:gd name="connsiteX35" fmla="*/ 10216272 w 11243827"/>
              <a:gd name="connsiteY35" fmla="*/ 5370573 h 5641173"/>
              <a:gd name="connsiteX36" fmla="*/ 10181278 w 11243827"/>
              <a:gd name="connsiteY36" fmla="*/ 5362119 h 5641173"/>
              <a:gd name="connsiteX37" fmla="*/ 10140033 w 11243827"/>
              <a:gd name="connsiteY37" fmla="*/ 5363304 h 5641173"/>
              <a:gd name="connsiteX38" fmla="*/ 10115353 w 11243827"/>
              <a:gd name="connsiteY38" fmla="*/ 5363869 h 5641173"/>
              <a:gd name="connsiteX39" fmla="*/ 10050578 w 11243827"/>
              <a:gd name="connsiteY39" fmla="*/ 5376153 h 5641173"/>
              <a:gd name="connsiteX40" fmla="*/ 9945478 w 11243827"/>
              <a:gd name="connsiteY40" fmla="*/ 5422859 h 5641173"/>
              <a:gd name="connsiteX41" fmla="*/ 9912481 w 11243827"/>
              <a:gd name="connsiteY41" fmla="*/ 5429477 h 5641173"/>
              <a:gd name="connsiteX42" fmla="*/ 9906713 w 11243827"/>
              <a:gd name="connsiteY42" fmla="*/ 5426784 h 5641173"/>
              <a:gd name="connsiteX43" fmla="*/ 9742436 w 11243827"/>
              <a:gd name="connsiteY43" fmla="*/ 5454834 h 5641173"/>
              <a:gd name="connsiteX44" fmla="*/ 9713044 w 11243827"/>
              <a:gd name="connsiteY44" fmla="*/ 5456476 h 5641173"/>
              <a:gd name="connsiteX45" fmla="*/ 9691033 w 11243827"/>
              <a:gd name="connsiteY45" fmla="*/ 5455451 h 5641173"/>
              <a:gd name="connsiteX46" fmla="*/ 9638355 w 11243827"/>
              <a:gd name="connsiteY46" fmla="*/ 5464794 h 5641173"/>
              <a:gd name="connsiteX47" fmla="*/ 9552434 w 11243827"/>
              <a:gd name="connsiteY47" fmla="*/ 5485280 h 5641173"/>
              <a:gd name="connsiteX48" fmla="*/ 9533883 w 11243827"/>
              <a:gd name="connsiteY48" fmla="*/ 5488516 h 5641173"/>
              <a:gd name="connsiteX49" fmla="*/ 9516916 w 11243827"/>
              <a:gd name="connsiteY49" fmla="*/ 5486828 h 5641173"/>
              <a:gd name="connsiteX50" fmla="*/ 9512093 w 11243827"/>
              <a:gd name="connsiteY50" fmla="*/ 5482541 h 5641173"/>
              <a:gd name="connsiteX51" fmla="*/ 9501725 w 11243827"/>
              <a:gd name="connsiteY51" fmla="*/ 5483603 h 5641173"/>
              <a:gd name="connsiteX52" fmla="*/ 9498754 w 11243827"/>
              <a:gd name="connsiteY52" fmla="*/ 5482951 h 5641173"/>
              <a:gd name="connsiteX53" fmla="*/ 9481932 w 11243827"/>
              <a:gd name="connsiteY53" fmla="*/ 5480151 h 5641173"/>
              <a:gd name="connsiteX54" fmla="*/ 9451321 w 11243827"/>
              <a:gd name="connsiteY54" fmla="*/ 5497375 h 5641173"/>
              <a:gd name="connsiteX55" fmla="*/ 9409298 w 11243827"/>
              <a:gd name="connsiteY55" fmla="*/ 5499478 h 5641173"/>
              <a:gd name="connsiteX56" fmla="*/ 9303056 w 11243827"/>
              <a:gd name="connsiteY56" fmla="*/ 5519093 h 5641173"/>
              <a:gd name="connsiteX57" fmla="*/ 9229078 w 11243827"/>
              <a:gd name="connsiteY57" fmla="*/ 5524154 h 5641173"/>
              <a:gd name="connsiteX58" fmla="*/ 9165105 w 11243827"/>
              <a:gd name="connsiteY58" fmla="*/ 5532892 h 5641173"/>
              <a:gd name="connsiteX59" fmla="*/ 9077301 w 11243827"/>
              <a:gd name="connsiteY59" fmla="*/ 5580356 h 5641173"/>
              <a:gd name="connsiteX60" fmla="*/ 8960065 w 11243827"/>
              <a:gd name="connsiteY60" fmla="*/ 5597982 h 5641173"/>
              <a:gd name="connsiteX61" fmla="*/ 8953536 w 11243827"/>
              <a:gd name="connsiteY61" fmla="*/ 5606638 h 5641173"/>
              <a:gd name="connsiteX62" fmla="*/ 8943907 w 11243827"/>
              <a:gd name="connsiteY62" fmla="*/ 5612541 h 5641173"/>
              <a:gd name="connsiteX63" fmla="*/ 8942046 w 11243827"/>
              <a:gd name="connsiteY63" fmla="*/ 5612112 h 5641173"/>
              <a:gd name="connsiteX64" fmla="*/ 8928824 w 11243827"/>
              <a:gd name="connsiteY64" fmla="*/ 5615549 h 5641173"/>
              <a:gd name="connsiteX65" fmla="*/ 8927294 w 11243827"/>
              <a:gd name="connsiteY65" fmla="*/ 5618607 h 5641173"/>
              <a:gd name="connsiteX66" fmla="*/ 8918651 w 11243827"/>
              <a:gd name="connsiteY66" fmla="*/ 5621688 h 5641173"/>
              <a:gd name="connsiteX67" fmla="*/ 8902772 w 11243827"/>
              <a:gd name="connsiteY67" fmla="*/ 5629703 h 5641173"/>
              <a:gd name="connsiteX68" fmla="*/ 8898724 w 11243827"/>
              <a:gd name="connsiteY68" fmla="*/ 5629379 h 5641173"/>
              <a:gd name="connsiteX69" fmla="*/ 8873099 w 11243827"/>
              <a:gd name="connsiteY69" fmla="*/ 5638628 h 5641173"/>
              <a:gd name="connsiteX70" fmla="*/ 8872234 w 11243827"/>
              <a:gd name="connsiteY70" fmla="*/ 5637889 h 5641173"/>
              <a:gd name="connsiteX71" fmla="*/ 8862777 w 11243827"/>
              <a:gd name="connsiteY71" fmla="*/ 5636711 h 5641173"/>
              <a:gd name="connsiteX72" fmla="*/ 8845869 w 11243827"/>
              <a:gd name="connsiteY72" fmla="*/ 5636436 h 5641173"/>
              <a:gd name="connsiteX73" fmla="*/ 8800548 w 11243827"/>
              <a:gd name="connsiteY73" fmla="*/ 5625084 h 5641173"/>
              <a:gd name="connsiteX74" fmla="*/ 8773774 w 11243827"/>
              <a:gd name="connsiteY74" fmla="*/ 5634630 h 5641173"/>
              <a:gd name="connsiteX75" fmla="*/ 8698255 w 11243827"/>
              <a:gd name="connsiteY75" fmla="*/ 5636083 h 5641173"/>
              <a:gd name="connsiteX76" fmla="*/ 8619167 w 11243827"/>
              <a:gd name="connsiteY76" fmla="*/ 5619130 h 5641173"/>
              <a:gd name="connsiteX77" fmla="*/ 8539822 w 11243827"/>
              <a:gd name="connsiteY77" fmla="*/ 5616905 h 5641173"/>
              <a:gd name="connsiteX78" fmla="*/ 8511094 w 11243827"/>
              <a:gd name="connsiteY78" fmla="*/ 5617360 h 5641173"/>
              <a:gd name="connsiteX79" fmla="*/ 8459886 w 11243827"/>
              <a:gd name="connsiteY79" fmla="*/ 5612612 h 5641173"/>
              <a:gd name="connsiteX80" fmla="*/ 8436432 w 11243827"/>
              <a:gd name="connsiteY80" fmla="*/ 5606990 h 5641173"/>
              <a:gd name="connsiteX81" fmla="*/ 8435403 w 11243827"/>
              <a:gd name="connsiteY81" fmla="*/ 5607336 h 5641173"/>
              <a:gd name="connsiteX82" fmla="*/ 8433307 w 11243827"/>
              <a:gd name="connsiteY82" fmla="*/ 5604917 h 5641173"/>
              <a:gd name="connsiteX83" fmla="*/ 8428968 w 11243827"/>
              <a:gd name="connsiteY83" fmla="*/ 5603796 h 5641173"/>
              <a:gd name="connsiteX84" fmla="*/ 8417124 w 11243827"/>
              <a:gd name="connsiteY84" fmla="*/ 5604518 h 5641173"/>
              <a:gd name="connsiteX85" fmla="*/ 8412669 w 11243827"/>
              <a:gd name="connsiteY85" fmla="*/ 5605413 h 5641173"/>
              <a:gd name="connsiteX86" fmla="*/ 8406152 w 11243827"/>
              <a:gd name="connsiteY86" fmla="*/ 5605396 h 5641173"/>
              <a:gd name="connsiteX87" fmla="*/ 8405989 w 11243827"/>
              <a:gd name="connsiteY87" fmla="*/ 5605197 h 5641173"/>
              <a:gd name="connsiteX88" fmla="*/ 8399884 w 11243827"/>
              <a:gd name="connsiteY88" fmla="*/ 5605568 h 5641173"/>
              <a:gd name="connsiteX89" fmla="*/ 8370014 w 11243827"/>
              <a:gd name="connsiteY89" fmla="*/ 5609900 h 5641173"/>
              <a:gd name="connsiteX90" fmla="*/ 8330544 w 11243827"/>
              <a:gd name="connsiteY90" fmla="*/ 5590964 h 5641173"/>
              <a:gd name="connsiteX91" fmla="*/ 8314221 w 11243827"/>
              <a:gd name="connsiteY91" fmla="*/ 5587682 h 5641173"/>
              <a:gd name="connsiteX92" fmla="*/ 8305502 w 11243827"/>
              <a:gd name="connsiteY92" fmla="*/ 5584868 h 5641173"/>
              <a:gd name="connsiteX93" fmla="*/ 8304962 w 11243827"/>
              <a:gd name="connsiteY93" fmla="*/ 5584007 h 5641173"/>
              <a:gd name="connsiteX94" fmla="*/ 8276324 w 11243827"/>
              <a:gd name="connsiteY94" fmla="*/ 5588260 h 5641173"/>
              <a:gd name="connsiteX95" fmla="*/ 8272522 w 11243827"/>
              <a:gd name="connsiteY95" fmla="*/ 5587226 h 5641173"/>
              <a:gd name="connsiteX96" fmla="*/ 8253857 w 11243827"/>
              <a:gd name="connsiteY96" fmla="*/ 5592043 h 5641173"/>
              <a:gd name="connsiteX97" fmla="*/ 8244212 w 11243827"/>
              <a:gd name="connsiteY97" fmla="*/ 5593439 h 5641173"/>
              <a:gd name="connsiteX98" fmla="*/ 8241488 w 11243827"/>
              <a:gd name="connsiteY98" fmla="*/ 5596085 h 5641173"/>
              <a:gd name="connsiteX99" fmla="*/ 8227256 w 11243827"/>
              <a:gd name="connsiteY99" fmla="*/ 5597005 h 5641173"/>
              <a:gd name="connsiteX100" fmla="*/ 8225619 w 11243827"/>
              <a:gd name="connsiteY100" fmla="*/ 5596262 h 5641173"/>
              <a:gd name="connsiteX101" fmla="*/ 8213882 w 11243827"/>
              <a:gd name="connsiteY101" fmla="*/ 5600179 h 5641173"/>
              <a:gd name="connsiteX102" fmla="*/ 8204045 w 11243827"/>
              <a:gd name="connsiteY102" fmla="*/ 5607275 h 5641173"/>
              <a:gd name="connsiteX103" fmla="*/ 8082989 w 11243827"/>
              <a:gd name="connsiteY103" fmla="*/ 5603160 h 5641173"/>
              <a:gd name="connsiteX104" fmla="*/ 7976942 w 11243827"/>
              <a:gd name="connsiteY104" fmla="*/ 5598455 h 5641173"/>
              <a:gd name="connsiteX105" fmla="*/ 7950121 w 11243827"/>
              <a:gd name="connsiteY105" fmla="*/ 5590893 h 5641173"/>
              <a:gd name="connsiteX106" fmla="*/ 7727691 w 11243827"/>
              <a:gd name="connsiteY106" fmla="*/ 5621064 h 5641173"/>
              <a:gd name="connsiteX107" fmla="*/ 7685998 w 11243827"/>
              <a:gd name="connsiteY107" fmla="*/ 5615564 h 5641173"/>
              <a:gd name="connsiteX108" fmla="*/ 7649302 w 11243827"/>
              <a:gd name="connsiteY108" fmla="*/ 5626541 h 5641173"/>
              <a:gd name="connsiteX109" fmla="*/ 7634083 w 11243827"/>
              <a:gd name="connsiteY109" fmla="*/ 5620862 h 5641173"/>
              <a:gd name="connsiteX110" fmla="*/ 7631455 w 11243827"/>
              <a:gd name="connsiteY110" fmla="*/ 5619708 h 5641173"/>
              <a:gd name="connsiteX111" fmla="*/ 7620952 w 11243827"/>
              <a:gd name="connsiteY111" fmla="*/ 5618872 h 5641173"/>
              <a:gd name="connsiteX112" fmla="*/ 7617992 w 11243827"/>
              <a:gd name="connsiteY112" fmla="*/ 5613914 h 5641173"/>
              <a:gd name="connsiteX113" fmla="*/ 7602182 w 11243827"/>
              <a:gd name="connsiteY113" fmla="*/ 5609271 h 5641173"/>
              <a:gd name="connsiteX114" fmla="*/ 7582847 w 11243827"/>
              <a:gd name="connsiteY114" fmla="*/ 5609047 h 5641173"/>
              <a:gd name="connsiteX115" fmla="*/ 7514158 w 11243827"/>
              <a:gd name="connsiteY115" fmla="*/ 5607737 h 5641173"/>
              <a:gd name="connsiteX116" fmla="*/ 7502955 w 11243827"/>
              <a:gd name="connsiteY116" fmla="*/ 5610415 h 5641173"/>
              <a:gd name="connsiteX117" fmla="*/ 7466391 w 11243827"/>
              <a:gd name="connsiteY117" fmla="*/ 5605949 h 5641173"/>
              <a:gd name="connsiteX118" fmla="*/ 7433806 w 11243827"/>
              <a:gd name="connsiteY118" fmla="*/ 5604945 h 5641173"/>
              <a:gd name="connsiteX119" fmla="*/ 7412693 w 11243827"/>
              <a:gd name="connsiteY119" fmla="*/ 5607075 h 5641173"/>
              <a:gd name="connsiteX120" fmla="*/ 7407159 w 11243827"/>
              <a:gd name="connsiteY120" fmla="*/ 5605310 h 5641173"/>
              <a:gd name="connsiteX121" fmla="*/ 7385900 w 11243827"/>
              <a:gd name="connsiteY121" fmla="*/ 5604171 h 5641173"/>
              <a:gd name="connsiteX122" fmla="*/ 7375071 w 11243827"/>
              <a:gd name="connsiteY122" fmla="*/ 5606788 h 5641173"/>
              <a:gd name="connsiteX123" fmla="*/ 7364382 w 11243827"/>
              <a:gd name="connsiteY123" fmla="*/ 5600762 h 5641173"/>
              <a:gd name="connsiteX124" fmla="*/ 7361770 w 11243827"/>
              <a:gd name="connsiteY124" fmla="*/ 5596347 h 5641173"/>
              <a:gd name="connsiteX125" fmla="*/ 7346641 w 11243827"/>
              <a:gd name="connsiteY125" fmla="*/ 5598329 h 5641173"/>
              <a:gd name="connsiteX126" fmla="*/ 7334238 w 11243827"/>
              <a:gd name="connsiteY126" fmla="*/ 5594014 h 5641173"/>
              <a:gd name="connsiteX127" fmla="*/ 7323426 w 11243827"/>
              <a:gd name="connsiteY127" fmla="*/ 5596835 h 5641173"/>
              <a:gd name="connsiteX128" fmla="*/ 7318938 w 11243827"/>
              <a:gd name="connsiteY128" fmla="*/ 5596200 h 5641173"/>
              <a:gd name="connsiteX129" fmla="*/ 7307784 w 11243827"/>
              <a:gd name="connsiteY129" fmla="*/ 5594065 h 5641173"/>
              <a:gd name="connsiteX130" fmla="*/ 7288540 w 11243827"/>
              <a:gd name="connsiteY130" fmla="*/ 5589320 h 5641173"/>
              <a:gd name="connsiteX131" fmla="*/ 7282537 w 11243827"/>
              <a:gd name="connsiteY131" fmla="*/ 5588660 h 5641173"/>
              <a:gd name="connsiteX132" fmla="*/ 7269466 w 11243827"/>
              <a:gd name="connsiteY132" fmla="*/ 5581404 h 5641173"/>
              <a:gd name="connsiteX133" fmla="*/ 7244165 w 11243827"/>
              <a:gd name="connsiteY133" fmla="*/ 5575200 h 5641173"/>
              <a:gd name="connsiteX134" fmla="*/ 7199619 w 11243827"/>
              <a:gd name="connsiteY134" fmla="*/ 5553550 h 5641173"/>
              <a:gd name="connsiteX135" fmla="*/ 7173434 w 11243827"/>
              <a:gd name="connsiteY135" fmla="*/ 5543219 h 5641173"/>
              <a:gd name="connsiteX136" fmla="*/ 7155718 w 11243827"/>
              <a:gd name="connsiteY136" fmla="*/ 5533697 h 5641173"/>
              <a:gd name="connsiteX137" fmla="*/ 7103430 w 11243827"/>
              <a:gd name="connsiteY137" fmla="*/ 5520249 h 5641173"/>
              <a:gd name="connsiteX138" fmla="*/ 7013746 w 11243827"/>
              <a:gd name="connsiteY138" fmla="*/ 5502470 h 5641173"/>
              <a:gd name="connsiteX139" fmla="*/ 6995379 w 11243827"/>
              <a:gd name="connsiteY139" fmla="*/ 5497693 h 5641173"/>
              <a:gd name="connsiteX140" fmla="*/ 6982475 w 11243827"/>
              <a:gd name="connsiteY140" fmla="*/ 5489641 h 5641173"/>
              <a:gd name="connsiteX141" fmla="*/ 6981994 w 11243827"/>
              <a:gd name="connsiteY141" fmla="*/ 5484335 h 5641173"/>
              <a:gd name="connsiteX142" fmla="*/ 6972355 w 11243827"/>
              <a:gd name="connsiteY142" fmla="*/ 5481074 h 5641173"/>
              <a:gd name="connsiteX143" fmla="*/ 6970394 w 11243827"/>
              <a:gd name="connsiteY143" fmla="*/ 5479383 h 5641173"/>
              <a:gd name="connsiteX144" fmla="*/ 6958543 w 11243827"/>
              <a:gd name="connsiteY144" fmla="*/ 5470507 h 5641173"/>
              <a:gd name="connsiteX145" fmla="*/ 6918276 w 11243827"/>
              <a:gd name="connsiteY145" fmla="*/ 5472034 h 5641173"/>
              <a:gd name="connsiteX146" fmla="*/ 6881046 w 11243827"/>
              <a:gd name="connsiteY146" fmla="*/ 5457070 h 5641173"/>
              <a:gd name="connsiteX147" fmla="*/ 6752164 w 11243827"/>
              <a:gd name="connsiteY147" fmla="*/ 5425021 h 5641173"/>
              <a:gd name="connsiteX148" fmla="*/ 6724964 w 11243827"/>
              <a:gd name="connsiteY148" fmla="*/ 5414071 h 5641173"/>
              <a:gd name="connsiteX149" fmla="*/ 6683286 w 11243827"/>
              <a:gd name="connsiteY149" fmla="*/ 5432830 h 5641173"/>
              <a:gd name="connsiteX150" fmla="*/ 6644277 w 11243827"/>
              <a:gd name="connsiteY150" fmla="*/ 5429684 h 5641173"/>
              <a:gd name="connsiteX151" fmla="*/ 6532914 w 11243827"/>
              <a:gd name="connsiteY151" fmla="*/ 5431205 h 5641173"/>
              <a:gd name="connsiteX152" fmla="*/ 6307459 w 11243827"/>
              <a:gd name="connsiteY152" fmla="*/ 5467087 h 5641173"/>
              <a:gd name="connsiteX153" fmla="*/ 6196243 w 11243827"/>
              <a:gd name="connsiteY153" fmla="*/ 5515042 h 5641173"/>
              <a:gd name="connsiteX154" fmla="*/ 6099124 w 11243827"/>
              <a:gd name="connsiteY154" fmla="*/ 5516848 h 5641173"/>
              <a:gd name="connsiteX155" fmla="*/ 6016077 w 11243827"/>
              <a:gd name="connsiteY155" fmla="*/ 5528642 h 5641173"/>
              <a:gd name="connsiteX156" fmla="*/ 6004389 w 11243827"/>
              <a:gd name="connsiteY156" fmla="*/ 5531206 h 5641173"/>
              <a:gd name="connsiteX157" fmla="*/ 5933945 w 11243827"/>
              <a:gd name="connsiteY157" fmla="*/ 5538840 h 5641173"/>
              <a:gd name="connsiteX158" fmla="*/ 5883936 w 11243827"/>
              <a:gd name="connsiteY158" fmla="*/ 5553807 h 5641173"/>
              <a:gd name="connsiteX159" fmla="*/ 5798331 w 11243827"/>
              <a:gd name="connsiteY159" fmla="*/ 5564248 h 5641173"/>
              <a:gd name="connsiteX160" fmla="*/ 5712738 w 11243827"/>
              <a:gd name="connsiteY160" fmla="*/ 5573120 h 5641173"/>
              <a:gd name="connsiteX161" fmla="*/ 5681342 w 11243827"/>
              <a:gd name="connsiteY161" fmla="*/ 5575621 h 5641173"/>
              <a:gd name="connsiteX162" fmla="*/ 5627167 w 11243827"/>
              <a:gd name="connsiteY162" fmla="*/ 5583215 h 5641173"/>
              <a:gd name="connsiteX163" fmla="*/ 5591414 w 11243827"/>
              <a:gd name="connsiteY163" fmla="*/ 5587695 h 5641173"/>
              <a:gd name="connsiteX164" fmla="*/ 5583028 w 11243827"/>
              <a:gd name="connsiteY164" fmla="*/ 5580877 h 5641173"/>
              <a:gd name="connsiteX165" fmla="*/ 5549426 w 11243827"/>
              <a:gd name="connsiteY165" fmla="*/ 5582858 h 5641173"/>
              <a:gd name="connsiteX166" fmla="*/ 5519999 w 11243827"/>
              <a:gd name="connsiteY166" fmla="*/ 5592246 h 5641173"/>
              <a:gd name="connsiteX167" fmla="*/ 5480028 w 11243827"/>
              <a:gd name="connsiteY167" fmla="*/ 5597282 h 5641173"/>
              <a:gd name="connsiteX168" fmla="*/ 5456175 w 11243827"/>
              <a:gd name="connsiteY168" fmla="*/ 5600371 h 5641173"/>
              <a:gd name="connsiteX169" fmla="*/ 5388463 w 11243827"/>
              <a:gd name="connsiteY169" fmla="*/ 5602638 h 5641173"/>
              <a:gd name="connsiteX170" fmla="*/ 5265898 w 11243827"/>
              <a:gd name="connsiteY170" fmla="*/ 5591830 h 5641173"/>
              <a:gd name="connsiteX171" fmla="*/ 5231231 w 11243827"/>
              <a:gd name="connsiteY171" fmla="*/ 5592790 h 5641173"/>
              <a:gd name="connsiteX172" fmla="*/ 5226996 w 11243827"/>
              <a:gd name="connsiteY172" fmla="*/ 5595040 h 5641173"/>
              <a:gd name="connsiteX173" fmla="*/ 5175988 w 11243827"/>
              <a:gd name="connsiteY173" fmla="*/ 5588131 h 5641173"/>
              <a:gd name="connsiteX174" fmla="*/ 5107470 w 11243827"/>
              <a:gd name="connsiteY174" fmla="*/ 5594771 h 5641173"/>
              <a:gd name="connsiteX175" fmla="*/ 5027868 w 11243827"/>
              <a:gd name="connsiteY175" fmla="*/ 5605624 h 5641173"/>
              <a:gd name="connsiteX176" fmla="*/ 5007324 w 11243827"/>
              <a:gd name="connsiteY176" fmla="*/ 5609209 h 5641173"/>
              <a:gd name="connsiteX177" fmla="*/ 4952559 w 11243827"/>
              <a:gd name="connsiteY177" fmla="*/ 5611402 h 5641173"/>
              <a:gd name="connsiteX178" fmla="*/ 4826081 w 11243827"/>
              <a:gd name="connsiteY178" fmla="*/ 5616191 h 5641173"/>
              <a:gd name="connsiteX179" fmla="*/ 4823501 w 11243827"/>
              <a:gd name="connsiteY179" fmla="*/ 5619174 h 5641173"/>
              <a:gd name="connsiteX180" fmla="*/ 4813093 w 11243827"/>
              <a:gd name="connsiteY180" fmla="*/ 5620026 h 5641173"/>
              <a:gd name="connsiteX181" fmla="*/ 4810563 w 11243827"/>
              <a:gd name="connsiteY181" fmla="*/ 5620787 h 5641173"/>
              <a:gd name="connsiteX182" fmla="*/ 4795818 w 11243827"/>
              <a:gd name="connsiteY182" fmla="*/ 5624618 h 5641173"/>
              <a:gd name="connsiteX183" fmla="*/ 4758404 w 11243827"/>
              <a:gd name="connsiteY183" fmla="*/ 5619510 h 5641173"/>
              <a:gd name="connsiteX184" fmla="*/ 4717254 w 11243827"/>
              <a:gd name="connsiteY184" fmla="*/ 5624155 h 5641173"/>
              <a:gd name="connsiteX185" fmla="*/ 4591958 w 11243827"/>
              <a:gd name="connsiteY185" fmla="*/ 5624710 h 5641173"/>
              <a:gd name="connsiteX186" fmla="*/ 4476215 w 11243827"/>
              <a:gd name="connsiteY186" fmla="*/ 5628210 h 5641173"/>
              <a:gd name="connsiteX187" fmla="*/ 4425193 w 11243827"/>
              <a:gd name="connsiteY187" fmla="*/ 5627414 h 5641173"/>
              <a:gd name="connsiteX188" fmla="*/ 4383866 w 11243827"/>
              <a:gd name="connsiteY188" fmla="*/ 5626546 h 5641173"/>
              <a:gd name="connsiteX189" fmla="*/ 4385596 w 11243827"/>
              <a:gd name="connsiteY189" fmla="*/ 5634646 h 5641173"/>
              <a:gd name="connsiteX190" fmla="*/ 4360864 w 11243827"/>
              <a:gd name="connsiteY190" fmla="*/ 5641173 h 5641173"/>
              <a:gd name="connsiteX191" fmla="*/ 4328321 w 11243827"/>
              <a:gd name="connsiteY191" fmla="*/ 5626332 h 5641173"/>
              <a:gd name="connsiteX192" fmla="*/ 4309842 w 11243827"/>
              <a:gd name="connsiteY192" fmla="*/ 5626471 h 5641173"/>
              <a:gd name="connsiteX193" fmla="*/ 4277424 w 11243827"/>
              <a:gd name="connsiteY193" fmla="*/ 5631598 h 5641173"/>
              <a:gd name="connsiteX194" fmla="*/ 4266627 w 11243827"/>
              <a:gd name="connsiteY194" fmla="*/ 5633969 h 5641173"/>
              <a:gd name="connsiteX195" fmla="*/ 4185525 w 11243827"/>
              <a:gd name="connsiteY195" fmla="*/ 5617508 h 5641173"/>
              <a:gd name="connsiteX196" fmla="*/ 4177617 w 11243827"/>
              <a:gd name="connsiteY196" fmla="*/ 5610903 h 5641173"/>
              <a:gd name="connsiteX197" fmla="*/ 4136948 w 11243827"/>
              <a:gd name="connsiteY197" fmla="*/ 5608031 h 5641173"/>
              <a:gd name="connsiteX198" fmla="*/ 4132323 w 11243827"/>
              <a:gd name="connsiteY198" fmla="*/ 5609784 h 5641173"/>
              <a:gd name="connsiteX199" fmla="*/ 4098620 w 11243827"/>
              <a:gd name="connsiteY199" fmla="*/ 5599672 h 5641173"/>
              <a:gd name="connsiteX200" fmla="*/ 3963475 w 11243827"/>
              <a:gd name="connsiteY200" fmla="*/ 5581841 h 5641173"/>
              <a:gd name="connsiteX201" fmla="*/ 3703613 w 11243827"/>
              <a:gd name="connsiteY201" fmla="*/ 5572482 h 5641173"/>
              <a:gd name="connsiteX202" fmla="*/ 3432987 w 11243827"/>
              <a:gd name="connsiteY202" fmla="*/ 5545768 h 5641173"/>
              <a:gd name="connsiteX203" fmla="*/ 3176381 w 11243827"/>
              <a:gd name="connsiteY203" fmla="*/ 5556110 h 5641173"/>
              <a:gd name="connsiteX204" fmla="*/ 2710156 w 11243827"/>
              <a:gd name="connsiteY204" fmla="*/ 5527517 h 5641173"/>
              <a:gd name="connsiteX205" fmla="*/ 2550206 w 11243827"/>
              <a:gd name="connsiteY205" fmla="*/ 5524958 h 5641173"/>
              <a:gd name="connsiteX206" fmla="*/ 2443041 w 11243827"/>
              <a:gd name="connsiteY206" fmla="*/ 5523990 h 5641173"/>
              <a:gd name="connsiteX207" fmla="*/ 2435613 w 11243827"/>
              <a:gd name="connsiteY207" fmla="*/ 5526704 h 5641173"/>
              <a:gd name="connsiteX208" fmla="*/ 2405682 w 11243827"/>
              <a:gd name="connsiteY208" fmla="*/ 5528307 h 5641173"/>
              <a:gd name="connsiteX209" fmla="*/ 2397487 w 11243827"/>
              <a:gd name="connsiteY209" fmla="*/ 5540337 h 5641173"/>
              <a:gd name="connsiteX210" fmla="*/ 2297454 w 11243827"/>
              <a:gd name="connsiteY210" fmla="*/ 5550765 h 5641173"/>
              <a:gd name="connsiteX211" fmla="*/ 2056700 w 11243827"/>
              <a:gd name="connsiteY211" fmla="*/ 5555489 h 5641173"/>
              <a:gd name="connsiteX212" fmla="*/ 1878530 w 11243827"/>
              <a:gd name="connsiteY212" fmla="*/ 5535330 h 5641173"/>
              <a:gd name="connsiteX213" fmla="*/ 1859292 w 11243827"/>
              <a:gd name="connsiteY213" fmla="*/ 5535461 h 5641173"/>
              <a:gd name="connsiteX214" fmla="*/ 1835626 w 11243827"/>
              <a:gd name="connsiteY214" fmla="*/ 5533793 h 5641173"/>
              <a:gd name="connsiteX215" fmla="*/ 1798939 w 11243827"/>
              <a:gd name="connsiteY215" fmla="*/ 5540285 h 5641173"/>
              <a:gd name="connsiteX216" fmla="*/ 1779046 w 11243827"/>
              <a:gd name="connsiteY216" fmla="*/ 5549949 h 5641173"/>
              <a:gd name="connsiteX217" fmla="*/ 1772421 w 11243827"/>
              <a:gd name="connsiteY217" fmla="*/ 5549018 h 5641173"/>
              <a:gd name="connsiteX218" fmla="*/ 1772052 w 11243827"/>
              <a:gd name="connsiteY218" fmla="*/ 5545689 h 5641173"/>
              <a:gd name="connsiteX219" fmla="*/ 1711543 w 11243827"/>
              <a:gd name="connsiteY219" fmla="*/ 5534558 h 5641173"/>
              <a:gd name="connsiteX220" fmla="*/ 1631462 w 11243827"/>
              <a:gd name="connsiteY220" fmla="*/ 5491807 h 5641173"/>
              <a:gd name="connsiteX221" fmla="*/ 1538763 w 11243827"/>
              <a:gd name="connsiteY221" fmla="*/ 5482781 h 5641173"/>
              <a:gd name="connsiteX222" fmla="*/ 1501533 w 11243827"/>
              <a:gd name="connsiteY222" fmla="*/ 5467817 h 5641173"/>
              <a:gd name="connsiteX223" fmla="*/ 1461266 w 11243827"/>
              <a:gd name="connsiteY223" fmla="*/ 5469343 h 5641173"/>
              <a:gd name="connsiteX224" fmla="*/ 1449415 w 11243827"/>
              <a:gd name="connsiteY224" fmla="*/ 5460467 h 5641173"/>
              <a:gd name="connsiteX225" fmla="*/ 1447454 w 11243827"/>
              <a:gd name="connsiteY225" fmla="*/ 5458776 h 5641173"/>
              <a:gd name="connsiteX226" fmla="*/ 1437814 w 11243827"/>
              <a:gd name="connsiteY226" fmla="*/ 5455515 h 5641173"/>
              <a:gd name="connsiteX227" fmla="*/ 1437334 w 11243827"/>
              <a:gd name="connsiteY227" fmla="*/ 5450209 h 5641173"/>
              <a:gd name="connsiteX228" fmla="*/ 1424429 w 11243827"/>
              <a:gd name="connsiteY228" fmla="*/ 5442157 h 5641173"/>
              <a:gd name="connsiteX229" fmla="*/ 1406063 w 11243827"/>
              <a:gd name="connsiteY229" fmla="*/ 5437380 h 5641173"/>
              <a:gd name="connsiteX230" fmla="*/ 1316379 w 11243827"/>
              <a:gd name="connsiteY230" fmla="*/ 5419601 h 5641173"/>
              <a:gd name="connsiteX231" fmla="*/ 1264090 w 11243827"/>
              <a:gd name="connsiteY231" fmla="*/ 5406153 h 5641173"/>
              <a:gd name="connsiteX232" fmla="*/ 1246374 w 11243827"/>
              <a:gd name="connsiteY232" fmla="*/ 5396631 h 5641173"/>
              <a:gd name="connsiteX233" fmla="*/ 1220190 w 11243827"/>
              <a:gd name="connsiteY233" fmla="*/ 5386301 h 5641173"/>
              <a:gd name="connsiteX234" fmla="*/ 1175643 w 11243827"/>
              <a:gd name="connsiteY234" fmla="*/ 5364651 h 5641173"/>
              <a:gd name="connsiteX235" fmla="*/ 1150342 w 11243827"/>
              <a:gd name="connsiteY235" fmla="*/ 5358447 h 5641173"/>
              <a:gd name="connsiteX236" fmla="*/ 1112024 w 11243827"/>
              <a:gd name="connsiteY236" fmla="*/ 5345786 h 5641173"/>
              <a:gd name="connsiteX237" fmla="*/ 1100870 w 11243827"/>
              <a:gd name="connsiteY237" fmla="*/ 5343651 h 5641173"/>
              <a:gd name="connsiteX238" fmla="*/ 1096383 w 11243827"/>
              <a:gd name="connsiteY238" fmla="*/ 5343015 h 5641173"/>
              <a:gd name="connsiteX239" fmla="*/ 1058039 w 11243827"/>
              <a:gd name="connsiteY239" fmla="*/ 5343504 h 5641173"/>
              <a:gd name="connsiteX240" fmla="*/ 1055426 w 11243827"/>
              <a:gd name="connsiteY240" fmla="*/ 5339088 h 5641173"/>
              <a:gd name="connsiteX241" fmla="*/ 1044738 w 11243827"/>
              <a:gd name="connsiteY241" fmla="*/ 5333063 h 5641173"/>
              <a:gd name="connsiteX242" fmla="*/ 1033909 w 11243827"/>
              <a:gd name="connsiteY242" fmla="*/ 5335680 h 5641173"/>
              <a:gd name="connsiteX243" fmla="*/ 1012649 w 11243827"/>
              <a:gd name="connsiteY243" fmla="*/ 5334541 h 5641173"/>
              <a:gd name="connsiteX244" fmla="*/ 1007115 w 11243827"/>
              <a:gd name="connsiteY244" fmla="*/ 5332775 h 5641173"/>
              <a:gd name="connsiteX245" fmla="*/ 987447 w 11243827"/>
              <a:gd name="connsiteY245" fmla="*/ 5346462 h 5641173"/>
              <a:gd name="connsiteX246" fmla="*/ 953418 w 11243827"/>
              <a:gd name="connsiteY246" fmla="*/ 5333901 h 5641173"/>
              <a:gd name="connsiteX247" fmla="*/ 916854 w 11243827"/>
              <a:gd name="connsiteY247" fmla="*/ 5329435 h 5641173"/>
              <a:gd name="connsiteX248" fmla="*/ 905651 w 11243827"/>
              <a:gd name="connsiteY248" fmla="*/ 5332114 h 5641173"/>
              <a:gd name="connsiteX249" fmla="*/ 838405 w 11243827"/>
              <a:gd name="connsiteY249" fmla="*/ 5339470 h 5641173"/>
              <a:gd name="connsiteX250" fmla="*/ 817627 w 11243827"/>
              <a:gd name="connsiteY250" fmla="*/ 5330580 h 5641173"/>
              <a:gd name="connsiteX251" fmla="*/ 801817 w 11243827"/>
              <a:gd name="connsiteY251" fmla="*/ 5325937 h 5641173"/>
              <a:gd name="connsiteX252" fmla="*/ 798857 w 11243827"/>
              <a:gd name="connsiteY252" fmla="*/ 5320979 h 5641173"/>
              <a:gd name="connsiteX253" fmla="*/ 788354 w 11243827"/>
              <a:gd name="connsiteY253" fmla="*/ 5320143 h 5641173"/>
              <a:gd name="connsiteX254" fmla="*/ 785726 w 11243827"/>
              <a:gd name="connsiteY254" fmla="*/ 5318989 h 5641173"/>
              <a:gd name="connsiteX255" fmla="*/ 770507 w 11243827"/>
              <a:gd name="connsiteY255" fmla="*/ 5313309 h 5641173"/>
              <a:gd name="connsiteX256" fmla="*/ 733810 w 11243827"/>
              <a:gd name="connsiteY256" fmla="*/ 5324286 h 5641173"/>
              <a:gd name="connsiteX257" fmla="*/ 692117 w 11243827"/>
              <a:gd name="connsiteY257" fmla="*/ 5318786 h 5641173"/>
              <a:gd name="connsiteX258" fmla="*/ 574943 w 11243827"/>
              <a:gd name="connsiteY258" fmla="*/ 5327578 h 5641173"/>
              <a:gd name="connsiteX259" fmla="*/ 441302 w 11243827"/>
              <a:gd name="connsiteY259" fmla="*/ 5307062 h 5641173"/>
              <a:gd name="connsiteX260" fmla="*/ 336819 w 11243827"/>
              <a:gd name="connsiteY260" fmla="*/ 5336690 h 5641173"/>
              <a:gd name="connsiteX261" fmla="*/ 270932 w 11243827"/>
              <a:gd name="connsiteY261" fmla="*/ 5345451 h 5641173"/>
              <a:gd name="connsiteX262" fmla="*/ 194189 w 11243827"/>
              <a:gd name="connsiteY262" fmla="*/ 5343588 h 5641173"/>
              <a:gd name="connsiteX263" fmla="*/ 192552 w 11243827"/>
              <a:gd name="connsiteY263" fmla="*/ 5342845 h 5641173"/>
              <a:gd name="connsiteX264" fmla="*/ 178320 w 11243827"/>
              <a:gd name="connsiteY264" fmla="*/ 5343766 h 5641173"/>
              <a:gd name="connsiteX265" fmla="*/ 175596 w 11243827"/>
              <a:gd name="connsiteY265" fmla="*/ 5346411 h 5641173"/>
              <a:gd name="connsiteX266" fmla="*/ 147287 w 11243827"/>
              <a:gd name="connsiteY266" fmla="*/ 5352625 h 5641173"/>
              <a:gd name="connsiteX267" fmla="*/ 114847 w 11243827"/>
              <a:gd name="connsiteY267" fmla="*/ 5355844 h 5641173"/>
              <a:gd name="connsiteX268" fmla="*/ 114306 w 11243827"/>
              <a:gd name="connsiteY268" fmla="*/ 5354983 h 5641173"/>
              <a:gd name="connsiteX269" fmla="*/ 89264 w 11243827"/>
              <a:gd name="connsiteY269" fmla="*/ 5348886 h 5641173"/>
              <a:gd name="connsiteX270" fmla="*/ 49794 w 11243827"/>
              <a:gd name="connsiteY270" fmla="*/ 5329950 h 5641173"/>
              <a:gd name="connsiteX271" fmla="*/ 19924 w 11243827"/>
              <a:gd name="connsiteY271" fmla="*/ 5334282 h 5641173"/>
              <a:gd name="connsiteX272" fmla="*/ 13819 w 11243827"/>
              <a:gd name="connsiteY272" fmla="*/ 5334653 h 5641173"/>
              <a:gd name="connsiteX273" fmla="*/ 13657 w 11243827"/>
              <a:gd name="connsiteY273" fmla="*/ 5334455 h 5641173"/>
              <a:gd name="connsiteX274" fmla="*/ 7139 w 11243827"/>
              <a:gd name="connsiteY274" fmla="*/ 5334438 h 5641173"/>
              <a:gd name="connsiteX275" fmla="*/ 2684 w 11243827"/>
              <a:gd name="connsiteY275" fmla="*/ 5335333 h 5641173"/>
              <a:gd name="connsiteX276" fmla="*/ 0 w 11243827"/>
              <a:gd name="connsiteY276" fmla="*/ 5335496 h 5641173"/>
              <a:gd name="connsiteX277" fmla="*/ 0 w 11243827"/>
              <a:gd name="connsiteY277" fmla="*/ 10592 h 5641173"/>
              <a:gd name="connsiteX278" fmla="*/ 11243827 w 11243827"/>
              <a:gd name="connsiteY278" fmla="*/ 0 h 5641173"/>
              <a:gd name="connsiteX0" fmla="*/ 11243827 w 11243827"/>
              <a:gd name="connsiteY0" fmla="*/ 0 h 5641173"/>
              <a:gd name="connsiteX1" fmla="*/ 11243827 w 11243827"/>
              <a:gd name="connsiteY1" fmla="*/ 5209610 h 5641173"/>
              <a:gd name="connsiteX2" fmla="*/ 11240675 w 11243827"/>
              <a:gd name="connsiteY2" fmla="*/ 5210442 h 5641173"/>
              <a:gd name="connsiteX3" fmla="*/ 11179959 w 11243827"/>
              <a:gd name="connsiteY3" fmla="*/ 5221199 h 5641173"/>
              <a:gd name="connsiteX4" fmla="*/ 11105493 w 11243827"/>
              <a:gd name="connsiteY4" fmla="*/ 5259905 h 5641173"/>
              <a:gd name="connsiteX5" fmla="*/ 11078640 w 11243827"/>
              <a:gd name="connsiteY5" fmla="*/ 5263531 h 5641173"/>
              <a:gd name="connsiteX6" fmla="*/ 11079616 w 11243827"/>
              <a:gd name="connsiteY6" fmla="*/ 5270380 h 5641173"/>
              <a:gd name="connsiteX7" fmla="*/ 11069641 w 11243827"/>
              <a:gd name="connsiteY7" fmla="*/ 5270884 h 5641173"/>
              <a:gd name="connsiteX8" fmla="*/ 11047377 w 11243827"/>
              <a:gd name="connsiteY8" fmla="*/ 5271051 h 5641173"/>
              <a:gd name="connsiteX9" fmla="*/ 10980705 w 11243827"/>
              <a:gd name="connsiteY9" fmla="*/ 5272951 h 5641173"/>
              <a:gd name="connsiteX10" fmla="*/ 10962514 w 11243827"/>
              <a:gd name="connsiteY10" fmla="*/ 5286084 h 5641173"/>
              <a:gd name="connsiteX11" fmla="*/ 10945307 w 11243827"/>
              <a:gd name="connsiteY11" fmla="*/ 5286290 h 5641173"/>
              <a:gd name="connsiteX12" fmla="*/ 10845516 w 11243827"/>
              <a:gd name="connsiteY12" fmla="*/ 5303894 h 5641173"/>
              <a:gd name="connsiteX13" fmla="*/ 10831795 w 11243827"/>
              <a:gd name="connsiteY13" fmla="*/ 5305210 h 5641173"/>
              <a:gd name="connsiteX14" fmla="*/ 10824365 w 11243827"/>
              <a:gd name="connsiteY14" fmla="*/ 5311111 h 5641173"/>
              <a:gd name="connsiteX15" fmla="*/ 10797756 w 11243827"/>
              <a:gd name="connsiteY15" fmla="*/ 5312285 h 5641173"/>
              <a:gd name="connsiteX16" fmla="*/ 10796525 w 11243827"/>
              <a:gd name="connsiteY16" fmla="*/ 5315645 h 5641173"/>
              <a:gd name="connsiteX17" fmla="*/ 10709063 w 11243827"/>
              <a:gd name="connsiteY17" fmla="*/ 5344492 h 5641173"/>
              <a:gd name="connsiteX18" fmla="*/ 10694078 w 11243827"/>
              <a:gd name="connsiteY18" fmla="*/ 5349258 h 5641173"/>
              <a:gd name="connsiteX19" fmla="*/ 10681131 w 11243827"/>
              <a:gd name="connsiteY19" fmla="*/ 5347812 h 5641173"/>
              <a:gd name="connsiteX20" fmla="*/ 10609448 w 11243827"/>
              <a:gd name="connsiteY20" fmla="*/ 5351931 h 5641173"/>
              <a:gd name="connsiteX21" fmla="*/ 10592397 w 11243827"/>
              <a:gd name="connsiteY21" fmla="*/ 5349402 h 5641173"/>
              <a:gd name="connsiteX22" fmla="*/ 10585227 w 11243827"/>
              <a:gd name="connsiteY22" fmla="*/ 5344063 h 5641173"/>
              <a:gd name="connsiteX23" fmla="*/ 10557472 w 11243827"/>
              <a:gd name="connsiteY23" fmla="*/ 5354151 h 5641173"/>
              <a:gd name="connsiteX24" fmla="*/ 10514646 w 11243827"/>
              <a:gd name="connsiteY24" fmla="*/ 5361064 h 5641173"/>
              <a:gd name="connsiteX25" fmla="*/ 10494292 w 11243827"/>
              <a:gd name="connsiteY25" fmla="*/ 5366054 h 5641173"/>
              <a:gd name="connsiteX26" fmla="*/ 10477869 w 11243827"/>
              <a:gd name="connsiteY26" fmla="*/ 5363025 h 5641173"/>
              <a:gd name="connsiteX27" fmla="*/ 10384411 w 11243827"/>
              <a:gd name="connsiteY27" fmla="*/ 5362257 h 5641173"/>
              <a:gd name="connsiteX28" fmla="*/ 10362921 w 11243827"/>
              <a:gd name="connsiteY28" fmla="*/ 5357444 h 5641173"/>
              <a:gd name="connsiteX29" fmla="*/ 10352736 w 11243827"/>
              <a:gd name="connsiteY29" fmla="*/ 5347851 h 5641173"/>
              <a:gd name="connsiteX30" fmla="*/ 10344754 w 11243827"/>
              <a:gd name="connsiteY30" fmla="*/ 5351272 h 5641173"/>
              <a:gd name="connsiteX31" fmla="*/ 10288226 w 11243827"/>
              <a:gd name="connsiteY31" fmla="*/ 5351613 h 5641173"/>
              <a:gd name="connsiteX32" fmla="*/ 10251350 w 11243827"/>
              <a:gd name="connsiteY32" fmla="*/ 5352711 h 5641173"/>
              <a:gd name="connsiteX33" fmla="*/ 10249108 w 11243827"/>
              <a:gd name="connsiteY33" fmla="*/ 5365881 h 5641173"/>
              <a:gd name="connsiteX34" fmla="*/ 10216272 w 11243827"/>
              <a:gd name="connsiteY34" fmla="*/ 5370573 h 5641173"/>
              <a:gd name="connsiteX35" fmla="*/ 10181278 w 11243827"/>
              <a:gd name="connsiteY35" fmla="*/ 5362119 h 5641173"/>
              <a:gd name="connsiteX36" fmla="*/ 10140033 w 11243827"/>
              <a:gd name="connsiteY36" fmla="*/ 5363304 h 5641173"/>
              <a:gd name="connsiteX37" fmla="*/ 10115353 w 11243827"/>
              <a:gd name="connsiteY37" fmla="*/ 5363869 h 5641173"/>
              <a:gd name="connsiteX38" fmla="*/ 10050578 w 11243827"/>
              <a:gd name="connsiteY38" fmla="*/ 5376153 h 5641173"/>
              <a:gd name="connsiteX39" fmla="*/ 9945478 w 11243827"/>
              <a:gd name="connsiteY39" fmla="*/ 5422859 h 5641173"/>
              <a:gd name="connsiteX40" fmla="*/ 9912481 w 11243827"/>
              <a:gd name="connsiteY40" fmla="*/ 5429477 h 5641173"/>
              <a:gd name="connsiteX41" fmla="*/ 9906713 w 11243827"/>
              <a:gd name="connsiteY41" fmla="*/ 5426784 h 5641173"/>
              <a:gd name="connsiteX42" fmla="*/ 9742436 w 11243827"/>
              <a:gd name="connsiteY42" fmla="*/ 5454834 h 5641173"/>
              <a:gd name="connsiteX43" fmla="*/ 9713044 w 11243827"/>
              <a:gd name="connsiteY43" fmla="*/ 5456476 h 5641173"/>
              <a:gd name="connsiteX44" fmla="*/ 9691033 w 11243827"/>
              <a:gd name="connsiteY44" fmla="*/ 5455451 h 5641173"/>
              <a:gd name="connsiteX45" fmla="*/ 9638355 w 11243827"/>
              <a:gd name="connsiteY45" fmla="*/ 5464794 h 5641173"/>
              <a:gd name="connsiteX46" fmla="*/ 9552434 w 11243827"/>
              <a:gd name="connsiteY46" fmla="*/ 5485280 h 5641173"/>
              <a:gd name="connsiteX47" fmla="*/ 9533883 w 11243827"/>
              <a:gd name="connsiteY47" fmla="*/ 5488516 h 5641173"/>
              <a:gd name="connsiteX48" fmla="*/ 9516916 w 11243827"/>
              <a:gd name="connsiteY48" fmla="*/ 5486828 h 5641173"/>
              <a:gd name="connsiteX49" fmla="*/ 9512093 w 11243827"/>
              <a:gd name="connsiteY49" fmla="*/ 5482541 h 5641173"/>
              <a:gd name="connsiteX50" fmla="*/ 9501725 w 11243827"/>
              <a:gd name="connsiteY50" fmla="*/ 5483603 h 5641173"/>
              <a:gd name="connsiteX51" fmla="*/ 9498754 w 11243827"/>
              <a:gd name="connsiteY51" fmla="*/ 5482951 h 5641173"/>
              <a:gd name="connsiteX52" fmla="*/ 9481932 w 11243827"/>
              <a:gd name="connsiteY52" fmla="*/ 5480151 h 5641173"/>
              <a:gd name="connsiteX53" fmla="*/ 9451321 w 11243827"/>
              <a:gd name="connsiteY53" fmla="*/ 5497375 h 5641173"/>
              <a:gd name="connsiteX54" fmla="*/ 9409298 w 11243827"/>
              <a:gd name="connsiteY54" fmla="*/ 5499478 h 5641173"/>
              <a:gd name="connsiteX55" fmla="*/ 9303056 w 11243827"/>
              <a:gd name="connsiteY55" fmla="*/ 5519093 h 5641173"/>
              <a:gd name="connsiteX56" fmla="*/ 9229078 w 11243827"/>
              <a:gd name="connsiteY56" fmla="*/ 5524154 h 5641173"/>
              <a:gd name="connsiteX57" fmla="*/ 9165105 w 11243827"/>
              <a:gd name="connsiteY57" fmla="*/ 5532892 h 5641173"/>
              <a:gd name="connsiteX58" fmla="*/ 9077301 w 11243827"/>
              <a:gd name="connsiteY58" fmla="*/ 5580356 h 5641173"/>
              <a:gd name="connsiteX59" fmla="*/ 8960065 w 11243827"/>
              <a:gd name="connsiteY59" fmla="*/ 5597982 h 5641173"/>
              <a:gd name="connsiteX60" fmla="*/ 8953536 w 11243827"/>
              <a:gd name="connsiteY60" fmla="*/ 5606638 h 5641173"/>
              <a:gd name="connsiteX61" fmla="*/ 8943907 w 11243827"/>
              <a:gd name="connsiteY61" fmla="*/ 5612541 h 5641173"/>
              <a:gd name="connsiteX62" fmla="*/ 8942046 w 11243827"/>
              <a:gd name="connsiteY62" fmla="*/ 5612112 h 5641173"/>
              <a:gd name="connsiteX63" fmla="*/ 8928824 w 11243827"/>
              <a:gd name="connsiteY63" fmla="*/ 5615549 h 5641173"/>
              <a:gd name="connsiteX64" fmla="*/ 8927294 w 11243827"/>
              <a:gd name="connsiteY64" fmla="*/ 5618607 h 5641173"/>
              <a:gd name="connsiteX65" fmla="*/ 8918651 w 11243827"/>
              <a:gd name="connsiteY65" fmla="*/ 5621688 h 5641173"/>
              <a:gd name="connsiteX66" fmla="*/ 8902772 w 11243827"/>
              <a:gd name="connsiteY66" fmla="*/ 5629703 h 5641173"/>
              <a:gd name="connsiteX67" fmla="*/ 8898724 w 11243827"/>
              <a:gd name="connsiteY67" fmla="*/ 5629379 h 5641173"/>
              <a:gd name="connsiteX68" fmla="*/ 8873099 w 11243827"/>
              <a:gd name="connsiteY68" fmla="*/ 5638628 h 5641173"/>
              <a:gd name="connsiteX69" fmla="*/ 8872234 w 11243827"/>
              <a:gd name="connsiteY69" fmla="*/ 5637889 h 5641173"/>
              <a:gd name="connsiteX70" fmla="*/ 8862777 w 11243827"/>
              <a:gd name="connsiteY70" fmla="*/ 5636711 h 5641173"/>
              <a:gd name="connsiteX71" fmla="*/ 8845869 w 11243827"/>
              <a:gd name="connsiteY71" fmla="*/ 5636436 h 5641173"/>
              <a:gd name="connsiteX72" fmla="*/ 8800548 w 11243827"/>
              <a:gd name="connsiteY72" fmla="*/ 5625084 h 5641173"/>
              <a:gd name="connsiteX73" fmla="*/ 8773774 w 11243827"/>
              <a:gd name="connsiteY73" fmla="*/ 5634630 h 5641173"/>
              <a:gd name="connsiteX74" fmla="*/ 8698255 w 11243827"/>
              <a:gd name="connsiteY74" fmla="*/ 5636083 h 5641173"/>
              <a:gd name="connsiteX75" fmla="*/ 8619167 w 11243827"/>
              <a:gd name="connsiteY75" fmla="*/ 5619130 h 5641173"/>
              <a:gd name="connsiteX76" fmla="*/ 8539822 w 11243827"/>
              <a:gd name="connsiteY76" fmla="*/ 5616905 h 5641173"/>
              <a:gd name="connsiteX77" fmla="*/ 8511094 w 11243827"/>
              <a:gd name="connsiteY77" fmla="*/ 5617360 h 5641173"/>
              <a:gd name="connsiteX78" fmla="*/ 8459886 w 11243827"/>
              <a:gd name="connsiteY78" fmla="*/ 5612612 h 5641173"/>
              <a:gd name="connsiteX79" fmla="*/ 8436432 w 11243827"/>
              <a:gd name="connsiteY79" fmla="*/ 5606990 h 5641173"/>
              <a:gd name="connsiteX80" fmla="*/ 8435403 w 11243827"/>
              <a:gd name="connsiteY80" fmla="*/ 5607336 h 5641173"/>
              <a:gd name="connsiteX81" fmla="*/ 8433307 w 11243827"/>
              <a:gd name="connsiteY81" fmla="*/ 5604917 h 5641173"/>
              <a:gd name="connsiteX82" fmla="*/ 8428968 w 11243827"/>
              <a:gd name="connsiteY82" fmla="*/ 5603796 h 5641173"/>
              <a:gd name="connsiteX83" fmla="*/ 8417124 w 11243827"/>
              <a:gd name="connsiteY83" fmla="*/ 5604518 h 5641173"/>
              <a:gd name="connsiteX84" fmla="*/ 8412669 w 11243827"/>
              <a:gd name="connsiteY84" fmla="*/ 5605413 h 5641173"/>
              <a:gd name="connsiteX85" fmla="*/ 8406152 w 11243827"/>
              <a:gd name="connsiteY85" fmla="*/ 5605396 h 5641173"/>
              <a:gd name="connsiteX86" fmla="*/ 8405989 w 11243827"/>
              <a:gd name="connsiteY86" fmla="*/ 5605197 h 5641173"/>
              <a:gd name="connsiteX87" fmla="*/ 8399884 w 11243827"/>
              <a:gd name="connsiteY87" fmla="*/ 5605568 h 5641173"/>
              <a:gd name="connsiteX88" fmla="*/ 8370014 w 11243827"/>
              <a:gd name="connsiteY88" fmla="*/ 5609900 h 5641173"/>
              <a:gd name="connsiteX89" fmla="*/ 8330544 w 11243827"/>
              <a:gd name="connsiteY89" fmla="*/ 5590964 h 5641173"/>
              <a:gd name="connsiteX90" fmla="*/ 8314221 w 11243827"/>
              <a:gd name="connsiteY90" fmla="*/ 5587682 h 5641173"/>
              <a:gd name="connsiteX91" fmla="*/ 8305502 w 11243827"/>
              <a:gd name="connsiteY91" fmla="*/ 5584868 h 5641173"/>
              <a:gd name="connsiteX92" fmla="*/ 8304962 w 11243827"/>
              <a:gd name="connsiteY92" fmla="*/ 5584007 h 5641173"/>
              <a:gd name="connsiteX93" fmla="*/ 8276324 w 11243827"/>
              <a:gd name="connsiteY93" fmla="*/ 5588260 h 5641173"/>
              <a:gd name="connsiteX94" fmla="*/ 8272522 w 11243827"/>
              <a:gd name="connsiteY94" fmla="*/ 5587226 h 5641173"/>
              <a:gd name="connsiteX95" fmla="*/ 8253857 w 11243827"/>
              <a:gd name="connsiteY95" fmla="*/ 5592043 h 5641173"/>
              <a:gd name="connsiteX96" fmla="*/ 8244212 w 11243827"/>
              <a:gd name="connsiteY96" fmla="*/ 5593439 h 5641173"/>
              <a:gd name="connsiteX97" fmla="*/ 8241488 w 11243827"/>
              <a:gd name="connsiteY97" fmla="*/ 5596085 h 5641173"/>
              <a:gd name="connsiteX98" fmla="*/ 8227256 w 11243827"/>
              <a:gd name="connsiteY98" fmla="*/ 5597005 h 5641173"/>
              <a:gd name="connsiteX99" fmla="*/ 8225619 w 11243827"/>
              <a:gd name="connsiteY99" fmla="*/ 5596262 h 5641173"/>
              <a:gd name="connsiteX100" fmla="*/ 8213882 w 11243827"/>
              <a:gd name="connsiteY100" fmla="*/ 5600179 h 5641173"/>
              <a:gd name="connsiteX101" fmla="*/ 8204045 w 11243827"/>
              <a:gd name="connsiteY101" fmla="*/ 5607275 h 5641173"/>
              <a:gd name="connsiteX102" fmla="*/ 8082989 w 11243827"/>
              <a:gd name="connsiteY102" fmla="*/ 5603160 h 5641173"/>
              <a:gd name="connsiteX103" fmla="*/ 7976942 w 11243827"/>
              <a:gd name="connsiteY103" fmla="*/ 5598455 h 5641173"/>
              <a:gd name="connsiteX104" fmla="*/ 7950121 w 11243827"/>
              <a:gd name="connsiteY104" fmla="*/ 5590893 h 5641173"/>
              <a:gd name="connsiteX105" fmla="*/ 7727691 w 11243827"/>
              <a:gd name="connsiteY105" fmla="*/ 5621064 h 5641173"/>
              <a:gd name="connsiteX106" fmla="*/ 7685998 w 11243827"/>
              <a:gd name="connsiteY106" fmla="*/ 5615564 h 5641173"/>
              <a:gd name="connsiteX107" fmla="*/ 7649302 w 11243827"/>
              <a:gd name="connsiteY107" fmla="*/ 5626541 h 5641173"/>
              <a:gd name="connsiteX108" fmla="*/ 7634083 w 11243827"/>
              <a:gd name="connsiteY108" fmla="*/ 5620862 h 5641173"/>
              <a:gd name="connsiteX109" fmla="*/ 7631455 w 11243827"/>
              <a:gd name="connsiteY109" fmla="*/ 5619708 h 5641173"/>
              <a:gd name="connsiteX110" fmla="*/ 7620952 w 11243827"/>
              <a:gd name="connsiteY110" fmla="*/ 5618872 h 5641173"/>
              <a:gd name="connsiteX111" fmla="*/ 7617992 w 11243827"/>
              <a:gd name="connsiteY111" fmla="*/ 5613914 h 5641173"/>
              <a:gd name="connsiteX112" fmla="*/ 7602182 w 11243827"/>
              <a:gd name="connsiteY112" fmla="*/ 5609271 h 5641173"/>
              <a:gd name="connsiteX113" fmla="*/ 7582847 w 11243827"/>
              <a:gd name="connsiteY113" fmla="*/ 5609047 h 5641173"/>
              <a:gd name="connsiteX114" fmla="*/ 7514158 w 11243827"/>
              <a:gd name="connsiteY114" fmla="*/ 5607737 h 5641173"/>
              <a:gd name="connsiteX115" fmla="*/ 7502955 w 11243827"/>
              <a:gd name="connsiteY115" fmla="*/ 5610415 h 5641173"/>
              <a:gd name="connsiteX116" fmla="*/ 7466391 w 11243827"/>
              <a:gd name="connsiteY116" fmla="*/ 5605949 h 5641173"/>
              <a:gd name="connsiteX117" fmla="*/ 7433806 w 11243827"/>
              <a:gd name="connsiteY117" fmla="*/ 5604945 h 5641173"/>
              <a:gd name="connsiteX118" fmla="*/ 7412693 w 11243827"/>
              <a:gd name="connsiteY118" fmla="*/ 5607075 h 5641173"/>
              <a:gd name="connsiteX119" fmla="*/ 7407159 w 11243827"/>
              <a:gd name="connsiteY119" fmla="*/ 5605310 h 5641173"/>
              <a:gd name="connsiteX120" fmla="*/ 7385900 w 11243827"/>
              <a:gd name="connsiteY120" fmla="*/ 5604171 h 5641173"/>
              <a:gd name="connsiteX121" fmla="*/ 7375071 w 11243827"/>
              <a:gd name="connsiteY121" fmla="*/ 5606788 h 5641173"/>
              <a:gd name="connsiteX122" fmla="*/ 7364382 w 11243827"/>
              <a:gd name="connsiteY122" fmla="*/ 5600762 h 5641173"/>
              <a:gd name="connsiteX123" fmla="*/ 7361770 w 11243827"/>
              <a:gd name="connsiteY123" fmla="*/ 5596347 h 5641173"/>
              <a:gd name="connsiteX124" fmla="*/ 7346641 w 11243827"/>
              <a:gd name="connsiteY124" fmla="*/ 5598329 h 5641173"/>
              <a:gd name="connsiteX125" fmla="*/ 7334238 w 11243827"/>
              <a:gd name="connsiteY125" fmla="*/ 5594014 h 5641173"/>
              <a:gd name="connsiteX126" fmla="*/ 7323426 w 11243827"/>
              <a:gd name="connsiteY126" fmla="*/ 5596835 h 5641173"/>
              <a:gd name="connsiteX127" fmla="*/ 7318938 w 11243827"/>
              <a:gd name="connsiteY127" fmla="*/ 5596200 h 5641173"/>
              <a:gd name="connsiteX128" fmla="*/ 7307784 w 11243827"/>
              <a:gd name="connsiteY128" fmla="*/ 5594065 h 5641173"/>
              <a:gd name="connsiteX129" fmla="*/ 7288540 w 11243827"/>
              <a:gd name="connsiteY129" fmla="*/ 5589320 h 5641173"/>
              <a:gd name="connsiteX130" fmla="*/ 7282537 w 11243827"/>
              <a:gd name="connsiteY130" fmla="*/ 5588660 h 5641173"/>
              <a:gd name="connsiteX131" fmla="*/ 7269466 w 11243827"/>
              <a:gd name="connsiteY131" fmla="*/ 5581404 h 5641173"/>
              <a:gd name="connsiteX132" fmla="*/ 7244165 w 11243827"/>
              <a:gd name="connsiteY132" fmla="*/ 5575200 h 5641173"/>
              <a:gd name="connsiteX133" fmla="*/ 7199619 w 11243827"/>
              <a:gd name="connsiteY133" fmla="*/ 5553550 h 5641173"/>
              <a:gd name="connsiteX134" fmla="*/ 7173434 w 11243827"/>
              <a:gd name="connsiteY134" fmla="*/ 5543219 h 5641173"/>
              <a:gd name="connsiteX135" fmla="*/ 7155718 w 11243827"/>
              <a:gd name="connsiteY135" fmla="*/ 5533697 h 5641173"/>
              <a:gd name="connsiteX136" fmla="*/ 7103430 w 11243827"/>
              <a:gd name="connsiteY136" fmla="*/ 5520249 h 5641173"/>
              <a:gd name="connsiteX137" fmla="*/ 7013746 w 11243827"/>
              <a:gd name="connsiteY137" fmla="*/ 5502470 h 5641173"/>
              <a:gd name="connsiteX138" fmla="*/ 6995379 w 11243827"/>
              <a:gd name="connsiteY138" fmla="*/ 5497693 h 5641173"/>
              <a:gd name="connsiteX139" fmla="*/ 6982475 w 11243827"/>
              <a:gd name="connsiteY139" fmla="*/ 5489641 h 5641173"/>
              <a:gd name="connsiteX140" fmla="*/ 6981994 w 11243827"/>
              <a:gd name="connsiteY140" fmla="*/ 5484335 h 5641173"/>
              <a:gd name="connsiteX141" fmla="*/ 6972355 w 11243827"/>
              <a:gd name="connsiteY141" fmla="*/ 5481074 h 5641173"/>
              <a:gd name="connsiteX142" fmla="*/ 6970394 w 11243827"/>
              <a:gd name="connsiteY142" fmla="*/ 5479383 h 5641173"/>
              <a:gd name="connsiteX143" fmla="*/ 6958543 w 11243827"/>
              <a:gd name="connsiteY143" fmla="*/ 5470507 h 5641173"/>
              <a:gd name="connsiteX144" fmla="*/ 6918276 w 11243827"/>
              <a:gd name="connsiteY144" fmla="*/ 5472034 h 5641173"/>
              <a:gd name="connsiteX145" fmla="*/ 6881046 w 11243827"/>
              <a:gd name="connsiteY145" fmla="*/ 5457070 h 5641173"/>
              <a:gd name="connsiteX146" fmla="*/ 6752164 w 11243827"/>
              <a:gd name="connsiteY146" fmla="*/ 5425021 h 5641173"/>
              <a:gd name="connsiteX147" fmla="*/ 6724964 w 11243827"/>
              <a:gd name="connsiteY147" fmla="*/ 5414071 h 5641173"/>
              <a:gd name="connsiteX148" fmla="*/ 6683286 w 11243827"/>
              <a:gd name="connsiteY148" fmla="*/ 5432830 h 5641173"/>
              <a:gd name="connsiteX149" fmla="*/ 6644277 w 11243827"/>
              <a:gd name="connsiteY149" fmla="*/ 5429684 h 5641173"/>
              <a:gd name="connsiteX150" fmla="*/ 6532914 w 11243827"/>
              <a:gd name="connsiteY150" fmla="*/ 5431205 h 5641173"/>
              <a:gd name="connsiteX151" fmla="*/ 6307459 w 11243827"/>
              <a:gd name="connsiteY151" fmla="*/ 5467087 h 5641173"/>
              <a:gd name="connsiteX152" fmla="*/ 6196243 w 11243827"/>
              <a:gd name="connsiteY152" fmla="*/ 5515042 h 5641173"/>
              <a:gd name="connsiteX153" fmla="*/ 6099124 w 11243827"/>
              <a:gd name="connsiteY153" fmla="*/ 5516848 h 5641173"/>
              <a:gd name="connsiteX154" fmla="*/ 6016077 w 11243827"/>
              <a:gd name="connsiteY154" fmla="*/ 5528642 h 5641173"/>
              <a:gd name="connsiteX155" fmla="*/ 6004389 w 11243827"/>
              <a:gd name="connsiteY155" fmla="*/ 5531206 h 5641173"/>
              <a:gd name="connsiteX156" fmla="*/ 5933945 w 11243827"/>
              <a:gd name="connsiteY156" fmla="*/ 5538840 h 5641173"/>
              <a:gd name="connsiteX157" fmla="*/ 5883936 w 11243827"/>
              <a:gd name="connsiteY157" fmla="*/ 5553807 h 5641173"/>
              <a:gd name="connsiteX158" fmla="*/ 5798331 w 11243827"/>
              <a:gd name="connsiteY158" fmla="*/ 5564248 h 5641173"/>
              <a:gd name="connsiteX159" fmla="*/ 5712738 w 11243827"/>
              <a:gd name="connsiteY159" fmla="*/ 5573120 h 5641173"/>
              <a:gd name="connsiteX160" fmla="*/ 5681342 w 11243827"/>
              <a:gd name="connsiteY160" fmla="*/ 5575621 h 5641173"/>
              <a:gd name="connsiteX161" fmla="*/ 5627167 w 11243827"/>
              <a:gd name="connsiteY161" fmla="*/ 5583215 h 5641173"/>
              <a:gd name="connsiteX162" fmla="*/ 5591414 w 11243827"/>
              <a:gd name="connsiteY162" fmla="*/ 5587695 h 5641173"/>
              <a:gd name="connsiteX163" fmla="*/ 5583028 w 11243827"/>
              <a:gd name="connsiteY163" fmla="*/ 5580877 h 5641173"/>
              <a:gd name="connsiteX164" fmla="*/ 5549426 w 11243827"/>
              <a:gd name="connsiteY164" fmla="*/ 5582858 h 5641173"/>
              <a:gd name="connsiteX165" fmla="*/ 5519999 w 11243827"/>
              <a:gd name="connsiteY165" fmla="*/ 5592246 h 5641173"/>
              <a:gd name="connsiteX166" fmla="*/ 5480028 w 11243827"/>
              <a:gd name="connsiteY166" fmla="*/ 5597282 h 5641173"/>
              <a:gd name="connsiteX167" fmla="*/ 5456175 w 11243827"/>
              <a:gd name="connsiteY167" fmla="*/ 5600371 h 5641173"/>
              <a:gd name="connsiteX168" fmla="*/ 5388463 w 11243827"/>
              <a:gd name="connsiteY168" fmla="*/ 5602638 h 5641173"/>
              <a:gd name="connsiteX169" fmla="*/ 5265898 w 11243827"/>
              <a:gd name="connsiteY169" fmla="*/ 5591830 h 5641173"/>
              <a:gd name="connsiteX170" fmla="*/ 5231231 w 11243827"/>
              <a:gd name="connsiteY170" fmla="*/ 5592790 h 5641173"/>
              <a:gd name="connsiteX171" fmla="*/ 5226996 w 11243827"/>
              <a:gd name="connsiteY171" fmla="*/ 5595040 h 5641173"/>
              <a:gd name="connsiteX172" fmla="*/ 5175988 w 11243827"/>
              <a:gd name="connsiteY172" fmla="*/ 5588131 h 5641173"/>
              <a:gd name="connsiteX173" fmla="*/ 5107470 w 11243827"/>
              <a:gd name="connsiteY173" fmla="*/ 5594771 h 5641173"/>
              <a:gd name="connsiteX174" fmla="*/ 5027868 w 11243827"/>
              <a:gd name="connsiteY174" fmla="*/ 5605624 h 5641173"/>
              <a:gd name="connsiteX175" fmla="*/ 5007324 w 11243827"/>
              <a:gd name="connsiteY175" fmla="*/ 5609209 h 5641173"/>
              <a:gd name="connsiteX176" fmla="*/ 4952559 w 11243827"/>
              <a:gd name="connsiteY176" fmla="*/ 5611402 h 5641173"/>
              <a:gd name="connsiteX177" fmla="*/ 4826081 w 11243827"/>
              <a:gd name="connsiteY177" fmla="*/ 5616191 h 5641173"/>
              <a:gd name="connsiteX178" fmla="*/ 4823501 w 11243827"/>
              <a:gd name="connsiteY178" fmla="*/ 5619174 h 5641173"/>
              <a:gd name="connsiteX179" fmla="*/ 4813093 w 11243827"/>
              <a:gd name="connsiteY179" fmla="*/ 5620026 h 5641173"/>
              <a:gd name="connsiteX180" fmla="*/ 4810563 w 11243827"/>
              <a:gd name="connsiteY180" fmla="*/ 5620787 h 5641173"/>
              <a:gd name="connsiteX181" fmla="*/ 4795818 w 11243827"/>
              <a:gd name="connsiteY181" fmla="*/ 5624618 h 5641173"/>
              <a:gd name="connsiteX182" fmla="*/ 4758404 w 11243827"/>
              <a:gd name="connsiteY182" fmla="*/ 5619510 h 5641173"/>
              <a:gd name="connsiteX183" fmla="*/ 4717254 w 11243827"/>
              <a:gd name="connsiteY183" fmla="*/ 5624155 h 5641173"/>
              <a:gd name="connsiteX184" fmla="*/ 4591958 w 11243827"/>
              <a:gd name="connsiteY184" fmla="*/ 5624710 h 5641173"/>
              <a:gd name="connsiteX185" fmla="*/ 4476215 w 11243827"/>
              <a:gd name="connsiteY185" fmla="*/ 5628210 h 5641173"/>
              <a:gd name="connsiteX186" fmla="*/ 4425193 w 11243827"/>
              <a:gd name="connsiteY186" fmla="*/ 5627414 h 5641173"/>
              <a:gd name="connsiteX187" fmla="*/ 4383866 w 11243827"/>
              <a:gd name="connsiteY187" fmla="*/ 5626546 h 5641173"/>
              <a:gd name="connsiteX188" fmla="*/ 4385596 w 11243827"/>
              <a:gd name="connsiteY188" fmla="*/ 5634646 h 5641173"/>
              <a:gd name="connsiteX189" fmla="*/ 4360864 w 11243827"/>
              <a:gd name="connsiteY189" fmla="*/ 5641173 h 5641173"/>
              <a:gd name="connsiteX190" fmla="*/ 4328321 w 11243827"/>
              <a:gd name="connsiteY190" fmla="*/ 5626332 h 5641173"/>
              <a:gd name="connsiteX191" fmla="*/ 4309842 w 11243827"/>
              <a:gd name="connsiteY191" fmla="*/ 5626471 h 5641173"/>
              <a:gd name="connsiteX192" fmla="*/ 4277424 w 11243827"/>
              <a:gd name="connsiteY192" fmla="*/ 5631598 h 5641173"/>
              <a:gd name="connsiteX193" fmla="*/ 4266627 w 11243827"/>
              <a:gd name="connsiteY193" fmla="*/ 5633969 h 5641173"/>
              <a:gd name="connsiteX194" fmla="*/ 4185525 w 11243827"/>
              <a:gd name="connsiteY194" fmla="*/ 5617508 h 5641173"/>
              <a:gd name="connsiteX195" fmla="*/ 4177617 w 11243827"/>
              <a:gd name="connsiteY195" fmla="*/ 5610903 h 5641173"/>
              <a:gd name="connsiteX196" fmla="*/ 4136948 w 11243827"/>
              <a:gd name="connsiteY196" fmla="*/ 5608031 h 5641173"/>
              <a:gd name="connsiteX197" fmla="*/ 4132323 w 11243827"/>
              <a:gd name="connsiteY197" fmla="*/ 5609784 h 5641173"/>
              <a:gd name="connsiteX198" fmla="*/ 4098620 w 11243827"/>
              <a:gd name="connsiteY198" fmla="*/ 5599672 h 5641173"/>
              <a:gd name="connsiteX199" fmla="*/ 3963475 w 11243827"/>
              <a:gd name="connsiteY199" fmla="*/ 5581841 h 5641173"/>
              <a:gd name="connsiteX200" fmla="*/ 3703613 w 11243827"/>
              <a:gd name="connsiteY200" fmla="*/ 5572482 h 5641173"/>
              <a:gd name="connsiteX201" fmla="*/ 3432987 w 11243827"/>
              <a:gd name="connsiteY201" fmla="*/ 5545768 h 5641173"/>
              <a:gd name="connsiteX202" fmla="*/ 3176381 w 11243827"/>
              <a:gd name="connsiteY202" fmla="*/ 5556110 h 5641173"/>
              <a:gd name="connsiteX203" fmla="*/ 2710156 w 11243827"/>
              <a:gd name="connsiteY203" fmla="*/ 5527517 h 5641173"/>
              <a:gd name="connsiteX204" fmla="*/ 2550206 w 11243827"/>
              <a:gd name="connsiteY204" fmla="*/ 5524958 h 5641173"/>
              <a:gd name="connsiteX205" fmla="*/ 2443041 w 11243827"/>
              <a:gd name="connsiteY205" fmla="*/ 5523990 h 5641173"/>
              <a:gd name="connsiteX206" fmla="*/ 2435613 w 11243827"/>
              <a:gd name="connsiteY206" fmla="*/ 5526704 h 5641173"/>
              <a:gd name="connsiteX207" fmla="*/ 2405682 w 11243827"/>
              <a:gd name="connsiteY207" fmla="*/ 5528307 h 5641173"/>
              <a:gd name="connsiteX208" fmla="*/ 2397487 w 11243827"/>
              <a:gd name="connsiteY208" fmla="*/ 5540337 h 5641173"/>
              <a:gd name="connsiteX209" fmla="*/ 2297454 w 11243827"/>
              <a:gd name="connsiteY209" fmla="*/ 5550765 h 5641173"/>
              <a:gd name="connsiteX210" fmla="*/ 2056700 w 11243827"/>
              <a:gd name="connsiteY210" fmla="*/ 5555489 h 5641173"/>
              <a:gd name="connsiteX211" fmla="*/ 1878530 w 11243827"/>
              <a:gd name="connsiteY211" fmla="*/ 5535330 h 5641173"/>
              <a:gd name="connsiteX212" fmla="*/ 1859292 w 11243827"/>
              <a:gd name="connsiteY212" fmla="*/ 5535461 h 5641173"/>
              <a:gd name="connsiteX213" fmla="*/ 1835626 w 11243827"/>
              <a:gd name="connsiteY213" fmla="*/ 5533793 h 5641173"/>
              <a:gd name="connsiteX214" fmla="*/ 1798939 w 11243827"/>
              <a:gd name="connsiteY214" fmla="*/ 5540285 h 5641173"/>
              <a:gd name="connsiteX215" fmla="*/ 1779046 w 11243827"/>
              <a:gd name="connsiteY215" fmla="*/ 5549949 h 5641173"/>
              <a:gd name="connsiteX216" fmla="*/ 1772421 w 11243827"/>
              <a:gd name="connsiteY216" fmla="*/ 5549018 h 5641173"/>
              <a:gd name="connsiteX217" fmla="*/ 1772052 w 11243827"/>
              <a:gd name="connsiteY217" fmla="*/ 5545689 h 5641173"/>
              <a:gd name="connsiteX218" fmla="*/ 1711543 w 11243827"/>
              <a:gd name="connsiteY218" fmla="*/ 5534558 h 5641173"/>
              <a:gd name="connsiteX219" fmla="*/ 1631462 w 11243827"/>
              <a:gd name="connsiteY219" fmla="*/ 5491807 h 5641173"/>
              <a:gd name="connsiteX220" fmla="*/ 1538763 w 11243827"/>
              <a:gd name="connsiteY220" fmla="*/ 5482781 h 5641173"/>
              <a:gd name="connsiteX221" fmla="*/ 1501533 w 11243827"/>
              <a:gd name="connsiteY221" fmla="*/ 5467817 h 5641173"/>
              <a:gd name="connsiteX222" fmla="*/ 1461266 w 11243827"/>
              <a:gd name="connsiteY222" fmla="*/ 5469343 h 5641173"/>
              <a:gd name="connsiteX223" fmla="*/ 1449415 w 11243827"/>
              <a:gd name="connsiteY223" fmla="*/ 5460467 h 5641173"/>
              <a:gd name="connsiteX224" fmla="*/ 1447454 w 11243827"/>
              <a:gd name="connsiteY224" fmla="*/ 5458776 h 5641173"/>
              <a:gd name="connsiteX225" fmla="*/ 1437814 w 11243827"/>
              <a:gd name="connsiteY225" fmla="*/ 5455515 h 5641173"/>
              <a:gd name="connsiteX226" fmla="*/ 1437334 w 11243827"/>
              <a:gd name="connsiteY226" fmla="*/ 5450209 h 5641173"/>
              <a:gd name="connsiteX227" fmla="*/ 1424429 w 11243827"/>
              <a:gd name="connsiteY227" fmla="*/ 5442157 h 5641173"/>
              <a:gd name="connsiteX228" fmla="*/ 1406063 w 11243827"/>
              <a:gd name="connsiteY228" fmla="*/ 5437380 h 5641173"/>
              <a:gd name="connsiteX229" fmla="*/ 1316379 w 11243827"/>
              <a:gd name="connsiteY229" fmla="*/ 5419601 h 5641173"/>
              <a:gd name="connsiteX230" fmla="*/ 1264090 w 11243827"/>
              <a:gd name="connsiteY230" fmla="*/ 5406153 h 5641173"/>
              <a:gd name="connsiteX231" fmla="*/ 1246374 w 11243827"/>
              <a:gd name="connsiteY231" fmla="*/ 5396631 h 5641173"/>
              <a:gd name="connsiteX232" fmla="*/ 1220190 w 11243827"/>
              <a:gd name="connsiteY232" fmla="*/ 5386301 h 5641173"/>
              <a:gd name="connsiteX233" fmla="*/ 1175643 w 11243827"/>
              <a:gd name="connsiteY233" fmla="*/ 5364651 h 5641173"/>
              <a:gd name="connsiteX234" fmla="*/ 1150342 w 11243827"/>
              <a:gd name="connsiteY234" fmla="*/ 5358447 h 5641173"/>
              <a:gd name="connsiteX235" fmla="*/ 1112024 w 11243827"/>
              <a:gd name="connsiteY235" fmla="*/ 5345786 h 5641173"/>
              <a:gd name="connsiteX236" fmla="*/ 1100870 w 11243827"/>
              <a:gd name="connsiteY236" fmla="*/ 5343651 h 5641173"/>
              <a:gd name="connsiteX237" fmla="*/ 1096383 w 11243827"/>
              <a:gd name="connsiteY237" fmla="*/ 5343015 h 5641173"/>
              <a:gd name="connsiteX238" fmla="*/ 1058039 w 11243827"/>
              <a:gd name="connsiteY238" fmla="*/ 5343504 h 5641173"/>
              <a:gd name="connsiteX239" fmla="*/ 1055426 w 11243827"/>
              <a:gd name="connsiteY239" fmla="*/ 5339088 h 5641173"/>
              <a:gd name="connsiteX240" fmla="*/ 1044738 w 11243827"/>
              <a:gd name="connsiteY240" fmla="*/ 5333063 h 5641173"/>
              <a:gd name="connsiteX241" fmla="*/ 1033909 w 11243827"/>
              <a:gd name="connsiteY241" fmla="*/ 5335680 h 5641173"/>
              <a:gd name="connsiteX242" fmla="*/ 1012649 w 11243827"/>
              <a:gd name="connsiteY242" fmla="*/ 5334541 h 5641173"/>
              <a:gd name="connsiteX243" fmla="*/ 1007115 w 11243827"/>
              <a:gd name="connsiteY243" fmla="*/ 5332775 h 5641173"/>
              <a:gd name="connsiteX244" fmla="*/ 987447 w 11243827"/>
              <a:gd name="connsiteY244" fmla="*/ 5346462 h 5641173"/>
              <a:gd name="connsiteX245" fmla="*/ 953418 w 11243827"/>
              <a:gd name="connsiteY245" fmla="*/ 5333901 h 5641173"/>
              <a:gd name="connsiteX246" fmla="*/ 916854 w 11243827"/>
              <a:gd name="connsiteY246" fmla="*/ 5329435 h 5641173"/>
              <a:gd name="connsiteX247" fmla="*/ 905651 w 11243827"/>
              <a:gd name="connsiteY247" fmla="*/ 5332114 h 5641173"/>
              <a:gd name="connsiteX248" fmla="*/ 838405 w 11243827"/>
              <a:gd name="connsiteY248" fmla="*/ 5339470 h 5641173"/>
              <a:gd name="connsiteX249" fmla="*/ 817627 w 11243827"/>
              <a:gd name="connsiteY249" fmla="*/ 5330580 h 5641173"/>
              <a:gd name="connsiteX250" fmla="*/ 801817 w 11243827"/>
              <a:gd name="connsiteY250" fmla="*/ 5325937 h 5641173"/>
              <a:gd name="connsiteX251" fmla="*/ 798857 w 11243827"/>
              <a:gd name="connsiteY251" fmla="*/ 5320979 h 5641173"/>
              <a:gd name="connsiteX252" fmla="*/ 788354 w 11243827"/>
              <a:gd name="connsiteY252" fmla="*/ 5320143 h 5641173"/>
              <a:gd name="connsiteX253" fmla="*/ 785726 w 11243827"/>
              <a:gd name="connsiteY253" fmla="*/ 5318989 h 5641173"/>
              <a:gd name="connsiteX254" fmla="*/ 770507 w 11243827"/>
              <a:gd name="connsiteY254" fmla="*/ 5313309 h 5641173"/>
              <a:gd name="connsiteX255" fmla="*/ 733810 w 11243827"/>
              <a:gd name="connsiteY255" fmla="*/ 5324286 h 5641173"/>
              <a:gd name="connsiteX256" fmla="*/ 692117 w 11243827"/>
              <a:gd name="connsiteY256" fmla="*/ 5318786 h 5641173"/>
              <a:gd name="connsiteX257" fmla="*/ 574943 w 11243827"/>
              <a:gd name="connsiteY257" fmla="*/ 5327578 h 5641173"/>
              <a:gd name="connsiteX258" fmla="*/ 441302 w 11243827"/>
              <a:gd name="connsiteY258" fmla="*/ 5307062 h 5641173"/>
              <a:gd name="connsiteX259" fmla="*/ 336819 w 11243827"/>
              <a:gd name="connsiteY259" fmla="*/ 5336690 h 5641173"/>
              <a:gd name="connsiteX260" fmla="*/ 270932 w 11243827"/>
              <a:gd name="connsiteY260" fmla="*/ 5345451 h 5641173"/>
              <a:gd name="connsiteX261" fmla="*/ 194189 w 11243827"/>
              <a:gd name="connsiteY261" fmla="*/ 5343588 h 5641173"/>
              <a:gd name="connsiteX262" fmla="*/ 192552 w 11243827"/>
              <a:gd name="connsiteY262" fmla="*/ 5342845 h 5641173"/>
              <a:gd name="connsiteX263" fmla="*/ 178320 w 11243827"/>
              <a:gd name="connsiteY263" fmla="*/ 5343766 h 5641173"/>
              <a:gd name="connsiteX264" fmla="*/ 175596 w 11243827"/>
              <a:gd name="connsiteY264" fmla="*/ 5346411 h 5641173"/>
              <a:gd name="connsiteX265" fmla="*/ 147287 w 11243827"/>
              <a:gd name="connsiteY265" fmla="*/ 5352625 h 5641173"/>
              <a:gd name="connsiteX266" fmla="*/ 114847 w 11243827"/>
              <a:gd name="connsiteY266" fmla="*/ 5355844 h 5641173"/>
              <a:gd name="connsiteX267" fmla="*/ 114306 w 11243827"/>
              <a:gd name="connsiteY267" fmla="*/ 5354983 h 5641173"/>
              <a:gd name="connsiteX268" fmla="*/ 89264 w 11243827"/>
              <a:gd name="connsiteY268" fmla="*/ 5348886 h 5641173"/>
              <a:gd name="connsiteX269" fmla="*/ 49794 w 11243827"/>
              <a:gd name="connsiteY269" fmla="*/ 5329950 h 5641173"/>
              <a:gd name="connsiteX270" fmla="*/ 19924 w 11243827"/>
              <a:gd name="connsiteY270" fmla="*/ 5334282 h 5641173"/>
              <a:gd name="connsiteX271" fmla="*/ 13819 w 11243827"/>
              <a:gd name="connsiteY271" fmla="*/ 5334653 h 5641173"/>
              <a:gd name="connsiteX272" fmla="*/ 13657 w 11243827"/>
              <a:gd name="connsiteY272" fmla="*/ 5334455 h 5641173"/>
              <a:gd name="connsiteX273" fmla="*/ 7139 w 11243827"/>
              <a:gd name="connsiteY273" fmla="*/ 5334438 h 5641173"/>
              <a:gd name="connsiteX274" fmla="*/ 2684 w 11243827"/>
              <a:gd name="connsiteY274" fmla="*/ 5335333 h 5641173"/>
              <a:gd name="connsiteX275" fmla="*/ 0 w 11243827"/>
              <a:gd name="connsiteY275" fmla="*/ 5335496 h 5641173"/>
              <a:gd name="connsiteX276" fmla="*/ 0 w 11243827"/>
              <a:gd name="connsiteY276" fmla="*/ 10592 h 5641173"/>
              <a:gd name="connsiteX277" fmla="*/ 11243827 w 11243827"/>
              <a:gd name="connsiteY277" fmla="*/ 0 h 564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11243827" h="5641173">
                <a:moveTo>
                  <a:pt x="11243827" y="0"/>
                </a:moveTo>
                <a:lnTo>
                  <a:pt x="11243827" y="5209610"/>
                </a:lnTo>
                <a:lnTo>
                  <a:pt x="11240675" y="5210442"/>
                </a:lnTo>
                <a:cubicBezTo>
                  <a:pt x="11212687" y="5216721"/>
                  <a:pt x="11197241" y="5217028"/>
                  <a:pt x="11179959" y="5221199"/>
                </a:cubicBezTo>
                <a:cubicBezTo>
                  <a:pt x="11151979" y="5230882"/>
                  <a:pt x="11122378" y="5252850"/>
                  <a:pt x="11105493" y="5259905"/>
                </a:cubicBezTo>
                <a:lnTo>
                  <a:pt x="11078640" y="5263531"/>
                </a:lnTo>
                <a:lnTo>
                  <a:pt x="11079616" y="5270380"/>
                </a:lnTo>
                <a:lnTo>
                  <a:pt x="11069641" y="5270884"/>
                </a:lnTo>
                <a:lnTo>
                  <a:pt x="11047377" y="5271051"/>
                </a:lnTo>
                <a:cubicBezTo>
                  <a:pt x="11033483" y="5272087"/>
                  <a:pt x="10994850" y="5270445"/>
                  <a:pt x="10980705" y="5272951"/>
                </a:cubicBezTo>
                <a:cubicBezTo>
                  <a:pt x="10976625" y="5280257"/>
                  <a:pt x="10970327" y="5284239"/>
                  <a:pt x="10962514" y="5286084"/>
                </a:cubicBezTo>
                <a:lnTo>
                  <a:pt x="10945307" y="5286290"/>
                </a:lnTo>
                <a:lnTo>
                  <a:pt x="10845516" y="5303894"/>
                </a:lnTo>
                <a:lnTo>
                  <a:pt x="10831795" y="5305210"/>
                </a:lnTo>
                <a:lnTo>
                  <a:pt x="10824365" y="5311111"/>
                </a:lnTo>
                <a:cubicBezTo>
                  <a:pt x="10818692" y="5312290"/>
                  <a:pt x="10802397" y="5311529"/>
                  <a:pt x="10797756" y="5312285"/>
                </a:cubicBezTo>
                <a:lnTo>
                  <a:pt x="10796525" y="5315645"/>
                </a:lnTo>
                <a:cubicBezTo>
                  <a:pt x="10781742" y="5321013"/>
                  <a:pt x="10726138" y="5338890"/>
                  <a:pt x="10709063" y="5344492"/>
                </a:cubicBezTo>
                <a:cubicBezTo>
                  <a:pt x="10705652" y="5339328"/>
                  <a:pt x="10698014" y="5347484"/>
                  <a:pt x="10694078" y="5349258"/>
                </a:cubicBezTo>
                <a:cubicBezTo>
                  <a:pt x="10693469" y="5345779"/>
                  <a:pt x="10683941" y="5344718"/>
                  <a:pt x="10681131" y="5347812"/>
                </a:cubicBezTo>
                <a:cubicBezTo>
                  <a:pt x="10614153" y="5364782"/>
                  <a:pt x="10647679" y="5329716"/>
                  <a:pt x="10609448" y="5351931"/>
                </a:cubicBezTo>
                <a:cubicBezTo>
                  <a:pt x="10602685" y="5353403"/>
                  <a:pt x="10597204" y="5352000"/>
                  <a:pt x="10592397" y="5349402"/>
                </a:cubicBezTo>
                <a:lnTo>
                  <a:pt x="10585227" y="5344063"/>
                </a:lnTo>
                <a:lnTo>
                  <a:pt x="10557472" y="5354151"/>
                </a:lnTo>
                <a:cubicBezTo>
                  <a:pt x="10543800" y="5357667"/>
                  <a:pt x="10529411" y="5359999"/>
                  <a:pt x="10514646" y="5361064"/>
                </a:cubicBezTo>
                <a:cubicBezTo>
                  <a:pt x="10511333" y="5353956"/>
                  <a:pt x="10499744" y="5364054"/>
                  <a:pt x="10494292" y="5366054"/>
                </a:cubicBezTo>
                <a:cubicBezTo>
                  <a:pt x="10494236" y="5361412"/>
                  <a:pt x="10482156" y="5359187"/>
                  <a:pt x="10477869" y="5363025"/>
                </a:cubicBezTo>
                <a:cubicBezTo>
                  <a:pt x="10387782" y="5379617"/>
                  <a:pt x="10438473" y="5336257"/>
                  <a:pt x="10384411" y="5362257"/>
                </a:cubicBezTo>
                <a:cubicBezTo>
                  <a:pt x="10375368" y="5363613"/>
                  <a:pt x="10368582" y="5361287"/>
                  <a:pt x="10362921" y="5357444"/>
                </a:cubicBezTo>
                <a:lnTo>
                  <a:pt x="10352736" y="5347851"/>
                </a:lnTo>
                <a:lnTo>
                  <a:pt x="10344754" y="5351272"/>
                </a:lnTo>
                <a:cubicBezTo>
                  <a:pt x="10314632" y="5351540"/>
                  <a:pt x="10305751" y="5341709"/>
                  <a:pt x="10288226" y="5351613"/>
                </a:cubicBezTo>
                <a:cubicBezTo>
                  <a:pt x="10262327" y="5331026"/>
                  <a:pt x="10271048" y="5349560"/>
                  <a:pt x="10251350" y="5352711"/>
                </a:cubicBezTo>
                <a:cubicBezTo>
                  <a:pt x="10235810" y="5356816"/>
                  <a:pt x="10264339" y="5364714"/>
                  <a:pt x="10249108" y="5365881"/>
                </a:cubicBezTo>
                <a:cubicBezTo>
                  <a:pt x="10232632" y="5360566"/>
                  <a:pt x="10233406" y="5377073"/>
                  <a:pt x="10216272" y="5370573"/>
                </a:cubicBezTo>
                <a:cubicBezTo>
                  <a:pt x="10220434" y="5358137"/>
                  <a:pt x="10182459" y="5372984"/>
                  <a:pt x="10181278" y="5362119"/>
                </a:cubicBezTo>
                <a:cubicBezTo>
                  <a:pt x="10166724" y="5377655"/>
                  <a:pt x="10159412" y="5358516"/>
                  <a:pt x="10140033" y="5363304"/>
                </a:cubicBezTo>
                <a:cubicBezTo>
                  <a:pt x="10130907" y="5369181"/>
                  <a:pt x="10124323" y="5370190"/>
                  <a:pt x="10115353" y="5363869"/>
                </a:cubicBezTo>
                <a:cubicBezTo>
                  <a:pt x="10073314" y="5392482"/>
                  <a:pt x="10089920" y="5365150"/>
                  <a:pt x="10050578" y="5376153"/>
                </a:cubicBezTo>
                <a:cubicBezTo>
                  <a:pt x="10016683" y="5387725"/>
                  <a:pt x="9978260" y="5395233"/>
                  <a:pt x="9945478" y="5422859"/>
                </a:cubicBezTo>
                <a:cubicBezTo>
                  <a:pt x="9939461" y="5430686"/>
                  <a:pt x="9924686" y="5433649"/>
                  <a:pt x="9912481" y="5429477"/>
                </a:cubicBezTo>
                <a:cubicBezTo>
                  <a:pt x="9910384" y="5428759"/>
                  <a:pt x="9908438" y="5427851"/>
                  <a:pt x="9906713" y="5426784"/>
                </a:cubicBezTo>
                <a:cubicBezTo>
                  <a:pt x="9878372" y="5431011"/>
                  <a:pt x="9774714" y="5449885"/>
                  <a:pt x="9742436" y="5454834"/>
                </a:cubicBezTo>
                <a:cubicBezTo>
                  <a:pt x="9739822" y="5444779"/>
                  <a:pt x="9723500" y="5462923"/>
                  <a:pt x="9713044" y="5456476"/>
                </a:cubicBezTo>
                <a:cubicBezTo>
                  <a:pt x="9705555" y="5450821"/>
                  <a:pt x="9698855" y="5455006"/>
                  <a:pt x="9691033" y="5455451"/>
                </a:cubicBezTo>
                <a:cubicBezTo>
                  <a:pt x="9680728" y="5451004"/>
                  <a:pt x="9647117" y="5459035"/>
                  <a:pt x="9638355" y="5464794"/>
                </a:cubicBezTo>
                <a:cubicBezTo>
                  <a:pt x="9617415" y="5484808"/>
                  <a:pt x="9569832" y="5469945"/>
                  <a:pt x="9552434" y="5485280"/>
                </a:cubicBezTo>
                <a:cubicBezTo>
                  <a:pt x="9546122" y="5487529"/>
                  <a:pt x="9539945" y="5488440"/>
                  <a:pt x="9533883" y="5488516"/>
                </a:cubicBezTo>
                <a:lnTo>
                  <a:pt x="9516916" y="5486828"/>
                </a:lnTo>
                <a:lnTo>
                  <a:pt x="9512093" y="5482541"/>
                </a:lnTo>
                <a:lnTo>
                  <a:pt x="9501725" y="5483603"/>
                </a:lnTo>
                <a:lnTo>
                  <a:pt x="9498754" y="5482951"/>
                </a:lnTo>
                <a:cubicBezTo>
                  <a:pt x="9493078" y="5481686"/>
                  <a:pt x="9487476" y="5480586"/>
                  <a:pt x="9481932" y="5480151"/>
                </a:cubicBezTo>
                <a:cubicBezTo>
                  <a:pt x="9489223" y="5501646"/>
                  <a:pt x="9435971" y="5479991"/>
                  <a:pt x="9451321" y="5497375"/>
                </a:cubicBezTo>
                <a:cubicBezTo>
                  <a:pt x="9422124" y="5498722"/>
                  <a:pt x="9444395" y="5514914"/>
                  <a:pt x="9409298" y="5499478"/>
                </a:cubicBezTo>
                <a:cubicBezTo>
                  <a:pt x="9363968" y="5517055"/>
                  <a:pt x="9350073" y="5507226"/>
                  <a:pt x="9303056" y="5519093"/>
                </a:cubicBezTo>
                <a:cubicBezTo>
                  <a:pt x="9272929" y="5515489"/>
                  <a:pt x="9242312" y="5519100"/>
                  <a:pt x="9229078" y="5524154"/>
                </a:cubicBezTo>
                <a:cubicBezTo>
                  <a:pt x="9244549" y="5484199"/>
                  <a:pt x="9198133" y="5512463"/>
                  <a:pt x="9165105" y="5532892"/>
                </a:cubicBezTo>
                <a:cubicBezTo>
                  <a:pt x="9128348" y="5546691"/>
                  <a:pt x="9105217" y="5601124"/>
                  <a:pt x="9077301" y="5580356"/>
                </a:cubicBezTo>
                <a:cubicBezTo>
                  <a:pt x="9034770" y="5585424"/>
                  <a:pt x="9004654" y="5606346"/>
                  <a:pt x="8960065" y="5597982"/>
                </a:cubicBezTo>
                <a:cubicBezTo>
                  <a:pt x="8958681" y="5601368"/>
                  <a:pt x="8956414" y="5604204"/>
                  <a:pt x="8953536" y="5606638"/>
                </a:cubicBezTo>
                <a:lnTo>
                  <a:pt x="8943907" y="5612541"/>
                </a:lnTo>
                <a:lnTo>
                  <a:pt x="8942046" y="5612112"/>
                </a:lnTo>
                <a:cubicBezTo>
                  <a:pt x="8934733" y="5612036"/>
                  <a:pt x="8930989" y="5613463"/>
                  <a:pt x="8928824" y="5615549"/>
                </a:cubicBezTo>
                <a:lnTo>
                  <a:pt x="8927294" y="5618607"/>
                </a:lnTo>
                <a:lnTo>
                  <a:pt x="8918651" y="5621688"/>
                </a:lnTo>
                <a:lnTo>
                  <a:pt x="8902772" y="5629703"/>
                </a:lnTo>
                <a:lnTo>
                  <a:pt x="8898724" y="5629379"/>
                </a:lnTo>
                <a:lnTo>
                  <a:pt x="8873099" y="5638628"/>
                </a:lnTo>
                <a:lnTo>
                  <a:pt x="8872234" y="5637889"/>
                </a:lnTo>
                <a:cubicBezTo>
                  <a:pt x="8869712" y="5636443"/>
                  <a:pt x="8866744" y="5635774"/>
                  <a:pt x="8862777" y="5636711"/>
                </a:cubicBezTo>
                <a:cubicBezTo>
                  <a:pt x="8861373" y="5622581"/>
                  <a:pt x="8857449" y="5632426"/>
                  <a:pt x="8845869" y="5636436"/>
                </a:cubicBezTo>
                <a:cubicBezTo>
                  <a:pt x="8841103" y="5615386"/>
                  <a:pt x="8812729" y="5634444"/>
                  <a:pt x="8800548" y="5625084"/>
                </a:cubicBezTo>
                <a:cubicBezTo>
                  <a:pt x="8792146" y="5628504"/>
                  <a:pt x="8783174" y="5631737"/>
                  <a:pt x="8773774" y="5634630"/>
                </a:cubicBezTo>
                <a:lnTo>
                  <a:pt x="8698255" y="5636083"/>
                </a:lnTo>
                <a:lnTo>
                  <a:pt x="8619167" y="5619130"/>
                </a:lnTo>
                <a:cubicBezTo>
                  <a:pt x="8589913" y="5618762"/>
                  <a:pt x="8564581" y="5612466"/>
                  <a:pt x="8539822" y="5616905"/>
                </a:cubicBezTo>
                <a:cubicBezTo>
                  <a:pt x="8529764" y="5612008"/>
                  <a:pt x="8520285" y="5610031"/>
                  <a:pt x="8511094" y="5617360"/>
                </a:cubicBezTo>
                <a:cubicBezTo>
                  <a:pt x="8483794" y="5614914"/>
                  <a:pt x="8477184" y="5604447"/>
                  <a:pt x="8459886" y="5612612"/>
                </a:cubicBezTo>
                <a:cubicBezTo>
                  <a:pt x="8444548" y="5595681"/>
                  <a:pt x="8443640" y="5602142"/>
                  <a:pt x="8436432" y="5606990"/>
                </a:cubicBezTo>
                <a:lnTo>
                  <a:pt x="8435403" y="5607336"/>
                </a:lnTo>
                <a:lnTo>
                  <a:pt x="8433307" y="5604917"/>
                </a:lnTo>
                <a:lnTo>
                  <a:pt x="8428968" y="5603796"/>
                </a:lnTo>
                <a:lnTo>
                  <a:pt x="8417124" y="5604518"/>
                </a:lnTo>
                <a:lnTo>
                  <a:pt x="8412669" y="5605413"/>
                </a:lnTo>
                <a:cubicBezTo>
                  <a:pt x="8409601" y="5605797"/>
                  <a:pt x="8407563" y="5605754"/>
                  <a:pt x="8406152" y="5605396"/>
                </a:cubicBezTo>
                <a:lnTo>
                  <a:pt x="8405989" y="5605197"/>
                </a:lnTo>
                <a:lnTo>
                  <a:pt x="8399884" y="5605568"/>
                </a:lnTo>
                <a:cubicBezTo>
                  <a:pt x="8389582" y="5606652"/>
                  <a:pt x="8379557" y="5608135"/>
                  <a:pt x="8370014" y="5609900"/>
                </a:cubicBezTo>
                <a:cubicBezTo>
                  <a:pt x="8361945" y="5598787"/>
                  <a:pt x="8326685" y="5611914"/>
                  <a:pt x="8330544" y="5590964"/>
                </a:cubicBezTo>
                <a:cubicBezTo>
                  <a:pt x="8317672" y="5592723"/>
                  <a:pt x="8309886" y="5601422"/>
                  <a:pt x="8314221" y="5587682"/>
                </a:cubicBezTo>
                <a:cubicBezTo>
                  <a:pt x="8309983" y="5587866"/>
                  <a:pt x="8307372" y="5586698"/>
                  <a:pt x="8305502" y="5584868"/>
                </a:cubicBezTo>
                <a:lnTo>
                  <a:pt x="8304962" y="5584007"/>
                </a:lnTo>
                <a:lnTo>
                  <a:pt x="8276324" y="5588260"/>
                </a:lnTo>
                <a:lnTo>
                  <a:pt x="8272522" y="5587226"/>
                </a:lnTo>
                <a:lnTo>
                  <a:pt x="8253857" y="5592043"/>
                </a:lnTo>
                <a:lnTo>
                  <a:pt x="8244212" y="5593439"/>
                </a:lnTo>
                <a:lnTo>
                  <a:pt x="8241488" y="5596085"/>
                </a:lnTo>
                <a:cubicBezTo>
                  <a:pt x="8238546" y="5597691"/>
                  <a:pt x="8234330" y="5598384"/>
                  <a:pt x="8227256" y="5597005"/>
                </a:cubicBezTo>
                <a:lnTo>
                  <a:pt x="8225619" y="5596262"/>
                </a:lnTo>
                <a:lnTo>
                  <a:pt x="8213882" y="5600179"/>
                </a:lnTo>
                <a:cubicBezTo>
                  <a:pt x="8210102" y="5601988"/>
                  <a:pt x="8206755" y="5604291"/>
                  <a:pt x="8204045" y="5607275"/>
                </a:cubicBezTo>
                <a:cubicBezTo>
                  <a:pt x="8164079" y="5591326"/>
                  <a:pt x="8126369" y="5605919"/>
                  <a:pt x="8082989" y="5603160"/>
                </a:cubicBezTo>
                <a:cubicBezTo>
                  <a:pt x="8034449" y="5606898"/>
                  <a:pt x="8008954" y="5596936"/>
                  <a:pt x="7976942" y="5598455"/>
                </a:cubicBezTo>
                <a:cubicBezTo>
                  <a:pt x="7962042" y="5600916"/>
                  <a:pt x="7941729" y="5599827"/>
                  <a:pt x="7950121" y="5590893"/>
                </a:cubicBezTo>
                <a:cubicBezTo>
                  <a:pt x="7904855" y="5610014"/>
                  <a:pt x="7778840" y="5612380"/>
                  <a:pt x="7727691" y="5621064"/>
                </a:cubicBezTo>
                <a:cubicBezTo>
                  <a:pt x="7699805" y="5600056"/>
                  <a:pt x="7714922" y="5619495"/>
                  <a:pt x="7685998" y="5615564"/>
                </a:cubicBezTo>
                <a:cubicBezTo>
                  <a:pt x="7693909" y="5634905"/>
                  <a:pt x="7650884" y="5604714"/>
                  <a:pt x="7649302" y="5626541"/>
                </a:cubicBezTo>
                <a:cubicBezTo>
                  <a:pt x="7644089" y="5625134"/>
                  <a:pt x="7639087" y="5623084"/>
                  <a:pt x="7634083" y="5620862"/>
                </a:cubicBezTo>
                <a:lnTo>
                  <a:pt x="7631455" y="5619708"/>
                </a:lnTo>
                <a:lnTo>
                  <a:pt x="7620952" y="5618872"/>
                </a:lnTo>
                <a:lnTo>
                  <a:pt x="7617992" y="5613914"/>
                </a:lnTo>
                <a:lnTo>
                  <a:pt x="7602182" y="5609271"/>
                </a:lnTo>
                <a:cubicBezTo>
                  <a:pt x="7596260" y="5608262"/>
                  <a:pt x="7589888" y="5608028"/>
                  <a:pt x="7582847" y="5609047"/>
                </a:cubicBezTo>
                <a:cubicBezTo>
                  <a:pt x="7565525" y="5617697"/>
                  <a:pt x="7538553" y="5607096"/>
                  <a:pt x="7514158" y="5607737"/>
                </a:cubicBezTo>
                <a:lnTo>
                  <a:pt x="7502955" y="5610415"/>
                </a:lnTo>
                <a:lnTo>
                  <a:pt x="7466391" y="5605949"/>
                </a:lnTo>
                <a:cubicBezTo>
                  <a:pt x="7455982" y="5605083"/>
                  <a:pt x="7445179" y="5604628"/>
                  <a:pt x="7433806" y="5604945"/>
                </a:cubicBezTo>
                <a:lnTo>
                  <a:pt x="7412693" y="5607075"/>
                </a:lnTo>
                <a:lnTo>
                  <a:pt x="7407159" y="5605310"/>
                </a:lnTo>
                <a:cubicBezTo>
                  <a:pt x="7397520" y="5605506"/>
                  <a:pt x="7384763" y="5611721"/>
                  <a:pt x="7385900" y="5604171"/>
                </a:cubicBezTo>
                <a:lnTo>
                  <a:pt x="7375071" y="5606788"/>
                </a:lnTo>
                <a:lnTo>
                  <a:pt x="7364382" y="5600762"/>
                </a:lnTo>
                <a:cubicBezTo>
                  <a:pt x="7363212" y="5599363"/>
                  <a:pt x="7362331" y="5597874"/>
                  <a:pt x="7361770" y="5596347"/>
                </a:cubicBezTo>
                <a:lnTo>
                  <a:pt x="7346641" y="5598329"/>
                </a:lnTo>
                <a:lnTo>
                  <a:pt x="7334238" y="5594014"/>
                </a:lnTo>
                <a:lnTo>
                  <a:pt x="7323426" y="5596835"/>
                </a:lnTo>
                <a:lnTo>
                  <a:pt x="7318938" y="5596200"/>
                </a:lnTo>
                <a:lnTo>
                  <a:pt x="7307784" y="5594065"/>
                </a:lnTo>
                <a:cubicBezTo>
                  <a:pt x="7302066" y="5592568"/>
                  <a:pt x="7295667" y="5590765"/>
                  <a:pt x="7288540" y="5589320"/>
                </a:cubicBezTo>
                <a:lnTo>
                  <a:pt x="7282537" y="5588660"/>
                </a:lnTo>
                <a:lnTo>
                  <a:pt x="7269466" y="5581404"/>
                </a:lnTo>
                <a:cubicBezTo>
                  <a:pt x="7259956" y="5575919"/>
                  <a:pt x="7252471" y="5572223"/>
                  <a:pt x="7244165" y="5575200"/>
                </a:cubicBezTo>
                <a:cubicBezTo>
                  <a:pt x="7230005" y="5568113"/>
                  <a:pt x="7220114" y="5548251"/>
                  <a:pt x="7199619" y="5553550"/>
                </a:cubicBezTo>
                <a:cubicBezTo>
                  <a:pt x="7205839" y="5544552"/>
                  <a:pt x="7176858" y="5552461"/>
                  <a:pt x="7173434" y="5543219"/>
                </a:cubicBezTo>
                <a:cubicBezTo>
                  <a:pt x="7171853" y="5535776"/>
                  <a:pt x="7162694" y="5536440"/>
                  <a:pt x="7155718" y="5533697"/>
                </a:cubicBezTo>
                <a:cubicBezTo>
                  <a:pt x="7150747" y="5526096"/>
                  <a:pt x="7115649" y="5519155"/>
                  <a:pt x="7103430" y="5520249"/>
                </a:cubicBezTo>
                <a:cubicBezTo>
                  <a:pt x="7068988" y="5527813"/>
                  <a:pt x="7041283" y="5497211"/>
                  <a:pt x="7013746" y="5502470"/>
                </a:cubicBezTo>
                <a:cubicBezTo>
                  <a:pt x="7006535" y="5501753"/>
                  <a:pt x="7000557" y="5500031"/>
                  <a:pt x="6995379" y="5497693"/>
                </a:cubicBezTo>
                <a:lnTo>
                  <a:pt x="6982475" y="5489641"/>
                </a:lnTo>
                <a:cubicBezTo>
                  <a:pt x="6982314" y="5487873"/>
                  <a:pt x="6982155" y="5486104"/>
                  <a:pt x="6981994" y="5484335"/>
                </a:cubicBezTo>
                <a:lnTo>
                  <a:pt x="6972355" y="5481074"/>
                </a:lnTo>
                <a:lnTo>
                  <a:pt x="6970394" y="5479383"/>
                </a:lnTo>
                <a:cubicBezTo>
                  <a:pt x="6966663" y="5476135"/>
                  <a:pt x="6962857" y="5473046"/>
                  <a:pt x="6958543" y="5470507"/>
                </a:cubicBezTo>
                <a:cubicBezTo>
                  <a:pt x="6946682" y="5490417"/>
                  <a:pt x="6919886" y="5452192"/>
                  <a:pt x="6918276" y="5472034"/>
                </a:cubicBezTo>
                <a:cubicBezTo>
                  <a:pt x="6892502" y="5461546"/>
                  <a:pt x="6897731" y="5483185"/>
                  <a:pt x="6881046" y="5457070"/>
                </a:cubicBezTo>
                <a:cubicBezTo>
                  <a:pt x="6828055" y="5453051"/>
                  <a:pt x="6839016" y="5431108"/>
                  <a:pt x="6752164" y="5425021"/>
                </a:cubicBezTo>
                <a:cubicBezTo>
                  <a:pt x="6758292" y="5421861"/>
                  <a:pt x="6727733" y="5418470"/>
                  <a:pt x="6724964" y="5414071"/>
                </a:cubicBezTo>
                <a:lnTo>
                  <a:pt x="6683286" y="5432830"/>
                </a:lnTo>
                <a:lnTo>
                  <a:pt x="6644277" y="5429684"/>
                </a:lnTo>
                <a:cubicBezTo>
                  <a:pt x="6602299" y="5429624"/>
                  <a:pt x="6572889" y="5412513"/>
                  <a:pt x="6532914" y="5431205"/>
                </a:cubicBezTo>
                <a:lnTo>
                  <a:pt x="6307459" y="5467087"/>
                </a:lnTo>
                <a:cubicBezTo>
                  <a:pt x="6243940" y="5484756"/>
                  <a:pt x="6232610" y="5506751"/>
                  <a:pt x="6196243" y="5515042"/>
                </a:cubicBezTo>
                <a:cubicBezTo>
                  <a:pt x="6164533" y="5518021"/>
                  <a:pt x="6142666" y="5509345"/>
                  <a:pt x="6099124" y="5516848"/>
                </a:cubicBezTo>
                <a:cubicBezTo>
                  <a:pt x="6076503" y="5515419"/>
                  <a:pt x="6031865" y="5528713"/>
                  <a:pt x="6016077" y="5528642"/>
                </a:cubicBezTo>
                <a:cubicBezTo>
                  <a:pt x="6017142" y="5530608"/>
                  <a:pt x="6008544" y="5532493"/>
                  <a:pt x="6004389" y="5531206"/>
                </a:cubicBezTo>
                <a:cubicBezTo>
                  <a:pt x="5932347" y="5531241"/>
                  <a:pt x="5981006" y="5545600"/>
                  <a:pt x="5933945" y="5538840"/>
                </a:cubicBezTo>
                <a:cubicBezTo>
                  <a:pt x="5905303" y="5539379"/>
                  <a:pt x="5918093" y="5561978"/>
                  <a:pt x="5883936" y="5553807"/>
                </a:cubicBezTo>
                <a:cubicBezTo>
                  <a:pt x="5850054" y="5556990"/>
                  <a:pt x="5832962" y="5567338"/>
                  <a:pt x="5798331" y="5564248"/>
                </a:cubicBezTo>
                <a:cubicBezTo>
                  <a:pt x="5766627" y="5567265"/>
                  <a:pt x="5741097" y="5573248"/>
                  <a:pt x="5712738" y="5573120"/>
                </a:cubicBezTo>
                <a:cubicBezTo>
                  <a:pt x="5703372" y="5576849"/>
                  <a:pt x="5693695" y="5578874"/>
                  <a:pt x="5681342" y="5575621"/>
                </a:cubicBezTo>
                <a:lnTo>
                  <a:pt x="5627167" y="5583215"/>
                </a:lnTo>
                <a:cubicBezTo>
                  <a:pt x="5612183" y="5597917"/>
                  <a:pt x="5611727" y="5586689"/>
                  <a:pt x="5591414" y="5587695"/>
                </a:cubicBezTo>
                <a:cubicBezTo>
                  <a:pt x="5574616" y="5587612"/>
                  <a:pt x="5598133" y="5579413"/>
                  <a:pt x="5583028" y="5580877"/>
                </a:cubicBezTo>
                <a:cubicBezTo>
                  <a:pt x="5569804" y="5586020"/>
                  <a:pt x="5562718" y="5576982"/>
                  <a:pt x="5549426" y="5582858"/>
                </a:cubicBezTo>
                <a:cubicBezTo>
                  <a:pt x="5559299" y="5589013"/>
                  <a:pt x="5515978" y="5586206"/>
                  <a:pt x="5519999" y="5592246"/>
                </a:cubicBezTo>
                <a:cubicBezTo>
                  <a:pt x="5498728" y="5585844"/>
                  <a:pt x="5500813" y="5597206"/>
                  <a:pt x="5480028" y="5597282"/>
                </a:cubicBezTo>
                <a:cubicBezTo>
                  <a:pt x="5468519" y="5595356"/>
                  <a:pt x="5461753" y="5595717"/>
                  <a:pt x="5456175" y="5600371"/>
                </a:cubicBezTo>
                <a:cubicBezTo>
                  <a:pt x="5402444" y="5590675"/>
                  <a:pt x="5431269" y="5603179"/>
                  <a:pt x="5388463" y="5602638"/>
                </a:cubicBezTo>
                <a:cubicBezTo>
                  <a:pt x="5350589" y="5601042"/>
                  <a:pt x="5310318" y="5602266"/>
                  <a:pt x="5265898" y="5591830"/>
                </a:cubicBezTo>
                <a:cubicBezTo>
                  <a:pt x="5256434" y="5588423"/>
                  <a:pt x="5240914" y="5588853"/>
                  <a:pt x="5231231" y="5592790"/>
                </a:cubicBezTo>
                <a:cubicBezTo>
                  <a:pt x="5229565" y="5593467"/>
                  <a:pt x="5228139" y="5594226"/>
                  <a:pt x="5226996" y="5595040"/>
                </a:cubicBezTo>
                <a:cubicBezTo>
                  <a:pt x="5199121" y="5587151"/>
                  <a:pt x="5190547" y="5594087"/>
                  <a:pt x="5175988" y="5588131"/>
                </a:cubicBezTo>
                <a:cubicBezTo>
                  <a:pt x="5141664" y="5589465"/>
                  <a:pt x="5120774" y="5599921"/>
                  <a:pt x="5107470" y="5594771"/>
                </a:cubicBezTo>
                <a:cubicBezTo>
                  <a:pt x="5082783" y="5597686"/>
                  <a:pt x="5044558" y="5603218"/>
                  <a:pt x="5027868" y="5605624"/>
                </a:cubicBezTo>
                <a:cubicBezTo>
                  <a:pt x="5023394" y="5609716"/>
                  <a:pt x="5015008" y="5608373"/>
                  <a:pt x="5007324" y="5609209"/>
                </a:cubicBezTo>
                <a:cubicBezTo>
                  <a:pt x="4999584" y="5613033"/>
                  <a:pt x="4963661" y="5613313"/>
                  <a:pt x="4952559" y="5611402"/>
                </a:cubicBezTo>
                <a:lnTo>
                  <a:pt x="4826081" y="5616191"/>
                </a:lnTo>
                <a:lnTo>
                  <a:pt x="4823501" y="5619174"/>
                </a:lnTo>
                <a:lnTo>
                  <a:pt x="4813093" y="5620026"/>
                </a:lnTo>
                <a:lnTo>
                  <a:pt x="4810563" y="5620787"/>
                </a:lnTo>
                <a:cubicBezTo>
                  <a:pt x="4805739" y="5622253"/>
                  <a:pt x="4800910" y="5623620"/>
                  <a:pt x="4795818" y="5624618"/>
                </a:cubicBezTo>
                <a:cubicBezTo>
                  <a:pt x="4792594" y="5611984"/>
                  <a:pt x="4751975" y="5631029"/>
                  <a:pt x="4758404" y="5619510"/>
                </a:cubicBezTo>
                <a:cubicBezTo>
                  <a:pt x="4729867" y="5622800"/>
                  <a:pt x="4743470" y="5610974"/>
                  <a:pt x="4717254" y="5624155"/>
                </a:cubicBezTo>
                <a:cubicBezTo>
                  <a:pt x="4665606" y="5620882"/>
                  <a:pt x="4638526" y="5634254"/>
                  <a:pt x="4591958" y="5624710"/>
                </a:cubicBezTo>
                <a:cubicBezTo>
                  <a:pt x="4600998" y="5629613"/>
                  <a:pt x="4491255" y="5629123"/>
                  <a:pt x="4476215" y="5628210"/>
                </a:cubicBezTo>
                <a:lnTo>
                  <a:pt x="4425193" y="5627414"/>
                </a:lnTo>
                <a:lnTo>
                  <a:pt x="4383866" y="5626546"/>
                </a:lnTo>
                <a:lnTo>
                  <a:pt x="4385596" y="5634646"/>
                </a:lnTo>
                <a:cubicBezTo>
                  <a:pt x="4373497" y="5634009"/>
                  <a:pt x="4366105" y="5636763"/>
                  <a:pt x="4360864" y="5641173"/>
                </a:cubicBezTo>
                <a:lnTo>
                  <a:pt x="4328321" y="5626332"/>
                </a:lnTo>
                <a:lnTo>
                  <a:pt x="4309842" y="5626471"/>
                </a:lnTo>
                <a:lnTo>
                  <a:pt x="4277424" y="5631598"/>
                </a:lnTo>
                <a:lnTo>
                  <a:pt x="4266627" y="5633969"/>
                </a:lnTo>
                <a:lnTo>
                  <a:pt x="4185525" y="5617508"/>
                </a:lnTo>
                <a:lnTo>
                  <a:pt x="4177617" y="5610903"/>
                </a:lnTo>
                <a:cubicBezTo>
                  <a:pt x="4169135" y="5606836"/>
                  <a:pt x="4157063" y="5604954"/>
                  <a:pt x="4136948" y="5608031"/>
                </a:cubicBezTo>
                <a:lnTo>
                  <a:pt x="4132323" y="5609784"/>
                </a:lnTo>
                <a:lnTo>
                  <a:pt x="4098620" y="5599672"/>
                </a:lnTo>
                <a:cubicBezTo>
                  <a:pt x="4087744" y="5595070"/>
                  <a:pt x="3971360" y="5589278"/>
                  <a:pt x="3963475" y="5581841"/>
                </a:cubicBezTo>
                <a:cubicBezTo>
                  <a:pt x="3836034" y="5600252"/>
                  <a:pt x="3827261" y="5567580"/>
                  <a:pt x="3703613" y="5572482"/>
                </a:cubicBezTo>
                <a:cubicBezTo>
                  <a:pt x="3596526" y="5522697"/>
                  <a:pt x="3528981" y="5553020"/>
                  <a:pt x="3432987" y="5545768"/>
                </a:cubicBezTo>
                <a:cubicBezTo>
                  <a:pt x="3341557" y="5540666"/>
                  <a:pt x="3299222" y="5556776"/>
                  <a:pt x="3176381" y="5556110"/>
                </a:cubicBezTo>
                <a:cubicBezTo>
                  <a:pt x="3046225" y="5545252"/>
                  <a:pt x="2856562" y="5551022"/>
                  <a:pt x="2710156" y="5527517"/>
                </a:cubicBezTo>
                <a:cubicBezTo>
                  <a:pt x="2595124" y="5519951"/>
                  <a:pt x="2594726" y="5525545"/>
                  <a:pt x="2550206" y="5524958"/>
                </a:cubicBezTo>
                <a:cubicBezTo>
                  <a:pt x="2535402" y="5528183"/>
                  <a:pt x="2457214" y="5518753"/>
                  <a:pt x="2443041" y="5523990"/>
                </a:cubicBezTo>
                <a:lnTo>
                  <a:pt x="2435613" y="5526704"/>
                </a:lnTo>
                <a:lnTo>
                  <a:pt x="2405682" y="5528307"/>
                </a:lnTo>
                <a:lnTo>
                  <a:pt x="2397487" y="5540337"/>
                </a:lnTo>
                <a:lnTo>
                  <a:pt x="2297454" y="5550765"/>
                </a:lnTo>
                <a:cubicBezTo>
                  <a:pt x="2230952" y="5521480"/>
                  <a:pt x="2174171" y="5556417"/>
                  <a:pt x="2056700" y="5555489"/>
                </a:cubicBezTo>
                <a:cubicBezTo>
                  <a:pt x="2025568" y="5545373"/>
                  <a:pt x="1901680" y="5520750"/>
                  <a:pt x="1878530" y="5535330"/>
                </a:cubicBezTo>
                <a:lnTo>
                  <a:pt x="1859292" y="5535461"/>
                </a:lnTo>
                <a:lnTo>
                  <a:pt x="1835626" y="5533793"/>
                </a:lnTo>
                <a:cubicBezTo>
                  <a:pt x="1823131" y="5534628"/>
                  <a:pt x="1810151" y="5536942"/>
                  <a:pt x="1798939" y="5540285"/>
                </a:cubicBezTo>
                <a:lnTo>
                  <a:pt x="1779046" y="5549949"/>
                </a:lnTo>
                <a:lnTo>
                  <a:pt x="1772421" y="5549018"/>
                </a:lnTo>
                <a:lnTo>
                  <a:pt x="1772052" y="5545689"/>
                </a:lnTo>
                <a:cubicBezTo>
                  <a:pt x="1758274" y="5534165"/>
                  <a:pt x="1670822" y="5556887"/>
                  <a:pt x="1711543" y="5534558"/>
                </a:cubicBezTo>
                <a:cubicBezTo>
                  <a:pt x="1696140" y="5533324"/>
                  <a:pt x="1670188" y="5488258"/>
                  <a:pt x="1631462" y="5491807"/>
                </a:cubicBezTo>
                <a:cubicBezTo>
                  <a:pt x="1579148" y="5498877"/>
                  <a:pt x="1591754" y="5486800"/>
                  <a:pt x="1538763" y="5482781"/>
                </a:cubicBezTo>
                <a:cubicBezTo>
                  <a:pt x="1522078" y="5456666"/>
                  <a:pt x="1527306" y="5478305"/>
                  <a:pt x="1501533" y="5467817"/>
                </a:cubicBezTo>
                <a:cubicBezTo>
                  <a:pt x="1499922" y="5487659"/>
                  <a:pt x="1473126" y="5449434"/>
                  <a:pt x="1461266" y="5469343"/>
                </a:cubicBezTo>
                <a:cubicBezTo>
                  <a:pt x="1456951" y="5466804"/>
                  <a:pt x="1453146" y="5463716"/>
                  <a:pt x="1449415" y="5460467"/>
                </a:cubicBezTo>
                <a:lnTo>
                  <a:pt x="1447454" y="5458776"/>
                </a:lnTo>
                <a:lnTo>
                  <a:pt x="1437814" y="5455515"/>
                </a:lnTo>
                <a:lnTo>
                  <a:pt x="1437334" y="5450209"/>
                </a:lnTo>
                <a:lnTo>
                  <a:pt x="1424429" y="5442157"/>
                </a:lnTo>
                <a:cubicBezTo>
                  <a:pt x="1419251" y="5439819"/>
                  <a:pt x="1413273" y="5438098"/>
                  <a:pt x="1406063" y="5437380"/>
                </a:cubicBezTo>
                <a:cubicBezTo>
                  <a:pt x="1378526" y="5442640"/>
                  <a:pt x="1350821" y="5412037"/>
                  <a:pt x="1316379" y="5419601"/>
                </a:cubicBezTo>
                <a:cubicBezTo>
                  <a:pt x="1304160" y="5420695"/>
                  <a:pt x="1269061" y="5413755"/>
                  <a:pt x="1264090" y="5406153"/>
                </a:cubicBezTo>
                <a:cubicBezTo>
                  <a:pt x="1257115" y="5403410"/>
                  <a:pt x="1247955" y="5404075"/>
                  <a:pt x="1246374" y="5396631"/>
                </a:cubicBezTo>
                <a:cubicBezTo>
                  <a:pt x="1242951" y="5387390"/>
                  <a:pt x="1213970" y="5395299"/>
                  <a:pt x="1220190" y="5386301"/>
                </a:cubicBezTo>
                <a:cubicBezTo>
                  <a:pt x="1199695" y="5391599"/>
                  <a:pt x="1189803" y="5371737"/>
                  <a:pt x="1175643" y="5364651"/>
                </a:cubicBezTo>
                <a:cubicBezTo>
                  <a:pt x="1167337" y="5367627"/>
                  <a:pt x="1159852" y="5363931"/>
                  <a:pt x="1150342" y="5358447"/>
                </a:cubicBezTo>
                <a:lnTo>
                  <a:pt x="1112024" y="5345786"/>
                </a:lnTo>
                <a:lnTo>
                  <a:pt x="1100870" y="5343651"/>
                </a:lnTo>
                <a:lnTo>
                  <a:pt x="1096383" y="5343015"/>
                </a:lnTo>
                <a:lnTo>
                  <a:pt x="1058039" y="5343504"/>
                </a:lnTo>
                <a:cubicBezTo>
                  <a:pt x="1057478" y="5341976"/>
                  <a:pt x="1056597" y="5340487"/>
                  <a:pt x="1055426" y="5339088"/>
                </a:cubicBezTo>
                <a:lnTo>
                  <a:pt x="1044738" y="5333063"/>
                </a:lnTo>
                <a:lnTo>
                  <a:pt x="1033909" y="5335680"/>
                </a:lnTo>
                <a:cubicBezTo>
                  <a:pt x="1035046" y="5328129"/>
                  <a:pt x="1022289" y="5334344"/>
                  <a:pt x="1012649" y="5334541"/>
                </a:cubicBezTo>
                <a:lnTo>
                  <a:pt x="1007115" y="5332775"/>
                </a:lnTo>
                <a:lnTo>
                  <a:pt x="987447" y="5346462"/>
                </a:lnTo>
                <a:cubicBezTo>
                  <a:pt x="976074" y="5346779"/>
                  <a:pt x="963827" y="5334768"/>
                  <a:pt x="953418" y="5333901"/>
                </a:cubicBezTo>
                <a:lnTo>
                  <a:pt x="916854" y="5329435"/>
                </a:lnTo>
                <a:lnTo>
                  <a:pt x="905651" y="5332114"/>
                </a:lnTo>
                <a:cubicBezTo>
                  <a:pt x="881256" y="5332755"/>
                  <a:pt x="855727" y="5330820"/>
                  <a:pt x="838405" y="5339470"/>
                </a:cubicBezTo>
                <a:cubicBezTo>
                  <a:pt x="831364" y="5340489"/>
                  <a:pt x="823548" y="5331589"/>
                  <a:pt x="817627" y="5330580"/>
                </a:cubicBezTo>
                <a:lnTo>
                  <a:pt x="801817" y="5325937"/>
                </a:lnTo>
                <a:lnTo>
                  <a:pt x="798857" y="5320979"/>
                </a:lnTo>
                <a:lnTo>
                  <a:pt x="788354" y="5320143"/>
                </a:lnTo>
                <a:lnTo>
                  <a:pt x="785726" y="5318989"/>
                </a:lnTo>
                <a:cubicBezTo>
                  <a:pt x="780721" y="5316767"/>
                  <a:pt x="775719" y="5314716"/>
                  <a:pt x="770507" y="5313309"/>
                </a:cubicBezTo>
                <a:cubicBezTo>
                  <a:pt x="768924" y="5335137"/>
                  <a:pt x="725899" y="5304945"/>
                  <a:pt x="733810" y="5324286"/>
                </a:cubicBezTo>
                <a:cubicBezTo>
                  <a:pt x="704886" y="5320356"/>
                  <a:pt x="720003" y="5339795"/>
                  <a:pt x="692117" y="5318786"/>
                </a:cubicBezTo>
                <a:cubicBezTo>
                  <a:pt x="640968" y="5327470"/>
                  <a:pt x="620209" y="5334772"/>
                  <a:pt x="574943" y="5327578"/>
                </a:cubicBezTo>
                <a:cubicBezTo>
                  <a:pt x="533141" y="5325624"/>
                  <a:pt x="480989" y="5305543"/>
                  <a:pt x="441302" y="5307062"/>
                </a:cubicBezTo>
                <a:cubicBezTo>
                  <a:pt x="381194" y="5308098"/>
                  <a:pt x="355572" y="5361507"/>
                  <a:pt x="336819" y="5336690"/>
                </a:cubicBezTo>
                <a:cubicBezTo>
                  <a:pt x="308424" y="5343088"/>
                  <a:pt x="294704" y="5344301"/>
                  <a:pt x="270932" y="5345451"/>
                </a:cubicBezTo>
                <a:lnTo>
                  <a:pt x="194189" y="5343588"/>
                </a:lnTo>
                <a:lnTo>
                  <a:pt x="192552" y="5342845"/>
                </a:lnTo>
                <a:cubicBezTo>
                  <a:pt x="185478" y="5341467"/>
                  <a:pt x="181262" y="5342160"/>
                  <a:pt x="178320" y="5343766"/>
                </a:cubicBezTo>
                <a:lnTo>
                  <a:pt x="175596" y="5346411"/>
                </a:lnTo>
                <a:lnTo>
                  <a:pt x="147287" y="5352625"/>
                </a:lnTo>
                <a:lnTo>
                  <a:pt x="114847" y="5355844"/>
                </a:lnTo>
                <a:lnTo>
                  <a:pt x="114306" y="5354983"/>
                </a:lnTo>
                <a:cubicBezTo>
                  <a:pt x="110042" y="5353823"/>
                  <a:pt x="100016" y="5353058"/>
                  <a:pt x="89264" y="5348886"/>
                </a:cubicBezTo>
                <a:cubicBezTo>
                  <a:pt x="93123" y="5327937"/>
                  <a:pt x="57863" y="5341064"/>
                  <a:pt x="49794" y="5329950"/>
                </a:cubicBezTo>
                <a:cubicBezTo>
                  <a:pt x="40251" y="5331715"/>
                  <a:pt x="30226" y="5333199"/>
                  <a:pt x="19924" y="5334282"/>
                </a:cubicBezTo>
                <a:lnTo>
                  <a:pt x="13819" y="5334653"/>
                </a:lnTo>
                <a:lnTo>
                  <a:pt x="13657" y="5334455"/>
                </a:lnTo>
                <a:cubicBezTo>
                  <a:pt x="12246" y="5334096"/>
                  <a:pt x="10207" y="5334053"/>
                  <a:pt x="7139" y="5334438"/>
                </a:cubicBezTo>
                <a:lnTo>
                  <a:pt x="2684" y="5335333"/>
                </a:lnTo>
                <a:lnTo>
                  <a:pt x="0" y="5335496"/>
                </a:lnTo>
                <a:lnTo>
                  <a:pt x="0" y="10592"/>
                </a:lnTo>
                <a:lnTo>
                  <a:pt x="1124382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16A12243-4887-4E89-8347-1146AE5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5418161" y="351736"/>
            <a:ext cx="1352113" cy="40780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D3AD77B-F15C-490F-81C4-FCDB2DE58F0B}"/>
              </a:ext>
            </a:extLst>
          </p:cNvPr>
          <p:cNvSpPr txBox="1"/>
          <p:nvPr/>
        </p:nvSpPr>
        <p:spPr>
          <a:xfrm>
            <a:off x="1957986" y="1111278"/>
            <a:ext cx="9366506" cy="4510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“Kant distingue as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coisas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que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têm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preço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 as que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têm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dignidade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As que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têm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preço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podem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trocadas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por um valor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equivalente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mas as que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têm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dignidade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valem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por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mesmas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estão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acima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qualquer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preço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Portanto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apenas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humanos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qualquer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um deles –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têm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dignidade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.” A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dignidade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pessoa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humana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é um dos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conceitos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centrais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ética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kantiana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ARANHA, Maria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Lúcia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MARTINS, Maria Helena P.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Filosofando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introdução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à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filosofia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4 ed. São Paulo: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Moderna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2009, p. 255. </a:t>
            </a:r>
          </a:p>
        </p:txBody>
      </p:sp>
    </p:spTree>
    <p:extLst>
      <p:ext uri="{BB962C8B-B14F-4D97-AF65-F5344CB8AC3E}">
        <p14:creationId xmlns:p14="http://schemas.microsoft.com/office/powerpoint/2010/main" val="581857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7">
            <a:extLst>
              <a:ext uri="{FF2B5EF4-FFF2-40B4-BE49-F238E27FC236}">
                <a16:creationId xmlns:a16="http://schemas.microsoft.com/office/drawing/2014/main" id="{51DF09CD-25B8-4B12-8634-158BA767B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6" cy="6858000"/>
            <a:chOff x="1" y="0"/>
            <a:chExt cx="12191996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1DCDDC-E189-49ED-BAB0-BF014853B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3A30EFBC-FDAD-4CE7-8222-23968A79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 useBgFill="1">
        <p:nvSpPr>
          <p:cNvPr id="16" name="Freeform: Shape 11">
            <a:extLst>
              <a:ext uri="{FF2B5EF4-FFF2-40B4-BE49-F238E27FC236}">
                <a16:creationId xmlns:a16="http://schemas.microsoft.com/office/drawing/2014/main" id="{C5E33FA7-5CA0-4E9A-8D01-D8EDB5F4C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551875"/>
          </a:xfrm>
          <a:custGeom>
            <a:avLst/>
            <a:gdLst>
              <a:gd name="connsiteX0" fmla="*/ 0 w 12191999"/>
              <a:gd name="connsiteY0" fmla="*/ 0 h 6551875"/>
              <a:gd name="connsiteX1" fmla="*/ 12191999 w 12191999"/>
              <a:gd name="connsiteY1" fmla="*/ 0 h 6551875"/>
              <a:gd name="connsiteX2" fmla="*/ 12191999 w 12191999"/>
              <a:gd name="connsiteY2" fmla="*/ 6181404 h 6551875"/>
              <a:gd name="connsiteX3" fmla="*/ 12190147 w 12191999"/>
              <a:gd name="connsiteY3" fmla="*/ 6181361 h 6551875"/>
              <a:gd name="connsiteX4" fmla="*/ 12129821 w 12191999"/>
              <a:gd name="connsiteY4" fmla="*/ 6173424 h 6551875"/>
              <a:gd name="connsiteX5" fmla="*/ 12077433 w 12191999"/>
              <a:gd name="connsiteY5" fmla="*/ 6162311 h 6551875"/>
              <a:gd name="connsiteX6" fmla="*/ 12031397 w 12191999"/>
              <a:gd name="connsiteY6" fmla="*/ 6148023 h 6551875"/>
              <a:gd name="connsiteX7" fmla="*/ 11990121 w 12191999"/>
              <a:gd name="connsiteY7" fmla="*/ 6132148 h 6551875"/>
              <a:gd name="connsiteX8" fmla="*/ 11953609 w 12191999"/>
              <a:gd name="connsiteY8" fmla="*/ 6113098 h 6551875"/>
              <a:gd name="connsiteX9" fmla="*/ 11915509 w 12191999"/>
              <a:gd name="connsiteY9" fmla="*/ 6094048 h 6551875"/>
              <a:gd name="connsiteX10" fmla="*/ 11877409 w 12191999"/>
              <a:gd name="connsiteY10" fmla="*/ 6074998 h 6551875"/>
              <a:gd name="connsiteX11" fmla="*/ 11840897 w 12191999"/>
              <a:gd name="connsiteY11" fmla="*/ 6059123 h 6551875"/>
              <a:gd name="connsiteX12" fmla="*/ 11799621 w 12191999"/>
              <a:gd name="connsiteY12" fmla="*/ 6043248 h 6551875"/>
              <a:gd name="connsiteX13" fmla="*/ 11753583 w 12191999"/>
              <a:gd name="connsiteY13" fmla="*/ 6027373 h 6551875"/>
              <a:gd name="connsiteX14" fmla="*/ 11701197 w 12191999"/>
              <a:gd name="connsiteY14" fmla="*/ 6016261 h 6551875"/>
              <a:gd name="connsiteX15" fmla="*/ 11640871 w 12191999"/>
              <a:gd name="connsiteY15" fmla="*/ 6009911 h 6551875"/>
              <a:gd name="connsiteX16" fmla="*/ 11572609 w 12191999"/>
              <a:gd name="connsiteY16" fmla="*/ 6006736 h 6551875"/>
              <a:gd name="connsiteX17" fmla="*/ 11504347 w 12191999"/>
              <a:gd name="connsiteY17" fmla="*/ 6009911 h 6551875"/>
              <a:gd name="connsiteX18" fmla="*/ 11444021 w 12191999"/>
              <a:gd name="connsiteY18" fmla="*/ 6016261 h 6551875"/>
              <a:gd name="connsiteX19" fmla="*/ 11391633 w 12191999"/>
              <a:gd name="connsiteY19" fmla="*/ 6027373 h 6551875"/>
              <a:gd name="connsiteX20" fmla="*/ 11345597 w 12191999"/>
              <a:gd name="connsiteY20" fmla="*/ 6043248 h 6551875"/>
              <a:gd name="connsiteX21" fmla="*/ 11304321 w 12191999"/>
              <a:gd name="connsiteY21" fmla="*/ 6059123 h 6551875"/>
              <a:gd name="connsiteX22" fmla="*/ 11267809 w 12191999"/>
              <a:gd name="connsiteY22" fmla="*/ 6074998 h 6551875"/>
              <a:gd name="connsiteX23" fmla="*/ 11229709 w 12191999"/>
              <a:gd name="connsiteY23" fmla="*/ 6094048 h 6551875"/>
              <a:gd name="connsiteX24" fmla="*/ 11191609 w 12191999"/>
              <a:gd name="connsiteY24" fmla="*/ 6113098 h 6551875"/>
              <a:gd name="connsiteX25" fmla="*/ 11155097 w 12191999"/>
              <a:gd name="connsiteY25" fmla="*/ 6132148 h 6551875"/>
              <a:gd name="connsiteX26" fmla="*/ 11113821 w 12191999"/>
              <a:gd name="connsiteY26" fmla="*/ 6148023 h 6551875"/>
              <a:gd name="connsiteX27" fmla="*/ 11067783 w 12191999"/>
              <a:gd name="connsiteY27" fmla="*/ 6162311 h 6551875"/>
              <a:gd name="connsiteX28" fmla="*/ 11015397 w 12191999"/>
              <a:gd name="connsiteY28" fmla="*/ 6173423 h 6551875"/>
              <a:gd name="connsiteX29" fmla="*/ 10955071 w 12191999"/>
              <a:gd name="connsiteY29" fmla="*/ 6181361 h 6551875"/>
              <a:gd name="connsiteX30" fmla="*/ 10886809 w 12191999"/>
              <a:gd name="connsiteY30" fmla="*/ 6182948 h 6551875"/>
              <a:gd name="connsiteX31" fmla="*/ 10818547 w 12191999"/>
              <a:gd name="connsiteY31" fmla="*/ 6181361 h 6551875"/>
              <a:gd name="connsiteX32" fmla="*/ 10758221 w 12191999"/>
              <a:gd name="connsiteY32" fmla="*/ 6173423 h 6551875"/>
              <a:gd name="connsiteX33" fmla="*/ 10705833 w 12191999"/>
              <a:gd name="connsiteY33" fmla="*/ 6162311 h 6551875"/>
              <a:gd name="connsiteX34" fmla="*/ 10659797 w 12191999"/>
              <a:gd name="connsiteY34" fmla="*/ 6148023 h 6551875"/>
              <a:gd name="connsiteX35" fmla="*/ 10618521 w 12191999"/>
              <a:gd name="connsiteY35" fmla="*/ 6132148 h 6551875"/>
              <a:gd name="connsiteX36" fmla="*/ 10582009 w 12191999"/>
              <a:gd name="connsiteY36" fmla="*/ 6113098 h 6551875"/>
              <a:gd name="connsiteX37" fmla="*/ 10543909 w 12191999"/>
              <a:gd name="connsiteY37" fmla="*/ 6094048 h 6551875"/>
              <a:gd name="connsiteX38" fmla="*/ 10505809 w 12191999"/>
              <a:gd name="connsiteY38" fmla="*/ 6074998 h 6551875"/>
              <a:gd name="connsiteX39" fmla="*/ 10469297 w 12191999"/>
              <a:gd name="connsiteY39" fmla="*/ 6059123 h 6551875"/>
              <a:gd name="connsiteX40" fmla="*/ 10428021 w 12191999"/>
              <a:gd name="connsiteY40" fmla="*/ 6043248 h 6551875"/>
              <a:gd name="connsiteX41" fmla="*/ 10381983 w 12191999"/>
              <a:gd name="connsiteY41" fmla="*/ 6027373 h 6551875"/>
              <a:gd name="connsiteX42" fmla="*/ 10329597 w 12191999"/>
              <a:gd name="connsiteY42" fmla="*/ 6016261 h 6551875"/>
              <a:gd name="connsiteX43" fmla="*/ 10269271 w 12191999"/>
              <a:gd name="connsiteY43" fmla="*/ 6009911 h 6551875"/>
              <a:gd name="connsiteX44" fmla="*/ 10201009 w 12191999"/>
              <a:gd name="connsiteY44" fmla="*/ 6006736 h 6551875"/>
              <a:gd name="connsiteX45" fmla="*/ 10132747 w 12191999"/>
              <a:gd name="connsiteY45" fmla="*/ 6009911 h 6551875"/>
              <a:gd name="connsiteX46" fmla="*/ 10072421 w 12191999"/>
              <a:gd name="connsiteY46" fmla="*/ 6016261 h 6551875"/>
              <a:gd name="connsiteX47" fmla="*/ 10020033 w 12191999"/>
              <a:gd name="connsiteY47" fmla="*/ 6027373 h 6551875"/>
              <a:gd name="connsiteX48" fmla="*/ 9973997 w 12191999"/>
              <a:gd name="connsiteY48" fmla="*/ 6043248 h 6551875"/>
              <a:gd name="connsiteX49" fmla="*/ 9932721 w 12191999"/>
              <a:gd name="connsiteY49" fmla="*/ 6059123 h 6551875"/>
              <a:gd name="connsiteX50" fmla="*/ 9896209 w 12191999"/>
              <a:gd name="connsiteY50" fmla="*/ 6074998 h 6551875"/>
              <a:gd name="connsiteX51" fmla="*/ 9820009 w 12191999"/>
              <a:gd name="connsiteY51" fmla="*/ 6113098 h 6551875"/>
              <a:gd name="connsiteX52" fmla="*/ 9783497 w 12191999"/>
              <a:gd name="connsiteY52" fmla="*/ 6132148 h 6551875"/>
              <a:gd name="connsiteX53" fmla="*/ 9742221 w 12191999"/>
              <a:gd name="connsiteY53" fmla="*/ 6148023 h 6551875"/>
              <a:gd name="connsiteX54" fmla="*/ 9696183 w 12191999"/>
              <a:gd name="connsiteY54" fmla="*/ 6162311 h 6551875"/>
              <a:gd name="connsiteX55" fmla="*/ 9643797 w 12191999"/>
              <a:gd name="connsiteY55" fmla="*/ 6173423 h 6551875"/>
              <a:gd name="connsiteX56" fmla="*/ 9583471 w 12191999"/>
              <a:gd name="connsiteY56" fmla="*/ 6181361 h 6551875"/>
              <a:gd name="connsiteX57" fmla="*/ 9515209 w 12191999"/>
              <a:gd name="connsiteY57" fmla="*/ 6182948 h 6551875"/>
              <a:gd name="connsiteX58" fmla="*/ 9446947 w 12191999"/>
              <a:gd name="connsiteY58" fmla="*/ 6181361 h 6551875"/>
              <a:gd name="connsiteX59" fmla="*/ 9386621 w 12191999"/>
              <a:gd name="connsiteY59" fmla="*/ 6173423 h 6551875"/>
              <a:gd name="connsiteX60" fmla="*/ 9334233 w 12191999"/>
              <a:gd name="connsiteY60" fmla="*/ 6162311 h 6551875"/>
              <a:gd name="connsiteX61" fmla="*/ 9288197 w 12191999"/>
              <a:gd name="connsiteY61" fmla="*/ 6148023 h 6551875"/>
              <a:gd name="connsiteX62" fmla="*/ 9246921 w 12191999"/>
              <a:gd name="connsiteY62" fmla="*/ 6132148 h 6551875"/>
              <a:gd name="connsiteX63" fmla="*/ 9210409 w 12191999"/>
              <a:gd name="connsiteY63" fmla="*/ 6113098 h 6551875"/>
              <a:gd name="connsiteX64" fmla="*/ 9172309 w 12191999"/>
              <a:gd name="connsiteY64" fmla="*/ 6094048 h 6551875"/>
              <a:gd name="connsiteX65" fmla="*/ 9134209 w 12191999"/>
              <a:gd name="connsiteY65" fmla="*/ 6074998 h 6551875"/>
              <a:gd name="connsiteX66" fmla="*/ 9097697 w 12191999"/>
              <a:gd name="connsiteY66" fmla="*/ 6059123 h 6551875"/>
              <a:gd name="connsiteX67" fmla="*/ 9056421 w 12191999"/>
              <a:gd name="connsiteY67" fmla="*/ 6043248 h 6551875"/>
              <a:gd name="connsiteX68" fmla="*/ 9010383 w 12191999"/>
              <a:gd name="connsiteY68" fmla="*/ 6027373 h 6551875"/>
              <a:gd name="connsiteX69" fmla="*/ 8957997 w 12191999"/>
              <a:gd name="connsiteY69" fmla="*/ 6016261 h 6551875"/>
              <a:gd name="connsiteX70" fmla="*/ 8897671 w 12191999"/>
              <a:gd name="connsiteY70" fmla="*/ 6009911 h 6551875"/>
              <a:gd name="connsiteX71" fmla="*/ 8827821 w 12191999"/>
              <a:gd name="connsiteY71" fmla="*/ 6006736 h 6551875"/>
              <a:gd name="connsiteX72" fmla="*/ 8761147 w 12191999"/>
              <a:gd name="connsiteY72" fmla="*/ 6009911 h 6551875"/>
              <a:gd name="connsiteX73" fmla="*/ 8700821 w 12191999"/>
              <a:gd name="connsiteY73" fmla="*/ 6016261 h 6551875"/>
              <a:gd name="connsiteX74" fmla="*/ 8648433 w 12191999"/>
              <a:gd name="connsiteY74" fmla="*/ 6027373 h 6551875"/>
              <a:gd name="connsiteX75" fmla="*/ 8602397 w 12191999"/>
              <a:gd name="connsiteY75" fmla="*/ 6043248 h 6551875"/>
              <a:gd name="connsiteX76" fmla="*/ 8561121 w 12191999"/>
              <a:gd name="connsiteY76" fmla="*/ 6059123 h 6551875"/>
              <a:gd name="connsiteX77" fmla="*/ 8524609 w 12191999"/>
              <a:gd name="connsiteY77" fmla="*/ 6074998 h 6551875"/>
              <a:gd name="connsiteX78" fmla="*/ 8486509 w 12191999"/>
              <a:gd name="connsiteY78" fmla="*/ 6094048 h 6551875"/>
              <a:gd name="connsiteX79" fmla="*/ 8448409 w 12191999"/>
              <a:gd name="connsiteY79" fmla="*/ 6113098 h 6551875"/>
              <a:gd name="connsiteX80" fmla="*/ 8411897 w 12191999"/>
              <a:gd name="connsiteY80" fmla="*/ 6132148 h 6551875"/>
              <a:gd name="connsiteX81" fmla="*/ 8370622 w 12191999"/>
              <a:gd name="connsiteY81" fmla="*/ 6148023 h 6551875"/>
              <a:gd name="connsiteX82" fmla="*/ 8324584 w 12191999"/>
              <a:gd name="connsiteY82" fmla="*/ 6162311 h 6551875"/>
              <a:gd name="connsiteX83" fmla="*/ 8272197 w 12191999"/>
              <a:gd name="connsiteY83" fmla="*/ 6173423 h 6551875"/>
              <a:gd name="connsiteX84" fmla="*/ 8211872 w 12191999"/>
              <a:gd name="connsiteY84" fmla="*/ 6181361 h 6551875"/>
              <a:gd name="connsiteX85" fmla="*/ 8143609 w 12191999"/>
              <a:gd name="connsiteY85" fmla="*/ 6182948 h 6551875"/>
              <a:gd name="connsiteX86" fmla="*/ 8075347 w 12191999"/>
              <a:gd name="connsiteY86" fmla="*/ 6181361 h 6551875"/>
              <a:gd name="connsiteX87" fmla="*/ 8015022 w 12191999"/>
              <a:gd name="connsiteY87" fmla="*/ 6173423 h 6551875"/>
              <a:gd name="connsiteX88" fmla="*/ 7962634 w 12191999"/>
              <a:gd name="connsiteY88" fmla="*/ 6162311 h 6551875"/>
              <a:gd name="connsiteX89" fmla="*/ 7916597 w 12191999"/>
              <a:gd name="connsiteY89" fmla="*/ 6148023 h 6551875"/>
              <a:gd name="connsiteX90" fmla="*/ 7875322 w 12191999"/>
              <a:gd name="connsiteY90" fmla="*/ 6132148 h 6551875"/>
              <a:gd name="connsiteX91" fmla="*/ 7838809 w 12191999"/>
              <a:gd name="connsiteY91" fmla="*/ 6113098 h 6551875"/>
              <a:gd name="connsiteX92" fmla="*/ 7800709 w 12191999"/>
              <a:gd name="connsiteY92" fmla="*/ 6094048 h 6551875"/>
              <a:gd name="connsiteX93" fmla="*/ 7762609 w 12191999"/>
              <a:gd name="connsiteY93" fmla="*/ 6074998 h 6551875"/>
              <a:gd name="connsiteX94" fmla="*/ 7726097 w 12191999"/>
              <a:gd name="connsiteY94" fmla="*/ 6059123 h 6551875"/>
              <a:gd name="connsiteX95" fmla="*/ 7684822 w 12191999"/>
              <a:gd name="connsiteY95" fmla="*/ 6043248 h 6551875"/>
              <a:gd name="connsiteX96" fmla="*/ 7638784 w 12191999"/>
              <a:gd name="connsiteY96" fmla="*/ 6027373 h 6551875"/>
              <a:gd name="connsiteX97" fmla="*/ 7586397 w 12191999"/>
              <a:gd name="connsiteY97" fmla="*/ 6016261 h 6551875"/>
              <a:gd name="connsiteX98" fmla="*/ 7526072 w 12191999"/>
              <a:gd name="connsiteY98" fmla="*/ 6009911 h 6551875"/>
              <a:gd name="connsiteX99" fmla="*/ 7457809 w 12191999"/>
              <a:gd name="connsiteY99" fmla="*/ 6006736 h 6551875"/>
              <a:gd name="connsiteX100" fmla="*/ 7389547 w 12191999"/>
              <a:gd name="connsiteY100" fmla="*/ 6009911 h 6551875"/>
              <a:gd name="connsiteX101" fmla="*/ 7329222 w 12191999"/>
              <a:gd name="connsiteY101" fmla="*/ 6016261 h 6551875"/>
              <a:gd name="connsiteX102" fmla="*/ 7276834 w 12191999"/>
              <a:gd name="connsiteY102" fmla="*/ 6027373 h 6551875"/>
              <a:gd name="connsiteX103" fmla="*/ 7230797 w 12191999"/>
              <a:gd name="connsiteY103" fmla="*/ 6043248 h 6551875"/>
              <a:gd name="connsiteX104" fmla="*/ 7189522 w 12191999"/>
              <a:gd name="connsiteY104" fmla="*/ 6059123 h 6551875"/>
              <a:gd name="connsiteX105" fmla="*/ 7153009 w 12191999"/>
              <a:gd name="connsiteY105" fmla="*/ 6074998 h 6551875"/>
              <a:gd name="connsiteX106" fmla="*/ 7114909 w 12191999"/>
              <a:gd name="connsiteY106" fmla="*/ 6094048 h 6551875"/>
              <a:gd name="connsiteX107" fmla="*/ 7076809 w 12191999"/>
              <a:gd name="connsiteY107" fmla="*/ 6113098 h 6551875"/>
              <a:gd name="connsiteX108" fmla="*/ 7040297 w 12191999"/>
              <a:gd name="connsiteY108" fmla="*/ 6132148 h 6551875"/>
              <a:gd name="connsiteX109" fmla="*/ 6999022 w 12191999"/>
              <a:gd name="connsiteY109" fmla="*/ 6148023 h 6551875"/>
              <a:gd name="connsiteX110" fmla="*/ 6952984 w 12191999"/>
              <a:gd name="connsiteY110" fmla="*/ 6162311 h 6551875"/>
              <a:gd name="connsiteX111" fmla="*/ 6900597 w 12191999"/>
              <a:gd name="connsiteY111" fmla="*/ 6173423 h 6551875"/>
              <a:gd name="connsiteX112" fmla="*/ 6840272 w 12191999"/>
              <a:gd name="connsiteY112" fmla="*/ 6181361 h 6551875"/>
              <a:gd name="connsiteX113" fmla="*/ 6781800 w 12191999"/>
              <a:gd name="connsiteY113" fmla="*/ 6182721 h 6551875"/>
              <a:gd name="connsiteX114" fmla="*/ 6723328 w 12191999"/>
              <a:gd name="connsiteY114" fmla="*/ 6181361 h 6551875"/>
              <a:gd name="connsiteX115" fmla="*/ 6663003 w 12191999"/>
              <a:gd name="connsiteY115" fmla="*/ 6173423 h 6551875"/>
              <a:gd name="connsiteX116" fmla="*/ 6610615 w 12191999"/>
              <a:gd name="connsiteY116" fmla="*/ 6162311 h 6551875"/>
              <a:gd name="connsiteX117" fmla="*/ 6564578 w 12191999"/>
              <a:gd name="connsiteY117" fmla="*/ 6148023 h 6551875"/>
              <a:gd name="connsiteX118" fmla="*/ 6523303 w 12191999"/>
              <a:gd name="connsiteY118" fmla="*/ 6132148 h 6551875"/>
              <a:gd name="connsiteX119" fmla="*/ 6486790 w 12191999"/>
              <a:gd name="connsiteY119" fmla="*/ 6113098 h 6551875"/>
              <a:gd name="connsiteX120" fmla="*/ 6448690 w 12191999"/>
              <a:gd name="connsiteY120" fmla="*/ 6094048 h 6551875"/>
              <a:gd name="connsiteX121" fmla="*/ 6410590 w 12191999"/>
              <a:gd name="connsiteY121" fmla="*/ 6074998 h 6551875"/>
              <a:gd name="connsiteX122" fmla="*/ 6374078 w 12191999"/>
              <a:gd name="connsiteY122" fmla="*/ 6059123 h 6551875"/>
              <a:gd name="connsiteX123" fmla="*/ 6332803 w 12191999"/>
              <a:gd name="connsiteY123" fmla="*/ 6043248 h 6551875"/>
              <a:gd name="connsiteX124" fmla="*/ 6286765 w 12191999"/>
              <a:gd name="connsiteY124" fmla="*/ 6027373 h 6551875"/>
              <a:gd name="connsiteX125" fmla="*/ 6234378 w 12191999"/>
              <a:gd name="connsiteY125" fmla="*/ 6016261 h 6551875"/>
              <a:gd name="connsiteX126" fmla="*/ 6174053 w 12191999"/>
              <a:gd name="connsiteY126" fmla="*/ 6009911 h 6551875"/>
              <a:gd name="connsiteX127" fmla="*/ 6105790 w 12191999"/>
              <a:gd name="connsiteY127" fmla="*/ 6006736 h 6551875"/>
              <a:gd name="connsiteX128" fmla="*/ 6096000 w 12191999"/>
              <a:gd name="connsiteY128" fmla="*/ 6007191 h 6551875"/>
              <a:gd name="connsiteX129" fmla="*/ 6086211 w 12191999"/>
              <a:gd name="connsiteY129" fmla="*/ 6006736 h 6551875"/>
              <a:gd name="connsiteX130" fmla="*/ 6017949 w 12191999"/>
              <a:gd name="connsiteY130" fmla="*/ 6009911 h 6551875"/>
              <a:gd name="connsiteX131" fmla="*/ 5957622 w 12191999"/>
              <a:gd name="connsiteY131" fmla="*/ 6016261 h 6551875"/>
              <a:gd name="connsiteX132" fmla="*/ 5905235 w 12191999"/>
              <a:gd name="connsiteY132" fmla="*/ 6027373 h 6551875"/>
              <a:gd name="connsiteX133" fmla="*/ 5859197 w 12191999"/>
              <a:gd name="connsiteY133" fmla="*/ 6043248 h 6551875"/>
              <a:gd name="connsiteX134" fmla="*/ 5817922 w 12191999"/>
              <a:gd name="connsiteY134" fmla="*/ 6059123 h 6551875"/>
              <a:gd name="connsiteX135" fmla="*/ 5781409 w 12191999"/>
              <a:gd name="connsiteY135" fmla="*/ 6074998 h 6551875"/>
              <a:gd name="connsiteX136" fmla="*/ 5743309 w 12191999"/>
              <a:gd name="connsiteY136" fmla="*/ 6094048 h 6551875"/>
              <a:gd name="connsiteX137" fmla="*/ 5705211 w 12191999"/>
              <a:gd name="connsiteY137" fmla="*/ 6113098 h 6551875"/>
              <a:gd name="connsiteX138" fmla="*/ 5668697 w 12191999"/>
              <a:gd name="connsiteY138" fmla="*/ 6132148 h 6551875"/>
              <a:gd name="connsiteX139" fmla="*/ 5627422 w 12191999"/>
              <a:gd name="connsiteY139" fmla="*/ 6148023 h 6551875"/>
              <a:gd name="connsiteX140" fmla="*/ 5581384 w 12191999"/>
              <a:gd name="connsiteY140" fmla="*/ 6162311 h 6551875"/>
              <a:gd name="connsiteX141" fmla="*/ 5528997 w 12191999"/>
              <a:gd name="connsiteY141" fmla="*/ 6173423 h 6551875"/>
              <a:gd name="connsiteX142" fmla="*/ 5468672 w 12191999"/>
              <a:gd name="connsiteY142" fmla="*/ 6181361 h 6551875"/>
              <a:gd name="connsiteX143" fmla="*/ 5410200 w 12191999"/>
              <a:gd name="connsiteY143" fmla="*/ 6182721 h 6551875"/>
              <a:gd name="connsiteX144" fmla="*/ 5351728 w 12191999"/>
              <a:gd name="connsiteY144" fmla="*/ 6181361 h 6551875"/>
              <a:gd name="connsiteX145" fmla="*/ 5291402 w 12191999"/>
              <a:gd name="connsiteY145" fmla="*/ 6173423 h 6551875"/>
              <a:gd name="connsiteX146" fmla="*/ 5239015 w 12191999"/>
              <a:gd name="connsiteY146" fmla="*/ 6162311 h 6551875"/>
              <a:gd name="connsiteX147" fmla="*/ 5192979 w 12191999"/>
              <a:gd name="connsiteY147" fmla="*/ 6148023 h 6551875"/>
              <a:gd name="connsiteX148" fmla="*/ 5151703 w 12191999"/>
              <a:gd name="connsiteY148" fmla="*/ 6132148 h 6551875"/>
              <a:gd name="connsiteX149" fmla="*/ 5115190 w 12191999"/>
              <a:gd name="connsiteY149" fmla="*/ 6113098 h 6551875"/>
              <a:gd name="connsiteX150" fmla="*/ 5077092 w 12191999"/>
              <a:gd name="connsiteY150" fmla="*/ 6094048 h 6551875"/>
              <a:gd name="connsiteX151" fmla="*/ 5038990 w 12191999"/>
              <a:gd name="connsiteY151" fmla="*/ 6074998 h 6551875"/>
              <a:gd name="connsiteX152" fmla="*/ 5002479 w 12191999"/>
              <a:gd name="connsiteY152" fmla="*/ 6059123 h 6551875"/>
              <a:gd name="connsiteX153" fmla="*/ 4961203 w 12191999"/>
              <a:gd name="connsiteY153" fmla="*/ 6043248 h 6551875"/>
              <a:gd name="connsiteX154" fmla="*/ 4915166 w 12191999"/>
              <a:gd name="connsiteY154" fmla="*/ 6027373 h 6551875"/>
              <a:gd name="connsiteX155" fmla="*/ 4862778 w 12191999"/>
              <a:gd name="connsiteY155" fmla="*/ 6016261 h 6551875"/>
              <a:gd name="connsiteX156" fmla="*/ 4802454 w 12191999"/>
              <a:gd name="connsiteY156" fmla="*/ 6009911 h 6551875"/>
              <a:gd name="connsiteX157" fmla="*/ 4734190 w 12191999"/>
              <a:gd name="connsiteY157" fmla="*/ 6006736 h 6551875"/>
              <a:gd name="connsiteX158" fmla="*/ 4665929 w 12191999"/>
              <a:gd name="connsiteY158" fmla="*/ 6009911 h 6551875"/>
              <a:gd name="connsiteX159" fmla="*/ 4605603 w 12191999"/>
              <a:gd name="connsiteY159" fmla="*/ 6016261 h 6551875"/>
              <a:gd name="connsiteX160" fmla="*/ 4553217 w 12191999"/>
              <a:gd name="connsiteY160" fmla="*/ 6027373 h 6551875"/>
              <a:gd name="connsiteX161" fmla="*/ 4507178 w 12191999"/>
              <a:gd name="connsiteY161" fmla="*/ 6043248 h 6551875"/>
              <a:gd name="connsiteX162" fmla="*/ 4465903 w 12191999"/>
              <a:gd name="connsiteY162" fmla="*/ 6059123 h 6551875"/>
              <a:gd name="connsiteX163" fmla="*/ 4429390 w 12191999"/>
              <a:gd name="connsiteY163" fmla="*/ 6074998 h 6551875"/>
              <a:gd name="connsiteX164" fmla="*/ 4353190 w 12191999"/>
              <a:gd name="connsiteY164" fmla="*/ 6113098 h 6551875"/>
              <a:gd name="connsiteX165" fmla="*/ 4316678 w 12191999"/>
              <a:gd name="connsiteY165" fmla="*/ 6132148 h 6551875"/>
              <a:gd name="connsiteX166" fmla="*/ 4275403 w 12191999"/>
              <a:gd name="connsiteY166" fmla="*/ 6148023 h 6551875"/>
              <a:gd name="connsiteX167" fmla="*/ 4229365 w 12191999"/>
              <a:gd name="connsiteY167" fmla="*/ 6162311 h 6551875"/>
              <a:gd name="connsiteX168" fmla="*/ 4176978 w 12191999"/>
              <a:gd name="connsiteY168" fmla="*/ 6173423 h 6551875"/>
              <a:gd name="connsiteX169" fmla="*/ 4116653 w 12191999"/>
              <a:gd name="connsiteY169" fmla="*/ 6181361 h 6551875"/>
              <a:gd name="connsiteX170" fmla="*/ 4048390 w 12191999"/>
              <a:gd name="connsiteY170" fmla="*/ 6182948 h 6551875"/>
              <a:gd name="connsiteX171" fmla="*/ 3980128 w 12191999"/>
              <a:gd name="connsiteY171" fmla="*/ 6181361 h 6551875"/>
              <a:gd name="connsiteX172" fmla="*/ 3919803 w 12191999"/>
              <a:gd name="connsiteY172" fmla="*/ 6173423 h 6551875"/>
              <a:gd name="connsiteX173" fmla="*/ 3867415 w 12191999"/>
              <a:gd name="connsiteY173" fmla="*/ 6162311 h 6551875"/>
              <a:gd name="connsiteX174" fmla="*/ 3821378 w 12191999"/>
              <a:gd name="connsiteY174" fmla="*/ 6148023 h 6551875"/>
              <a:gd name="connsiteX175" fmla="*/ 3780103 w 12191999"/>
              <a:gd name="connsiteY175" fmla="*/ 6132148 h 6551875"/>
              <a:gd name="connsiteX176" fmla="*/ 3743590 w 12191999"/>
              <a:gd name="connsiteY176" fmla="*/ 6113098 h 6551875"/>
              <a:gd name="connsiteX177" fmla="*/ 3705490 w 12191999"/>
              <a:gd name="connsiteY177" fmla="*/ 6094048 h 6551875"/>
              <a:gd name="connsiteX178" fmla="*/ 3667390 w 12191999"/>
              <a:gd name="connsiteY178" fmla="*/ 6074998 h 6551875"/>
              <a:gd name="connsiteX179" fmla="*/ 3630878 w 12191999"/>
              <a:gd name="connsiteY179" fmla="*/ 6059123 h 6551875"/>
              <a:gd name="connsiteX180" fmla="*/ 3589603 w 12191999"/>
              <a:gd name="connsiteY180" fmla="*/ 6043248 h 6551875"/>
              <a:gd name="connsiteX181" fmla="*/ 3543565 w 12191999"/>
              <a:gd name="connsiteY181" fmla="*/ 6027373 h 6551875"/>
              <a:gd name="connsiteX182" fmla="*/ 3491178 w 12191999"/>
              <a:gd name="connsiteY182" fmla="*/ 6016261 h 6551875"/>
              <a:gd name="connsiteX183" fmla="*/ 3430853 w 12191999"/>
              <a:gd name="connsiteY183" fmla="*/ 6009911 h 6551875"/>
              <a:gd name="connsiteX184" fmla="*/ 3361003 w 12191999"/>
              <a:gd name="connsiteY184" fmla="*/ 6006736 h 6551875"/>
              <a:gd name="connsiteX185" fmla="*/ 3294328 w 12191999"/>
              <a:gd name="connsiteY185" fmla="*/ 6009911 h 6551875"/>
              <a:gd name="connsiteX186" fmla="*/ 3234003 w 12191999"/>
              <a:gd name="connsiteY186" fmla="*/ 6016261 h 6551875"/>
              <a:gd name="connsiteX187" fmla="*/ 3181615 w 12191999"/>
              <a:gd name="connsiteY187" fmla="*/ 6027373 h 6551875"/>
              <a:gd name="connsiteX188" fmla="*/ 3135578 w 12191999"/>
              <a:gd name="connsiteY188" fmla="*/ 6043248 h 6551875"/>
              <a:gd name="connsiteX189" fmla="*/ 3094303 w 12191999"/>
              <a:gd name="connsiteY189" fmla="*/ 6059123 h 6551875"/>
              <a:gd name="connsiteX190" fmla="*/ 3057790 w 12191999"/>
              <a:gd name="connsiteY190" fmla="*/ 6074998 h 6551875"/>
              <a:gd name="connsiteX191" fmla="*/ 3019690 w 12191999"/>
              <a:gd name="connsiteY191" fmla="*/ 6094048 h 6551875"/>
              <a:gd name="connsiteX192" fmla="*/ 2981590 w 12191999"/>
              <a:gd name="connsiteY192" fmla="*/ 6113098 h 6551875"/>
              <a:gd name="connsiteX193" fmla="*/ 2945078 w 12191999"/>
              <a:gd name="connsiteY193" fmla="*/ 6132148 h 6551875"/>
              <a:gd name="connsiteX194" fmla="*/ 2903803 w 12191999"/>
              <a:gd name="connsiteY194" fmla="*/ 6148023 h 6551875"/>
              <a:gd name="connsiteX195" fmla="*/ 2857765 w 12191999"/>
              <a:gd name="connsiteY195" fmla="*/ 6162311 h 6551875"/>
              <a:gd name="connsiteX196" fmla="*/ 2805378 w 12191999"/>
              <a:gd name="connsiteY196" fmla="*/ 6173423 h 6551875"/>
              <a:gd name="connsiteX197" fmla="*/ 2745053 w 12191999"/>
              <a:gd name="connsiteY197" fmla="*/ 6181361 h 6551875"/>
              <a:gd name="connsiteX198" fmla="*/ 2676790 w 12191999"/>
              <a:gd name="connsiteY198" fmla="*/ 6182948 h 6551875"/>
              <a:gd name="connsiteX199" fmla="*/ 2608528 w 12191999"/>
              <a:gd name="connsiteY199" fmla="*/ 6181361 h 6551875"/>
              <a:gd name="connsiteX200" fmla="*/ 2548203 w 12191999"/>
              <a:gd name="connsiteY200" fmla="*/ 6173423 h 6551875"/>
              <a:gd name="connsiteX201" fmla="*/ 2495815 w 12191999"/>
              <a:gd name="connsiteY201" fmla="*/ 6162311 h 6551875"/>
              <a:gd name="connsiteX202" fmla="*/ 2449778 w 12191999"/>
              <a:gd name="connsiteY202" fmla="*/ 6148023 h 6551875"/>
              <a:gd name="connsiteX203" fmla="*/ 2408503 w 12191999"/>
              <a:gd name="connsiteY203" fmla="*/ 6132148 h 6551875"/>
              <a:gd name="connsiteX204" fmla="*/ 2371990 w 12191999"/>
              <a:gd name="connsiteY204" fmla="*/ 6113098 h 6551875"/>
              <a:gd name="connsiteX205" fmla="*/ 2333890 w 12191999"/>
              <a:gd name="connsiteY205" fmla="*/ 6094048 h 6551875"/>
              <a:gd name="connsiteX206" fmla="*/ 2295790 w 12191999"/>
              <a:gd name="connsiteY206" fmla="*/ 6074998 h 6551875"/>
              <a:gd name="connsiteX207" fmla="*/ 2259278 w 12191999"/>
              <a:gd name="connsiteY207" fmla="*/ 6059123 h 6551875"/>
              <a:gd name="connsiteX208" fmla="*/ 2218003 w 12191999"/>
              <a:gd name="connsiteY208" fmla="*/ 6043248 h 6551875"/>
              <a:gd name="connsiteX209" fmla="*/ 2171965 w 12191999"/>
              <a:gd name="connsiteY209" fmla="*/ 6027373 h 6551875"/>
              <a:gd name="connsiteX210" fmla="*/ 2119578 w 12191999"/>
              <a:gd name="connsiteY210" fmla="*/ 6016261 h 6551875"/>
              <a:gd name="connsiteX211" fmla="*/ 2059253 w 12191999"/>
              <a:gd name="connsiteY211" fmla="*/ 6009911 h 6551875"/>
              <a:gd name="connsiteX212" fmla="*/ 1990990 w 12191999"/>
              <a:gd name="connsiteY212" fmla="*/ 6006736 h 6551875"/>
              <a:gd name="connsiteX213" fmla="*/ 1922728 w 12191999"/>
              <a:gd name="connsiteY213" fmla="*/ 6009911 h 6551875"/>
              <a:gd name="connsiteX214" fmla="*/ 1862403 w 12191999"/>
              <a:gd name="connsiteY214" fmla="*/ 6016261 h 6551875"/>
              <a:gd name="connsiteX215" fmla="*/ 1810015 w 12191999"/>
              <a:gd name="connsiteY215" fmla="*/ 6027373 h 6551875"/>
              <a:gd name="connsiteX216" fmla="*/ 1763978 w 12191999"/>
              <a:gd name="connsiteY216" fmla="*/ 6043248 h 6551875"/>
              <a:gd name="connsiteX217" fmla="*/ 1722703 w 12191999"/>
              <a:gd name="connsiteY217" fmla="*/ 6059123 h 6551875"/>
              <a:gd name="connsiteX218" fmla="*/ 1686190 w 12191999"/>
              <a:gd name="connsiteY218" fmla="*/ 6074998 h 6551875"/>
              <a:gd name="connsiteX219" fmla="*/ 1648090 w 12191999"/>
              <a:gd name="connsiteY219" fmla="*/ 6094048 h 6551875"/>
              <a:gd name="connsiteX220" fmla="*/ 1609990 w 12191999"/>
              <a:gd name="connsiteY220" fmla="*/ 6113098 h 6551875"/>
              <a:gd name="connsiteX221" fmla="*/ 1573478 w 12191999"/>
              <a:gd name="connsiteY221" fmla="*/ 6132148 h 6551875"/>
              <a:gd name="connsiteX222" fmla="*/ 1532203 w 12191999"/>
              <a:gd name="connsiteY222" fmla="*/ 6148023 h 6551875"/>
              <a:gd name="connsiteX223" fmla="*/ 1486165 w 12191999"/>
              <a:gd name="connsiteY223" fmla="*/ 6162311 h 6551875"/>
              <a:gd name="connsiteX224" fmla="*/ 1433778 w 12191999"/>
              <a:gd name="connsiteY224" fmla="*/ 6173423 h 6551875"/>
              <a:gd name="connsiteX225" fmla="*/ 1373453 w 12191999"/>
              <a:gd name="connsiteY225" fmla="*/ 6181361 h 6551875"/>
              <a:gd name="connsiteX226" fmla="*/ 1305190 w 12191999"/>
              <a:gd name="connsiteY226" fmla="*/ 6182948 h 6551875"/>
              <a:gd name="connsiteX227" fmla="*/ 1236928 w 12191999"/>
              <a:gd name="connsiteY227" fmla="*/ 6181361 h 6551875"/>
              <a:gd name="connsiteX228" fmla="*/ 1176603 w 12191999"/>
              <a:gd name="connsiteY228" fmla="*/ 6173423 h 6551875"/>
              <a:gd name="connsiteX229" fmla="*/ 1124215 w 12191999"/>
              <a:gd name="connsiteY229" fmla="*/ 6162311 h 6551875"/>
              <a:gd name="connsiteX230" fmla="*/ 1078178 w 12191999"/>
              <a:gd name="connsiteY230" fmla="*/ 6148023 h 6551875"/>
              <a:gd name="connsiteX231" fmla="*/ 1036903 w 12191999"/>
              <a:gd name="connsiteY231" fmla="*/ 6132148 h 6551875"/>
              <a:gd name="connsiteX232" fmla="*/ 1000390 w 12191999"/>
              <a:gd name="connsiteY232" fmla="*/ 6113098 h 6551875"/>
              <a:gd name="connsiteX233" fmla="*/ 962290 w 12191999"/>
              <a:gd name="connsiteY233" fmla="*/ 6094048 h 6551875"/>
              <a:gd name="connsiteX234" fmla="*/ 924190 w 12191999"/>
              <a:gd name="connsiteY234" fmla="*/ 6074998 h 6551875"/>
              <a:gd name="connsiteX235" fmla="*/ 887678 w 12191999"/>
              <a:gd name="connsiteY235" fmla="*/ 6059123 h 6551875"/>
              <a:gd name="connsiteX236" fmla="*/ 846403 w 12191999"/>
              <a:gd name="connsiteY236" fmla="*/ 6043248 h 6551875"/>
              <a:gd name="connsiteX237" fmla="*/ 800365 w 12191999"/>
              <a:gd name="connsiteY237" fmla="*/ 6027373 h 6551875"/>
              <a:gd name="connsiteX238" fmla="*/ 747978 w 12191999"/>
              <a:gd name="connsiteY238" fmla="*/ 6016261 h 6551875"/>
              <a:gd name="connsiteX239" fmla="*/ 687653 w 12191999"/>
              <a:gd name="connsiteY239" fmla="*/ 6009911 h 6551875"/>
              <a:gd name="connsiteX240" fmla="*/ 619390 w 12191999"/>
              <a:gd name="connsiteY240" fmla="*/ 6006736 h 6551875"/>
              <a:gd name="connsiteX241" fmla="*/ 551128 w 12191999"/>
              <a:gd name="connsiteY241" fmla="*/ 6009911 h 6551875"/>
              <a:gd name="connsiteX242" fmla="*/ 490803 w 12191999"/>
              <a:gd name="connsiteY242" fmla="*/ 6016261 h 6551875"/>
              <a:gd name="connsiteX243" fmla="*/ 438415 w 12191999"/>
              <a:gd name="connsiteY243" fmla="*/ 6027373 h 6551875"/>
              <a:gd name="connsiteX244" fmla="*/ 392378 w 12191999"/>
              <a:gd name="connsiteY244" fmla="*/ 6043248 h 6551875"/>
              <a:gd name="connsiteX245" fmla="*/ 351103 w 12191999"/>
              <a:gd name="connsiteY245" fmla="*/ 6059123 h 6551875"/>
              <a:gd name="connsiteX246" fmla="*/ 314590 w 12191999"/>
              <a:gd name="connsiteY246" fmla="*/ 6074998 h 6551875"/>
              <a:gd name="connsiteX247" fmla="*/ 276490 w 12191999"/>
              <a:gd name="connsiteY247" fmla="*/ 6094048 h 6551875"/>
              <a:gd name="connsiteX248" fmla="*/ 238390 w 12191999"/>
              <a:gd name="connsiteY248" fmla="*/ 6113098 h 6551875"/>
              <a:gd name="connsiteX249" fmla="*/ 201878 w 12191999"/>
              <a:gd name="connsiteY249" fmla="*/ 6132148 h 6551875"/>
              <a:gd name="connsiteX250" fmla="*/ 160603 w 12191999"/>
              <a:gd name="connsiteY250" fmla="*/ 6148023 h 6551875"/>
              <a:gd name="connsiteX251" fmla="*/ 114565 w 12191999"/>
              <a:gd name="connsiteY251" fmla="*/ 6162311 h 6551875"/>
              <a:gd name="connsiteX252" fmla="*/ 62178 w 12191999"/>
              <a:gd name="connsiteY252" fmla="*/ 6173423 h 6551875"/>
              <a:gd name="connsiteX253" fmla="*/ 1853 w 12191999"/>
              <a:gd name="connsiteY253" fmla="*/ 6181361 h 6551875"/>
              <a:gd name="connsiteX254" fmla="*/ 1 w 12191999"/>
              <a:gd name="connsiteY254" fmla="*/ 6181404 h 6551875"/>
              <a:gd name="connsiteX255" fmla="*/ 1 w 12191999"/>
              <a:gd name="connsiteY255" fmla="*/ 6551875 h 6551875"/>
              <a:gd name="connsiteX256" fmla="*/ 0 w 12191999"/>
              <a:gd name="connsiteY256" fmla="*/ 6551875 h 6551875"/>
              <a:gd name="connsiteX257" fmla="*/ 0 w 12191999"/>
              <a:gd name="connsiteY257" fmla="*/ 0 h 655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191999" h="6551875">
                <a:moveTo>
                  <a:pt x="0" y="0"/>
                </a:moveTo>
                <a:lnTo>
                  <a:pt x="12191999" y="0"/>
                </a:lnTo>
                <a:lnTo>
                  <a:pt x="12191999" y="6181404"/>
                </a:lnTo>
                <a:lnTo>
                  <a:pt x="12190147" y="6181361"/>
                </a:lnTo>
                <a:lnTo>
                  <a:pt x="12129821" y="6173424"/>
                </a:lnTo>
                <a:lnTo>
                  <a:pt x="12077433" y="6162311"/>
                </a:lnTo>
                <a:lnTo>
                  <a:pt x="12031397" y="6148023"/>
                </a:lnTo>
                <a:lnTo>
                  <a:pt x="11990121" y="6132148"/>
                </a:lnTo>
                <a:lnTo>
                  <a:pt x="11953609" y="6113098"/>
                </a:lnTo>
                <a:lnTo>
                  <a:pt x="11915509" y="6094048"/>
                </a:lnTo>
                <a:lnTo>
                  <a:pt x="11877409" y="6074998"/>
                </a:lnTo>
                <a:lnTo>
                  <a:pt x="11840897" y="6059123"/>
                </a:lnTo>
                <a:lnTo>
                  <a:pt x="11799621" y="6043248"/>
                </a:lnTo>
                <a:lnTo>
                  <a:pt x="11753583" y="6027373"/>
                </a:lnTo>
                <a:lnTo>
                  <a:pt x="11701197" y="6016261"/>
                </a:lnTo>
                <a:lnTo>
                  <a:pt x="11640871" y="6009911"/>
                </a:lnTo>
                <a:lnTo>
                  <a:pt x="11572609" y="6006736"/>
                </a:lnTo>
                <a:lnTo>
                  <a:pt x="11504347" y="6009911"/>
                </a:lnTo>
                <a:lnTo>
                  <a:pt x="11444021" y="6016261"/>
                </a:lnTo>
                <a:lnTo>
                  <a:pt x="11391633" y="6027373"/>
                </a:lnTo>
                <a:lnTo>
                  <a:pt x="11345597" y="6043248"/>
                </a:lnTo>
                <a:lnTo>
                  <a:pt x="11304321" y="6059123"/>
                </a:lnTo>
                <a:lnTo>
                  <a:pt x="11267809" y="6074998"/>
                </a:lnTo>
                <a:lnTo>
                  <a:pt x="11229709" y="6094048"/>
                </a:lnTo>
                <a:lnTo>
                  <a:pt x="11191609" y="6113098"/>
                </a:lnTo>
                <a:lnTo>
                  <a:pt x="11155097" y="6132148"/>
                </a:lnTo>
                <a:lnTo>
                  <a:pt x="11113821" y="6148023"/>
                </a:lnTo>
                <a:lnTo>
                  <a:pt x="11067783" y="6162311"/>
                </a:lnTo>
                <a:lnTo>
                  <a:pt x="11015397" y="6173423"/>
                </a:lnTo>
                <a:lnTo>
                  <a:pt x="10955071" y="6181361"/>
                </a:lnTo>
                <a:lnTo>
                  <a:pt x="10886809" y="6182948"/>
                </a:lnTo>
                <a:lnTo>
                  <a:pt x="10818547" y="6181361"/>
                </a:lnTo>
                <a:lnTo>
                  <a:pt x="10758221" y="6173423"/>
                </a:lnTo>
                <a:lnTo>
                  <a:pt x="10705833" y="6162311"/>
                </a:lnTo>
                <a:lnTo>
                  <a:pt x="10659797" y="6148023"/>
                </a:lnTo>
                <a:lnTo>
                  <a:pt x="10618521" y="6132148"/>
                </a:lnTo>
                <a:lnTo>
                  <a:pt x="10582009" y="6113098"/>
                </a:lnTo>
                <a:lnTo>
                  <a:pt x="10543909" y="6094048"/>
                </a:lnTo>
                <a:lnTo>
                  <a:pt x="10505809" y="6074998"/>
                </a:lnTo>
                <a:lnTo>
                  <a:pt x="10469297" y="6059123"/>
                </a:lnTo>
                <a:lnTo>
                  <a:pt x="10428021" y="6043248"/>
                </a:lnTo>
                <a:lnTo>
                  <a:pt x="10381983" y="6027373"/>
                </a:lnTo>
                <a:lnTo>
                  <a:pt x="10329597" y="6016261"/>
                </a:lnTo>
                <a:lnTo>
                  <a:pt x="10269271" y="6009911"/>
                </a:lnTo>
                <a:lnTo>
                  <a:pt x="10201009" y="6006736"/>
                </a:lnTo>
                <a:lnTo>
                  <a:pt x="10132747" y="6009911"/>
                </a:lnTo>
                <a:lnTo>
                  <a:pt x="10072421" y="6016261"/>
                </a:lnTo>
                <a:lnTo>
                  <a:pt x="10020033" y="6027373"/>
                </a:lnTo>
                <a:lnTo>
                  <a:pt x="9973997" y="6043248"/>
                </a:lnTo>
                <a:lnTo>
                  <a:pt x="9932721" y="6059123"/>
                </a:lnTo>
                <a:lnTo>
                  <a:pt x="9896209" y="6074998"/>
                </a:lnTo>
                <a:lnTo>
                  <a:pt x="9820009" y="6113098"/>
                </a:lnTo>
                <a:lnTo>
                  <a:pt x="9783497" y="6132148"/>
                </a:lnTo>
                <a:lnTo>
                  <a:pt x="9742221" y="6148023"/>
                </a:lnTo>
                <a:lnTo>
                  <a:pt x="9696183" y="6162311"/>
                </a:lnTo>
                <a:lnTo>
                  <a:pt x="9643797" y="6173423"/>
                </a:lnTo>
                <a:lnTo>
                  <a:pt x="9583471" y="6181361"/>
                </a:lnTo>
                <a:lnTo>
                  <a:pt x="9515209" y="6182948"/>
                </a:lnTo>
                <a:lnTo>
                  <a:pt x="9446947" y="6181361"/>
                </a:lnTo>
                <a:lnTo>
                  <a:pt x="9386621" y="6173423"/>
                </a:lnTo>
                <a:lnTo>
                  <a:pt x="9334233" y="6162311"/>
                </a:lnTo>
                <a:lnTo>
                  <a:pt x="9288197" y="6148023"/>
                </a:lnTo>
                <a:lnTo>
                  <a:pt x="9246921" y="6132148"/>
                </a:lnTo>
                <a:lnTo>
                  <a:pt x="9210409" y="6113098"/>
                </a:lnTo>
                <a:lnTo>
                  <a:pt x="9172309" y="6094048"/>
                </a:lnTo>
                <a:lnTo>
                  <a:pt x="9134209" y="6074998"/>
                </a:lnTo>
                <a:lnTo>
                  <a:pt x="9097697" y="6059123"/>
                </a:lnTo>
                <a:lnTo>
                  <a:pt x="9056421" y="6043248"/>
                </a:lnTo>
                <a:lnTo>
                  <a:pt x="9010383" y="6027373"/>
                </a:lnTo>
                <a:lnTo>
                  <a:pt x="8957997" y="6016261"/>
                </a:lnTo>
                <a:lnTo>
                  <a:pt x="8897671" y="6009911"/>
                </a:lnTo>
                <a:lnTo>
                  <a:pt x="8827821" y="6006736"/>
                </a:lnTo>
                <a:lnTo>
                  <a:pt x="8761147" y="6009911"/>
                </a:lnTo>
                <a:lnTo>
                  <a:pt x="8700821" y="6016261"/>
                </a:lnTo>
                <a:lnTo>
                  <a:pt x="8648433" y="6027373"/>
                </a:lnTo>
                <a:lnTo>
                  <a:pt x="8602397" y="6043248"/>
                </a:lnTo>
                <a:lnTo>
                  <a:pt x="8561121" y="6059123"/>
                </a:lnTo>
                <a:lnTo>
                  <a:pt x="8524609" y="6074998"/>
                </a:lnTo>
                <a:lnTo>
                  <a:pt x="8486509" y="6094048"/>
                </a:lnTo>
                <a:lnTo>
                  <a:pt x="8448409" y="6113098"/>
                </a:lnTo>
                <a:lnTo>
                  <a:pt x="8411897" y="6132148"/>
                </a:lnTo>
                <a:lnTo>
                  <a:pt x="8370622" y="6148023"/>
                </a:lnTo>
                <a:lnTo>
                  <a:pt x="8324584" y="6162311"/>
                </a:lnTo>
                <a:lnTo>
                  <a:pt x="8272197" y="6173423"/>
                </a:lnTo>
                <a:lnTo>
                  <a:pt x="8211872" y="6181361"/>
                </a:lnTo>
                <a:lnTo>
                  <a:pt x="8143609" y="6182948"/>
                </a:lnTo>
                <a:lnTo>
                  <a:pt x="8075347" y="6181361"/>
                </a:lnTo>
                <a:lnTo>
                  <a:pt x="8015022" y="6173423"/>
                </a:lnTo>
                <a:lnTo>
                  <a:pt x="7962634" y="6162311"/>
                </a:lnTo>
                <a:lnTo>
                  <a:pt x="7916597" y="6148023"/>
                </a:lnTo>
                <a:lnTo>
                  <a:pt x="7875322" y="6132148"/>
                </a:lnTo>
                <a:lnTo>
                  <a:pt x="7838809" y="6113098"/>
                </a:lnTo>
                <a:lnTo>
                  <a:pt x="7800709" y="6094048"/>
                </a:lnTo>
                <a:lnTo>
                  <a:pt x="7762609" y="6074998"/>
                </a:lnTo>
                <a:lnTo>
                  <a:pt x="7726097" y="6059123"/>
                </a:lnTo>
                <a:lnTo>
                  <a:pt x="7684822" y="6043248"/>
                </a:lnTo>
                <a:lnTo>
                  <a:pt x="7638784" y="6027373"/>
                </a:lnTo>
                <a:lnTo>
                  <a:pt x="7586397" y="6016261"/>
                </a:lnTo>
                <a:lnTo>
                  <a:pt x="7526072" y="6009911"/>
                </a:lnTo>
                <a:lnTo>
                  <a:pt x="7457809" y="6006736"/>
                </a:lnTo>
                <a:lnTo>
                  <a:pt x="7389547" y="6009911"/>
                </a:lnTo>
                <a:lnTo>
                  <a:pt x="7329222" y="6016261"/>
                </a:lnTo>
                <a:lnTo>
                  <a:pt x="7276834" y="6027373"/>
                </a:lnTo>
                <a:lnTo>
                  <a:pt x="7230797" y="6043248"/>
                </a:lnTo>
                <a:lnTo>
                  <a:pt x="7189522" y="6059123"/>
                </a:lnTo>
                <a:lnTo>
                  <a:pt x="7153009" y="6074998"/>
                </a:lnTo>
                <a:lnTo>
                  <a:pt x="7114909" y="6094048"/>
                </a:lnTo>
                <a:lnTo>
                  <a:pt x="7076809" y="6113098"/>
                </a:lnTo>
                <a:lnTo>
                  <a:pt x="7040297" y="6132148"/>
                </a:lnTo>
                <a:lnTo>
                  <a:pt x="6999022" y="6148023"/>
                </a:lnTo>
                <a:lnTo>
                  <a:pt x="6952984" y="6162311"/>
                </a:lnTo>
                <a:lnTo>
                  <a:pt x="6900597" y="6173423"/>
                </a:lnTo>
                <a:lnTo>
                  <a:pt x="6840272" y="6181361"/>
                </a:lnTo>
                <a:lnTo>
                  <a:pt x="6781800" y="6182721"/>
                </a:lnTo>
                <a:lnTo>
                  <a:pt x="6723328" y="6181361"/>
                </a:lnTo>
                <a:lnTo>
                  <a:pt x="6663003" y="6173423"/>
                </a:lnTo>
                <a:lnTo>
                  <a:pt x="6610615" y="6162311"/>
                </a:lnTo>
                <a:lnTo>
                  <a:pt x="6564578" y="6148023"/>
                </a:lnTo>
                <a:lnTo>
                  <a:pt x="6523303" y="6132148"/>
                </a:lnTo>
                <a:lnTo>
                  <a:pt x="6486790" y="6113098"/>
                </a:lnTo>
                <a:lnTo>
                  <a:pt x="6448690" y="6094048"/>
                </a:lnTo>
                <a:lnTo>
                  <a:pt x="6410590" y="6074998"/>
                </a:lnTo>
                <a:lnTo>
                  <a:pt x="6374078" y="6059123"/>
                </a:lnTo>
                <a:lnTo>
                  <a:pt x="6332803" y="6043248"/>
                </a:lnTo>
                <a:lnTo>
                  <a:pt x="6286765" y="6027373"/>
                </a:lnTo>
                <a:lnTo>
                  <a:pt x="6234378" y="6016261"/>
                </a:lnTo>
                <a:lnTo>
                  <a:pt x="6174053" y="6009911"/>
                </a:lnTo>
                <a:lnTo>
                  <a:pt x="6105790" y="6006736"/>
                </a:lnTo>
                <a:lnTo>
                  <a:pt x="6096000" y="6007191"/>
                </a:lnTo>
                <a:lnTo>
                  <a:pt x="6086211" y="6006736"/>
                </a:lnTo>
                <a:lnTo>
                  <a:pt x="6017949" y="6009911"/>
                </a:lnTo>
                <a:lnTo>
                  <a:pt x="5957622" y="6016261"/>
                </a:lnTo>
                <a:lnTo>
                  <a:pt x="5905235" y="6027373"/>
                </a:lnTo>
                <a:lnTo>
                  <a:pt x="5859197" y="6043248"/>
                </a:lnTo>
                <a:lnTo>
                  <a:pt x="5817922" y="6059123"/>
                </a:lnTo>
                <a:lnTo>
                  <a:pt x="5781409" y="6074998"/>
                </a:lnTo>
                <a:lnTo>
                  <a:pt x="5743309" y="6094048"/>
                </a:lnTo>
                <a:lnTo>
                  <a:pt x="5705211" y="6113098"/>
                </a:lnTo>
                <a:lnTo>
                  <a:pt x="5668697" y="6132148"/>
                </a:lnTo>
                <a:lnTo>
                  <a:pt x="5627422" y="6148023"/>
                </a:lnTo>
                <a:lnTo>
                  <a:pt x="5581384" y="6162311"/>
                </a:lnTo>
                <a:lnTo>
                  <a:pt x="5528997" y="6173423"/>
                </a:lnTo>
                <a:lnTo>
                  <a:pt x="5468672" y="6181361"/>
                </a:lnTo>
                <a:lnTo>
                  <a:pt x="5410200" y="6182721"/>
                </a:lnTo>
                <a:lnTo>
                  <a:pt x="5351728" y="6181361"/>
                </a:lnTo>
                <a:lnTo>
                  <a:pt x="5291402" y="6173423"/>
                </a:lnTo>
                <a:lnTo>
                  <a:pt x="5239015" y="6162311"/>
                </a:lnTo>
                <a:lnTo>
                  <a:pt x="5192979" y="6148023"/>
                </a:lnTo>
                <a:lnTo>
                  <a:pt x="5151703" y="6132148"/>
                </a:lnTo>
                <a:lnTo>
                  <a:pt x="5115190" y="6113098"/>
                </a:lnTo>
                <a:lnTo>
                  <a:pt x="5077092" y="6094048"/>
                </a:lnTo>
                <a:lnTo>
                  <a:pt x="5038990" y="6074998"/>
                </a:lnTo>
                <a:lnTo>
                  <a:pt x="5002479" y="6059123"/>
                </a:lnTo>
                <a:lnTo>
                  <a:pt x="4961203" y="6043248"/>
                </a:lnTo>
                <a:lnTo>
                  <a:pt x="4915166" y="6027373"/>
                </a:lnTo>
                <a:lnTo>
                  <a:pt x="4862778" y="6016261"/>
                </a:lnTo>
                <a:lnTo>
                  <a:pt x="4802454" y="6009911"/>
                </a:lnTo>
                <a:lnTo>
                  <a:pt x="4734190" y="6006736"/>
                </a:lnTo>
                <a:lnTo>
                  <a:pt x="4665929" y="6009911"/>
                </a:lnTo>
                <a:lnTo>
                  <a:pt x="4605603" y="6016261"/>
                </a:lnTo>
                <a:lnTo>
                  <a:pt x="4553217" y="6027373"/>
                </a:lnTo>
                <a:lnTo>
                  <a:pt x="4507178" y="6043248"/>
                </a:lnTo>
                <a:lnTo>
                  <a:pt x="4465903" y="6059123"/>
                </a:lnTo>
                <a:lnTo>
                  <a:pt x="4429390" y="6074998"/>
                </a:lnTo>
                <a:lnTo>
                  <a:pt x="4353190" y="6113098"/>
                </a:lnTo>
                <a:lnTo>
                  <a:pt x="4316678" y="6132148"/>
                </a:lnTo>
                <a:lnTo>
                  <a:pt x="4275403" y="6148023"/>
                </a:lnTo>
                <a:lnTo>
                  <a:pt x="4229365" y="6162311"/>
                </a:lnTo>
                <a:lnTo>
                  <a:pt x="4176978" y="6173423"/>
                </a:lnTo>
                <a:lnTo>
                  <a:pt x="4116653" y="6181361"/>
                </a:lnTo>
                <a:lnTo>
                  <a:pt x="4048390" y="6182948"/>
                </a:lnTo>
                <a:lnTo>
                  <a:pt x="3980128" y="6181361"/>
                </a:lnTo>
                <a:lnTo>
                  <a:pt x="3919803" y="6173423"/>
                </a:lnTo>
                <a:lnTo>
                  <a:pt x="3867415" y="6162311"/>
                </a:lnTo>
                <a:lnTo>
                  <a:pt x="3821378" y="6148023"/>
                </a:lnTo>
                <a:lnTo>
                  <a:pt x="3780103" y="6132148"/>
                </a:lnTo>
                <a:lnTo>
                  <a:pt x="3743590" y="6113098"/>
                </a:lnTo>
                <a:lnTo>
                  <a:pt x="3705490" y="6094048"/>
                </a:lnTo>
                <a:lnTo>
                  <a:pt x="3667390" y="6074998"/>
                </a:lnTo>
                <a:lnTo>
                  <a:pt x="3630878" y="6059123"/>
                </a:lnTo>
                <a:lnTo>
                  <a:pt x="3589603" y="6043248"/>
                </a:lnTo>
                <a:lnTo>
                  <a:pt x="3543565" y="6027373"/>
                </a:lnTo>
                <a:lnTo>
                  <a:pt x="3491178" y="6016261"/>
                </a:lnTo>
                <a:lnTo>
                  <a:pt x="3430853" y="6009911"/>
                </a:lnTo>
                <a:lnTo>
                  <a:pt x="3361003" y="6006736"/>
                </a:lnTo>
                <a:lnTo>
                  <a:pt x="3294328" y="6009911"/>
                </a:lnTo>
                <a:lnTo>
                  <a:pt x="3234003" y="6016261"/>
                </a:lnTo>
                <a:lnTo>
                  <a:pt x="3181615" y="6027373"/>
                </a:lnTo>
                <a:lnTo>
                  <a:pt x="3135578" y="6043248"/>
                </a:lnTo>
                <a:lnTo>
                  <a:pt x="3094303" y="6059123"/>
                </a:lnTo>
                <a:lnTo>
                  <a:pt x="3057790" y="6074998"/>
                </a:lnTo>
                <a:lnTo>
                  <a:pt x="3019690" y="6094048"/>
                </a:lnTo>
                <a:lnTo>
                  <a:pt x="2981590" y="6113098"/>
                </a:lnTo>
                <a:lnTo>
                  <a:pt x="2945078" y="6132148"/>
                </a:lnTo>
                <a:lnTo>
                  <a:pt x="2903803" y="6148023"/>
                </a:lnTo>
                <a:lnTo>
                  <a:pt x="2857765" y="6162311"/>
                </a:lnTo>
                <a:lnTo>
                  <a:pt x="2805378" y="6173423"/>
                </a:lnTo>
                <a:lnTo>
                  <a:pt x="2745053" y="6181361"/>
                </a:lnTo>
                <a:lnTo>
                  <a:pt x="2676790" y="6182948"/>
                </a:lnTo>
                <a:lnTo>
                  <a:pt x="2608528" y="6181361"/>
                </a:lnTo>
                <a:lnTo>
                  <a:pt x="2548203" y="6173423"/>
                </a:lnTo>
                <a:lnTo>
                  <a:pt x="2495815" y="6162311"/>
                </a:lnTo>
                <a:lnTo>
                  <a:pt x="2449778" y="6148023"/>
                </a:lnTo>
                <a:lnTo>
                  <a:pt x="2408503" y="6132148"/>
                </a:lnTo>
                <a:lnTo>
                  <a:pt x="2371990" y="6113098"/>
                </a:lnTo>
                <a:lnTo>
                  <a:pt x="2333890" y="6094048"/>
                </a:lnTo>
                <a:lnTo>
                  <a:pt x="2295790" y="6074998"/>
                </a:lnTo>
                <a:lnTo>
                  <a:pt x="2259278" y="6059123"/>
                </a:lnTo>
                <a:lnTo>
                  <a:pt x="2218003" y="6043248"/>
                </a:lnTo>
                <a:lnTo>
                  <a:pt x="2171965" y="6027373"/>
                </a:lnTo>
                <a:lnTo>
                  <a:pt x="2119578" y="6016261"/>
                </a:lnTo>
                <a:lnTo>
                  <a:pt x="2059253" y="6009911"/>
                </a:lnTo>
                <a:lnTo>
                  <a:pt x="1990990" y="6006736"/>
                </a:lnTo>
                <a:lnTo>
                  <a:pt x="1922728" y="6009911"/>
                </a:lnTo>
                <a:lnTo>
                  <a:pt x="1862403" y="6016261"/>
                </a:lnTo>
                <a:lnTo>
                  <a:pt x="1810015" y="6027373"/>
                </a:lnTo>
                <a:lnTo>
                  <a:pt x="1763978" y="6043248"/>
                </a:lnTo>
                <a:lnTo>
                  <a:pt x="1722703" y="6059123"/>
                </a:lnTo>
                <a:lnTo>
                  <a:pt x="1686190" y="6074998"/>
                </a:lnTo>
                <a:lnTo>
                  <a:pt x="1648090" y="6094048"/>
                </a:lnTo>
                <a:lnTo>
                  <a:pt x="1609990" y="6113098"/>
                </a:lnTo>
                <a:lnTo>
                  <a:pt x="1573478" y="6132148"/>
                </a:lnTo>
                <a:lnTo>
                  <a:pt x="1532203" y="6148023"/>
                </a:lnTo>
                <a:lnTo>
                  <a:pt x="1486165" y="6162311"/>
                </a:lnTo>
                <a:lnTo>
                  <a:pt x="1433778" y="6173423"/>
                </a:lnTo>
                <a:lnTo>
                  <a:pt x="1373453" y="6181361"/>
                </a:lnTo>
                <a:lnTo>
                  <a:pt x="1305190" y="6182948"/>
                </a:lnTo>
                <a:lnTo>
                  <a:pt x="1236928" y="6181361"/>
                </a:lnTo>
                <a:lnTo>
                  <a:pt x="1176603" y="6173423"/>
                </a:lnTo>
                <a:lnTo>
                  <a:pt x="1124215" y="6162311"/>
                </a:lnTo>
                <a:lnTo>
                  <a:pt x="1078178" y="6148023"/>
                </a:lnTo>
                <a:lnTo>
                  <a:pt x="1036903" y="6132148"/>
                </a:lnTo>
                <a:lnTo>
                  <a:pt x="1000390" y="6113098"/>
                </a:lnTo>
                <a:lnTo>
                  <a:pt x="962290" y="6094048"/>
                </a:lnTo>
                <a:lnTo>
                  <a:pt x="924190" y="6074998"/>
                </a:lnTo>
                <a:lnTo>
                  <a:pt x="887678" y="6059123"/>
                </a:lnTo>
                <a:lnTo>
                  <a:pt x="846403" y="6043248"/>
                </a:lnTo>
                <a:lnTo>
                  <a:pt x="800365" y="6027373"/>
                </a:lnTo>
                <a:lnTo>
                  <a:pt x="747978" y="6016261"/>
                </a:lnTo>
                <a:lnTo>
                  <a:pt x="687653" y="6009911"/>
                </a:lnTo>
                <a:lnTo>
                  <a:pt x="619390" y="6006736"/>
                </a:lnTo>
                <a:lnTo>
                  <a:pt x="551128" y="6009911"/>
                </a:lnTo>
                <a:lnTo>
                  <a:pt x="490803" y="6016261"/>
                </a:lnTo>
                <a:lnTo>
                  <a:pt x="438415" y="6027373"/>
                </a:lnTo>
                <a:lnTo>
                  <a:pt x="392378" y="6043248"/>
                </a:lnTo>
                <a:lnTo>
                  <a:pt x="351103" y="6059123"/>
                </a:lnTo>
                <a:lnTo>
                  <a:pt x="314590" y="6074998"/>
                </a:lnTo>
                <a:lnTo>
                  <a:pt x="276490" y="6094048"/>
                </a:lnTo>
                <a:lnTo>
                  <a:pt x="238390" y="6113098"/>
                </a:lnTo>
                <a:lnTo>
                  <a:pt x="201878" y="6132148"/>
                </a:lnTo>
                <a:lnTo>
                  <a:pt x="160603" y="6148023"/>
                </a:lnTo>
                <a:lnTo>
                  <a:pt x="114565" y="6162311"/>
                </a:lnTo>
                <a:lnTo>
                  <a:pt x="62178" y="6173423"/>
                </a:lnTo>
                <a:lnTo>
                  <a:pt x="1853" y="6181361"/>
                </a:lnTo>
                <a:lnTo>
                  <a:pt x="1" y="6181404"/>
                </a:lnTo>
                <a:lnTo>
                  <a:pt x="1" y="6551875"/>
                </a:lnTo>
                <a:lnTo>
                  <a:pt x="0" y="655187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572FD3C-2AA4-483B-BC68-70F940AAE8C8}"/>
              </a:ext>
            </a:extLst>
          </p:cNvPr>
          <p:cNvSpPr txBox="1"/>
          <p:nvPr/>
        </p:nvSpPr>
        <p:spPr>
          <a:xfrm>
            <a:off x="449705" y="306125"/>
            <a:ext cx="10980295" cy="5406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6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6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 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imperativo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categórico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Kant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é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uma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forma a priori,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pura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independente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útil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prejudicial. É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uma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escolha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voluntária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racional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por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finalidade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não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causalidade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Superam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-se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interesses e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impõe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-se o ser moral, o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dever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O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dever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é o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princípio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supremo de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toda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moralidade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(…) O 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imperativo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categórico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é um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dever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pois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ordena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incondicionalmente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deixando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ser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uma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motivação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tornar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-se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uma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lei moral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ética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O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imperativo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não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diz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sermos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honestos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justos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corajosos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não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ordena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que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pratiquemos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aquela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ação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determinada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mas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ordena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sermos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éticos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6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(…) </a:t>
            </a:r>
          </a:p>
        </p:txBody>
      </p:sp>
    </p:spTree>
    <p:extLst>
      <p:ext uri="{BB962C8B-B14F-4D97-AF65-F5344CB8AC3E}">
        <p14:creationId xmlns:p14="http://schemas.microsoft.com/office/powerpoint/2010/main" val="1040065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E1389A-2CAD-40B3-B399-1C218714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AUTONOMIA</a:t>
            </a:r>
            <a:br>
              <a:rPr lang="pt-BR" dirty="0">
                <a:solidFill>
                  <a:srgbClr val="FFFFFF"/>
                </a:solidFill>
              </a:rPr>
            </a:b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A30EB3-E6F9-4A22-B2B8-7421CCF21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QUEM É VOCÊ NO CENÁRIO DO SECULO XXI?</a:t>
            </a:r>
          </a:p>
        </p:txBody>
      </p:sp>
    </p:spTree>
    <p:extLst>
      <p:ext uri="{BB962C8B-B14F-4D97-AF65-F5344CB8AC3E}">
        <p14:creationId xmlns:p14="http://schemas.microsoft.com/office/powerpoint/2010/main" val="2312556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1C1FE-061B-4A23-AE22-327CAD1A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RAZÃO MODERNA/CIÊNCIA MODERNA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CB9E85-046E-4B8E-9709-307C40AD8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561514"/>
            <a:ext cx="5181600" cy="4615449"/>
          </a:xfrm>
        </p:spPr>
        <p:txBody>
          <a:bodyPr>
            <a:normAutofit lnSpcReduction="10000"/>
          </a:bodyPr>
          <a:lstStyle/>
          <a:p>
            <a:endParaRPr lang="pt-BR" sz="2400" b="1" dirty="0"/>
          </a:p>
          <a:p>
            <a:pPr marL="0" indent="0">
              <a:buNone/>
            </a:pPr>
            <a:r>
              <a:rPr lang="pt-BR" sz="2400" b="1" dirty="0"/>
              <a:t>1</a:t>
            </a:r>
            <a:r>
              <a:rPr lang="pt-BR" b="1" dirty="0"/>
              <a:t>.OBSERVAÇÃO DE DADOS (exige inserção na lógica científica) </a:t>
            </a:r>
          </a:p>
          <a:p>
            <a:pPr marL="0" indent="0">
              <a:buNone/>
            </a:pPr>
            <a:r>
              <a:rPr lang="pt-BR" b="1" dirty="0"/>
              <a:t>2. ANÁLISE E CONSTRUÇÃO DE HIPOTESES</a:t>
            </a:r>
          </a:p>
          <a:p>
            <a:pPr marL="0" indent="0">
              <a:buNone/>
            </a:pPr>
            <a:r>
              <a:rPr lang="pt-BR" b="1" dirty="0"/>
              <a:t>3.CONTRAPOSIÇÃO COM AS TEORIAS</a:t>
            </a:r>
          </a:p>
          <a:p>
            <a:pPr marL="0" indent="0">
              <a:buNone/>
            </a:pPr>
            <a:r>
              <a:rPr lang="pt-BR" b="1" dirty="0"/>
              <a:t>3. REALIZAR EXPERIMENTO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72CEE8-FF86-4D84-B7B2-E15FD75A79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4.REAVALIAÇÃO 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(OBSERVAÇÃO DE DADOS ANÁLISE E CONSTRUÇÃO DE HIPÓTESES CONTRAPOSIÇÃO COM AS TEORIAS/ REALIZAR EXPERIMENTO).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5.COMITES DE ÉTICA.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6.REPORTAR  AS DESCOBERTAS NO DEBATE COM A COMUNIDADE CIENTÍFICA</a:t>
            </a:r>
          </a:p>
          <a:p>
            <a:pPr marL="0" indent="0">
              <a:buNone/>
            </a:pPr>
            <a:r>
              <a:rPr lang="pt-BR" b="1" dirty="0"/>
              <a:t>7.REAVALIAÇÃO/COMITÊ ÉT</a:t>
            </a:r>
          </a:p>
          <a:p>
            <a:pPr marL="0" indent="0">
              <a:buNone/>
            </a:pPr>
            <a:r>
              <a:rPr lang="pt-BR" b="1" dirty="0"/>
              <a:t>ICA/COMUNIDADE CIENTÍFICA</a:t>
            </a:r>
          </a:p>
          <a:p>
            <a:pPr marL="0" indent="0">
              <a:buNone/>
            </a:pPr>
            <a:r>
              <a:rPr lang="pt-BR" b="1" dirty="0"/>
              <a:t>8. VOLTA AO PONTO 1. </a:t>
            </a:r>
          </a:p>
        </p:txBody>
      </p:sp>
    </p:spTree>
    <p:extLst>
      <p:ext uri="{BB962C8B-B14F-4D97-AF65-F5344CB8AC3E}">
        <p14:creationId xmlns:p14="http://schemas.microsoft.com/office/powerpoint/2010/main" val="260295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49BFC11-77BC-49DF-80E5-5C36B2244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470" y="643467"/>
            <a:ext cx="6953060" cy="557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30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11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9ABA57-6397-42FC-A397-EC5C49B33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68" y="647115"/>
            <a:ext cx="7230794" cy="571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FDDCAF-2714-4069-936D-B4556BCC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8" y="640081"/>
            <a:ext cx="2608655" cy="5257799"/>
          </a:xfrm>
        </p:spPr>
        <p:txBody>
          <a:bodyPr>
            <a:normAutofit/>
          </a:bodyPr>
          <a:lstStyle/>
          <a:p>
            <a:r>
              <a:rPr lang="pt-BR" sz="2800">
                <a:solidFill>
                  <a:srgbClr val="2C2C2C"/>
                </a:solidFill>
              </a:rPr>
              <a:t>QUAL CONDUTA PROFISSIONAL?</a:t>
            </a:r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362" name="Picture 2" descr="De volta à Matrix: novo filme confirmado | NSC Total">
            <a:extLst>
              <a:ext uri="{FF2B5EF4-FFF2-40B4-BE49-F238E27FC236}">
                <a16:creationId xmlns:a16="http://schemas.microsoft.com/office/drawing/2014/main" id="{F2C23457-4BBA-4791-922D-E156A37A84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0" r="8534"/>
          <a:stretch/>
        </p:blipFill>
        <p:spPr bwMode="auto">
          <a:xfrm>
            <a:off x="4062964" y="942538"/>
            <a:ext cx="7163222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31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A16D5-BD87-4D7E-BAC5-9A46C108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br>
              <a:rPr kumimoji="0" lang="pt-BR" sz="3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pt-BR" sz="3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Transição paradigmática da tecnologia</a:t>
            </a:r>
            <a:b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http://www.ihu.unisinos.br/159-noticias/entrevistas/588212-revolucao-4-0-nao-encontraremos-na-historia-momentos-de-forte-correlacao-com-o-que-viveremos-entrevista-especial-com-joao-roncati</a:t>
            </a:r>
            <a:b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03ECEF-334A-4414-B12C-48C95C977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1ª. e 2ª. RI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8F77A3-6AA4-4B4C-96B5-8E6A21F909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pt-BR" sz="7400" dirty="0">
                <a:latin typeface="Arial" panose="020B0604020202020204" pitchFamily="34" charset="0"/>
                <a:cs typeface="Arial" panose="020B0604020202020204" pitchFamily="34" charset="0"/>
              </a:rPr>
              <a:t>Base energética: carvão/petróleo</a:t>
            </a:r>
          </a:p>
          <a:p>
            <a:pPr marL="571500" indent="-571500">
              <a:buFont typeface="+mj-lt"/>
              <a:buAutoNum type="romanUcPeriod"/>
            </a:pPr>
            <a:endParaRPr lang="pt-BR" sz="7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+mj-lt"/>
              <a:buAutoNum type="romanUcPeriod"/>
            </a:pPr>
            <a:endParaRPr lang="pt-BR" sz="7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pt-BR" sz="7400" dirty="0">
                <a:latin typeface="Arial" panose="020B0604020202020204" pitchFamily="34" charset="0"/>
                <a:cs typeface="Arial" panose="020B0604020202020204" pitchFamily="34" charset="0"/>
              </a:rPr>
              <a:t>Mão de obra: poucos direitos sociais; baixa escolaridade; surgem os sindicatos e conquistam as jornadas de trabalho.</a:t>
            </a:r>
          </a:p>
          <a:p>
            <a:pPr marL="571500" indent="-571500">
              <a:buFont typeface="+mj-lt"/>
              <a:buAutoNum type="romanUcPeriod"/>
            </a:pPr>
            <a:endParaRPr lang="pt-BR" sz="7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pt-BR" sz="7400" dirty="0">
                <a:latin typeface="Arial" panose="020B0604020202020204" pitchFamily="34" charset="0"/>
                <a:cs typeface="Arial" panose="020B0604020202020204" pitchFamily="34" charset="0"/>
              </a:rPr>
              <a:t>Org da produção manufaturas/fordismo</a:t>
            </a:r>
          </a:p>
          <a:p>
            <a:pPr marL="571500" indent="-571500">
              <a:buFont typeface="+mj-lt"/>
              <a:buAutoNum type="romanUcPeriod"/>
            </a:pPr>
            <a:endParaRPr lang="pt-BR" sz="7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8E333D-0FBF-47C0-81B6-F9AFA6ED3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3ª. e 4ª. RI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DB2AB1-2A1B-45B0-8E7A-92337EACB47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25000" lnSpcReduction="20000"/>
          </a:bodyPr>
          <a:lstStyle/>
          <a:p>
            <a:endParaRPr lang="pt-BR" dirty="0"/>
          </a:p>
          <a:p>
            <a:r>
              <a:rPr lang="pt-BR" sz="7400" dirty="0">
                <a:latin typeface="Arial" panose="020B0604020202020204" pitchFamily="34" charset="0"/>
                <a:cs typeface="Arial" panose="020B0604020202020204" pitchFamily="34" charset="0"/>
              </a:rPr>
              <a:t>Base energética: </a:t>
            </a:r>
            <a:r>
              <a:rPr lang="pt-BR" sz="7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energias renováveis espalhadas por todo o mundo: solar, eólica, geotérmica, de biomassa e das ondas. </a:t>
            </a:r>
            <a:endParaRPr lang="pt-BR" sz="7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7400" dirty="0">
                <a:latin typeface="Arial" panose="020B0604020202020204" pitchFamily="34" charset="0"/>
                <a:cs typeface="Arial" panose="020B0604020202020204" pitchFamily="34" charset="0"/>
              </a:rPr>
              <a:t>Mão de obra: século XX conquista de direitos</a:t>
            </a:r>
          </a:p>
          <a:p>
            <a:r>
              <a:rPr lang="pt-BR" sz="7400" dirty="0">
                <a:latin typeface="Arial" panose="020B0604020202020204" pitchFamily="34" charset="0"/>
                <a:cs typeface="Arial" panose="020B0604020202020204" pitchFamily="34" charset="0"/>
              </a:rPr>
              <a:t>Século XXI direitos flexibilizados</a:t>
            </a:r>
          </a:p>
          <a:p>
            <a:r>
              <a:rPr lang="pt-BR" sz="7400" dirty="0">
                <a:latin typeface="Arial" panose="020B0604020202020204" pitchFamily="34" charset="0"/>
                <a:cs typeface="Arial" panose="020B0604020202020204" pitchFamily="34" charset="0"/>
              </a:rPr>
              <a:t>Jornadas de 6 horas França</a:t>
            </a:r>
          </a:p>
          <a:p>
            <a:r>
              <a:rPr lang="pt-BR" sz="7400" dirty="0">
                <a:latin typeface="Arial" panose="020B0604020202020204" pitchFamily="34" charset="0"/>
                <a:cs typeface="Arial" panose="020B0604020202020204" pitchFamily="34" charset="0"/>
              </a:rPr>
              <a:t>Precarização do trabalho</a:t>
            </a:r>
          </a:p>
          <a:p>
            <a:r>
              <a:rPr lang="pt-BR" sz="7400" dirty="0">
                <a:latin typeface="Arial" panose="020B0604020202020204" pitchFamily="34" charset="0"/>
                <a:cs typeface="Arial" panose="020B0604020202020204" pitchFamily="34" charset="0"/>
              </a:rPr>
              <a:t>Org da produção Toyotismo; </a:t>
            </a:r>
            <a:r>
              <a:rPr lang="pt-BR" sz="7400" dirty="0" err="1">
                <a:latin typeface="Arial" panose="020B0604020202020204" pitchFamily="34" charset="0"/>
                <a:cs typeface="Arial" panose="020B0604020202020204" pitchFamily="34" charset="0"/>
              </a:rPr>
              <a:t>Volvismo</a:t>
            </a:r>
            <a:r>
              <a:rPr lang="pt-BR" sz="7400" dirty="0">
                <a:latin typeface="Arial" panose="020B0604020202020204" pitchFamily="34" charset="0"/>
                <a:cs typeface="Arial" panose="020B0604020202020204" pitchFamily="34" charset="0"/>
              </a:rPr>
              <a:t>, Vale do Silício; </a:t>
            </a:r>
          </a:p>
          <a:p>
            <a:r>
              <a:rPr lang="pt-BR" sz="7400" dirty="0">
                <a:latin typeface="Arial" panose="020B0604020202020204" pitchFamily="34" charset="0"/>
                <a:cs typeface="Arial" panose="020B0604020202020204" pitchFamily="34" charset="0"/>
              </a:rPr>
              <a:t>Deixamos o fordismo?</a:t>
            </a:r>
          </a:p>
          <a:p>
            <a:r>
              <a:rPr lang="pt-BR" sz="7400" dirty="0">
                <a:latin typeface="Arial" panose="020B0604020202020204" pitchFamily="34" charset="0"/>
                <a:cs typeface="Arial" panose="020B0604020202020204" pitchFamily="34" charset="0"/>
              </a:rPr>
              <a:t>Caminhamos para a 5ª. RI?</a:t>
            </a:r>
          </a:p>
        </p:txBody>
      </p:sp>
    </p:spTree>
    <p:extLst>
      <p:ext uri="{BB962C8B-B14F-4D97-AF65-F5344CB8AC3E}">
        <p14:creationId xmlns:p14="http://schemas.microsoft.com/office/powerpoint/2010/main" val="4288687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94ECD-E88B-46A8-A53C-BA62D410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Condição humana para entender a conduta profissional.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D895EC-9F2B-4BBF-9134-E51310DB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/>
              <a:t>“Condição Humana” Arendt se preocupa com o que é genérico e com o que é específico na condição humana, enfatizando que “através de sua singularidade o homem retém a sua individualidade e, através de sua participação no gênero humano, ele pode comunicar aos demais esta singularidade”.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FIORATI, JJ, Os direitos do homem e a condição humana no pensamento de Hannah Arendt.  www.dhnet.org.br › </a:t>
            </a:r>
            <a:r>
              <a:rPr lang="pt-BR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fioratti_dh_condicao_humana</a:t>
            </a:r>
            <a:endParaRPr lang="pt-BR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 MORAL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 NATURAL </a:t>
            </a:r>
            <a:endParaRPr lang="pt-BR" sz="3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1008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E97FC-0A59-4B2A-8570-A5AF0BB3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Artigo 8 código ética.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963FD1-4877-4E0D-B301-208F261A4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sz="4400" b="1" i="0" u="none" strike="noStrike" baseline="0" dirty="0">
                <a:latin typeface="Lato-Bold"/>
              </a:rPr>
              <a:t>Da intervenção profissional sobre o meio</a:t>
            </a:r>
          </a:p>
          <a:p>
            <a:pPr algn="l"/>
            <a:r>
              <a:rPr lang="pt-BR" sz="2800" b="0" i="0" u="none" strike="noStrike" baseline="0" dirty="0">
                <a:latin typeface="AauxProRegular"/>
              </a:rPr>
              <a:t>VI) A profissão é exercida com base nos preceitos</a:t>
            </a:r>
          </a:p>
          <a:p>
            <a:pPr algn="l"/>
            <a:r>
              <a:rPr lang="pt-BR" sz="2800" b="0" i="0" u="none" strike="noStrike" baseline="0" dirty="0">
                <a:latin typeface="AauxProRegular"/>
              </a:rPr>
              <a:t>do desenvolvimento sustentável na </a:t>
            </a:r>
            <a:r>
              <a:rPr lang="pt-BR" sz="2800" b="0" i="0" u="none" strike="noStrike" baseline="0" dirty="0" err="1">
                <a:latin typeface="AauxProRegular"/>
              </a:rPr>
              <a:t>inter-venção</a:t>
            </a:r>
            <a:endParaRPr lang="pt-BR" sz="2800" b="0" i="0" u="none" strike="noStrike" baseline="0" dirty="0">
              <a:latin typeface="AauxProRegular"/>
            </a:endParaRPr>
          </a:p>
          <a:p>
            <a:pPr algn="l"/>
            <a:r>
              <a:rPr lang="pt-BR" sz="2800" b="0" i="0" u="none" strike="noStrike" baseline="0" dirty="0">
                <a:latin typeface="AauxProRegular"/>
              </a:rPr>
              <a:t>sobre os ambientes natural e construído, e na incolumidade</a:t>
            </a:r>
          </a:p>
          <a:p>
            <a:pPr algn="l"/>
            <a:r>
              <a:rPr lang="pt-BR" sz="2800" b="0" i="0" u="none" strike="noStrike" baseline="0" dirty="0">
                <a:latin typeface="AauxProRegular"/>
              </a:rPr>
              <a:t>das pessoas, de seus bens e de seus valores;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4560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28575-FD60-41DC-BB00-16482275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Das condutas  vedadas – código ética art. 10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310209-CBB2-4149-BF65-06ADC9AD3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sz="2800" b="1" i="0" u="none" strike="noStrike" baseline="0" dirty="0">
                <a:latin typeface="AauxProBold"/>
              </a:rPr>
              <a:t>V) </a:t>
            </a:r>
            <a:r>
              <a:rPr lang="pt-BR" sz="2800" b="0" i="0" u="none" strike="noStrike" baseline="0" dirty="0">
                <a:latin typeface="AauxProRegular"/>
              </a:rPr>
              <a:t>ante o meio:</a:t>
            </a:r>
          </a:p>
          <a:p>
            <a:pPr algn="l"/>
            <a:r>
              <a:rPr lang="pt-BR" sz="2800" b="1" i="0" u="none" strike="noStrike" baseline="0" dirty="0">
                <a:latin typeface="AauxProBold"/>
              </a:rPr>
              <a:t>a) </a:t>
            </a:r>
            <a:r>
              <a:rPr lang="pt-BR" sz="2800" b="0" i="0" u="none" strike="noStrike" baseline="0" dirty="0">
                <a:latin typeface="AauxProRegular"/>
              </a:rPr>
              <a:t>prestar de má-fé orientação, proposta, prescrição</a:t>
            </a:r>
          </a:p>
          <a:p>
            <a:pPr algn="l"/>
            <a:r>
              <a:rPr lang="pt-BR" sz="2800" b="0" i="0" u="none" strike="noStrike" baseline="0" dirty="0">
                <a:latin typeface="AauxProRegular"/>
              </a:rPr>
              <a:t>técnica ou qualquer ato profissional</a:t>
            </a:r>
          </a:p>
          <a:p>
            <a:pPr algn="l"/>
            <a:r>
              <a:rPr lang="pt-BR" sz="2800" b="0" i="0" u="none" strike="noStrike" baseline="0" dirty="0">
                <a:latin typeface="AauxProRegular"/>
              </a:rPr>
              <a:t>que possa resultar em dano ao ambiente</a:t>
            </a:r>
          </a:p>
          <a:p>
            <a:pPr algn="l"/>
            <a:r>
              <a:rPr lang="pt-BR" sz="2800" b="0" i="0" u="none" strike="noStrike" baseline="0" dirty="0">
                <a:latin typeface="AauxProRegular"/>
              </a:rPr>
              <a:t>natural, à saúde humana ou ao patrimônio</a:t>
            </a:r>
          </a:p>
          <a:p>
            <a:pPr algn="l"/>
            <a:r>
              <a:rPr lang="pt-BR" sz="2800" b="0" i="0" u="none" strike="noStrike" baseline="0" dirty="0">
                <a:latin typeface="AauxProRegular"/>
              </a:rPr>
              <a:t>cultura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59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ight Triangle 144">
            <a:extLst>
              <a:ext uri="{FF2B5EF4-FFF2-40B4-BE49-F238E27FC236}">
                <a16:creationId xmlns:a16="http://schemas.microsoft.com/office/drawing/2014/main" id="{E1FB3D03-386F-4B20-BFF7-5A6FF3C2D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1731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ight Triangle 146">
            <a:extLst>
              <a:ext uri="{FF2B5EF4-FFF2-40B4-BE49-F238E27FC236}">
                <a16:creationId xmlns:a16="http://schemas.microsoft.com/office/drawing/2014/main" id="{FF35A874-2690-497F-80A0-03675049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9390" y="576989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Immanuel Kant - Filósofo - InfoEscola">
            <a:extLst>
              <a:ext uri="{FF2B5EF4-FFF2-40B4-BE49-F238E27FC236}">
                <a16:creationId xmlns:a16="http://schemas.microsoft.com/office/drawing/2014/main" id="{E2DA66D6-CDA6-40C2-9CEC-B452BF6CF7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" r="-3" b="1359"/>
          <a:stretch/>
        </p:blipFill>
        <p:spPr bwMode="auto">
          <a:xfrm>
            <a:off x="630125" y="2837669"/>
            <a:ext cx="2344059" cy="341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C9D831B-1474-4A35-98F0-2826A355C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 descr="Imperativo Categórico: nossos valores morais podem ser universais? -  netmundi.org">
            <a:extLst>
              <a:ext uri="{FF2B5EF4-FFF2-40B4-BE49-F238E27FC236}">
                <a16:creationId xmlns:a16="http://schemas.microsoft.com/office/drawing/2014/main" id="{6699ED86-4827-480A-A30C-D27F700F09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8" r="19798" b="-1"/>
          <a:stretch/>
        </p:blipFill>
        <p:spPr bwMode="auto">
          <a:xfrm>
            <a:off x="630126" y="626994"/>
            <a:ext cx="1217216" cy="86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 imperativo categórico de Imannuel Kant e a finalidade da pena ::  Sabedoria Política">
            <a:extLst>
              <a:ext uri="{FF2B5EF4-FFF2-40B4-BE49-F238E27FC236}">
                <a16:creationId xmlns:a16="http://schemas.microsoft.com/office/drawing/2014/main" id="{F4347045-1CF7-48D8-96C7-2FB3496B2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07" r="-4" b="13373"/>
          <a:stretch/>
        </p:blipFill>
        <p:spPr bwMode="auto">
          <a:xfrm>
            <a:off x="5264711" y="975143"/>
            <a:ext cx="2134322" cy="169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ight Triangle 150">
            <a:extLst>
              <a:ext uri="{FF2B5EF4-FFF2-40B4-BE49-F238E27FC236}">
                <a16:creationId xmlns:a16="http://schemas.microsoft.com/office/drawing/2014/main" id="{4F43A2AA-A3AE-43B9-B9B7-842ECCD0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482" y="975143"/>
            <a:ext cx="1092260" cy="225432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5A6B1504-B867-4CAB-81BE-8E02622E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08385" y="1918326"/>
            <a:ext cx="1290063" cy="2794309"/>
          </a:xfrm>
          <a:custGeom>
            <a:avLst/>
            <a:gdLst>
              <a:gd name="connsiteX0" fmla="*/ 0 w 1290063"/>
              <a:gd name="connsiteY0" fmla="*/ 0 h 2794309"/>
              <a:gd name="connsiteX1" fmla="*/ 0 w 1290063"/>
              <a:gd name="connsiteY1" fmla="*/ 2794309 h 2794309"/>
              <a:gd name="connsiteX2" fmla="*/ 1290063 w 1290063"/>
              <a:gd name="connsiteY2" fmla="*/ 2794309 h 2794309"/>
              <a:gd name="connsiteX3" fmla="*/ 1290063 w 1290063"/>
              <a:gd name="connsiteY3" fmla="*/ 1981621 h 2794309"/>
              <a:gd name="connsiteX4" fmla="*/ 1285152 w 1290063"/>
              <a:gd name="connsiteY4" fmla="*/ 1981621 h 2794309"/>
              <a:gd name="connsiteX5" fmla="*/ 1285152 w 1290063"/>
              <a:gd name="connsiteY5" fmla="*/ 1143487 h 2794309"/>
              <a:gd name="connsiteX6" fmla="*/ 1289647 w 1290063"/>
              <a:gd name="connsiteY6" fmla="*/ 1143487 h 2794309"/>
              <a:gd name="connsiteX7" fmla="*/ 1285152 w 1290063"/>
              <a:gd name="connsiteY7" fmla="*/ 1139501 h 2794309"/>
              <a:gd name="connsiteX8" fmla="*/ 1285152 w 1290063"/>
              <a:gd name="connsiteY8" fmla="*/ 1137511 h 2794309"/>
              <a:gd name="connsiteX9" fmla="*/ 1282907 w 1290063"/>
              <a:gd name="connsiteY9" fmla="*/ 1137511 h 2794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0063" h="2794309">
                <a:moveTo>
                  <a:pt x="0" y="0"/>
                </a:moveTo>
                <a:lnTo>
                  <a:pt x="0" y="2794309"/>
                </a:lnTo>
                <a:lnTo>
                  <a:pt x="1290063" y="2794309"/>
                </a:lnTo>
                <a:lnTo>
                  <a:pt x="1290063" y="1981621"/>
                </a:lnTo>
                <a:lnTo>
                  <a:pt x="1285152" y="1981621"/>
                </a:lnTo>
                <a:lnTo>
                  <a:pt x="1285152" y="1143487"/>
                </a:lnTo>
                <a:lnTo>
                  <a:pt x="1289647" y="1143487"/>
                </a:lnTo>
                <a:lnTo>
                  <a:pt x="1285152" y="1139501"/>
                </a:lnTo>
                <a:lnTo>
                  <a:pt x="1285152" y="1137511"/>
                </a:lnTo>
                <a:lnTo>
                  <a:pt x="1282907" y="113751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Immanuel Kant: ética, Imperativo Categórico e ascensão da razão">
            <a:extLst>
              <a:ext uri="{FF2B5EF4-FFF2-40B4-BE49-F238E27FC236}">
                <a16:creationId xmlns:a16="http://schemas.microsoft.com/office/drawing/2014/main" id="{05FCA85B-C715-449D-8D09-FB7D4A45B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95" r="2" b="24148"/>
          <a:stretch/>
        </p:blipFill>
        <p:spPr bwMode="auto">
          <a:xfrm>
            <a:off x="4062100" y="2828368"/>
            <a:ext cx="3471464" cy="255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Right Triangle 154">
            <a:extLst>
              <a:ext uri="{FF2B5EF4-FFF2-40B4-BE49-F238E27FC236}">
                <a16:creationId xmlns:a16="http://schemas.microsoft.com/office/drawing/2014/main" id="{946410AA-0894-4BBC-A1E1-6BB8EF47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 descr="A ética de Kant: o imperativo categórico - A Mente é Maravilhosa">
            <a:extLst>
              <a:ext uri="{FF2B5EF4-FFF2-40B4-BE49-F238E27FC236}">
                <a16:creationId xmlns:a16="http://schemas.microsoft.com/office/drawing/2014/main" id="{ECCE94DD-81DC-475B-B7BE-5866B9A74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7" r="15955" b="3"/>
          <a:stretch/>
        </p:blipFill>
        <p:spPr bwMode="auto">
          <a:xfrm>
            <a:off x="2969841" y="604259"/>
            <a:ext cx="1990594" cy="225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1F3C359C-B3DD-4FB2-A6F9-1D519B65B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Right Triangle 158">
            <a:extLst>
              <a:ext uri="{FF2B5EF4-FFF2-40B4-BE49-F238E27FC236}">
                <a16:creationId xmlns:a16="http://schemas.microsoft.com/office/drawing/2014/main" id="{297C449B-67BB-4D99-86C4-E6ECDEA69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99032" y="5810543"/>
            <a:ext cx="325600" cy="40663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manuel Kant, Caricature Photograph by Gary Brown">
            <a:extLst>
              <a:ext uri="{FF2B5EF4-FFF2-40B4-BE49-F238E27FC236}">
                <a16:creationId xmlns:a16="http://schemas.microsoft.com/office/drawing/2014/main" id="{9DD7517F-E529-405A-88FA-A11F64395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" r="-1" b="-1"/>
          <a:stretch/>
        </p:blipFill>
        <p:spPr bwMode="auto">
          <a:xfrm>
            <a:off x="7724632" y="635538"/>
            <a:ext cx="3837241" cy="558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534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C0EC46-2230-4728-856D-F3531112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10905066" cy="5562249"/>
          </a:xfrm>
          <a:custGeom>
            <a:avLst/>
            <a:gdLst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8506 w 11243827"/>
              <a:gd name="connsiteY105" fmla="*/ 5632788 h 5641173"/>
              <a:gd name="connsiteX106" fmla="*/ 7912803 w 11243827"/>
              <a:gd name="connsiteY106" fmla="*/ 5629702 h 5641173"/>
              <a:gd name="connsiteX107" fmla="*/ 7890915 w 11243827"/>
              <a:gd name="connsiteY107" fmla="*/ 5612272 h 5641173"/>
              <a:gd name="connsiteX108" fmla="*/ 7727691 w 11243827"/>
              <a:gd name="connsiteY108" fmla="*/ 5621064 h 5641173"/>
              <a:gd name="connsiteX109" fmla="*/ 7685998 w 11243827"/>
              <a:gd name="connsiteY109" fmla="*/ 5615564 h 5641173"/>
              <a:gd name="connsiteX110" fmla="*/ 7649302 w 11243827"/>
              <a:gd name="connsiteY110" fmla="*/ 5626541 h 5641173"/>
              <a:gd name="connsiteX111" fmla="*/ 7634083 w 11243827"/>
              <a:gd name="connsiteY111" fmla="*/ 5620862 h 5641173"/>
              <a:gd name="connsiteX112" fmla="*/ 7631455 w 11243827"/>
              <a:gd name="connsiteY112" fmla="*/ 5619708 h 5641173"/>
              <a:gd name="connsiteX113" fmla="*/ 7620952 w 11243827"/>
              <a:gd name="connsiteY113" fmla="*/ 5618872 h 5641173"/>
              <a:gd name="connsiteX114" fmla="*/ 7617992 w 11243827"/>
              <a:gd name="connsiteY114" fmla="*/ 5613914 h 5641173"/>
              <a:gd name="connsiteX115" fmla="*/ 7602182 w 11243827"/>
              <a:gd name="connsiteY115" fmla="*/ 5609271 h 5641173"/>
              <a:gd name="connsiteX116" fmla="*/ 7582847 w 11243827"/>
              <a:gd name="connsiteY116" fmla="*/ 5609047 h 5641173"/>
              <a:gd name="connsiteX117" fmla="*/ 7514158 w 11243827"/>
              <a:gd name="connsiteY117" fmla="*/ 5607737 h 5641173"/>
              <a:gd name="connsiteX118" fmla="*/ 7502955 w 11243827"/>
              <a:gd name="connsiteY118" fmla="*/ 5610415 h 5641173"/>
              <a:gd name="connsiteX119" fmla="*/ 7466391 w 11243827"/>
              <a:gd name="connsiteY119" fmla="*/ 5605949 h 5641173"/>
              <a:gd name="connsiteX120" fmla="*/ 7433806 w 11243827"/>
              <a:gd name="connsiteY120" fmla="*/ 5604945 h 5641173"/>
              <a:gd name="connsiteX121" fmla="*/ 7412693 w 11243827"/>
              <a:gd name="connsiteY121" fmla="*/ 5607075 h 5641173"/>
              <a:gd name="connsiteX122" fmla="*/ 7407159 w 11243827"/>
              <a:gd name="connsiteY122" fmla="*/ 5605310 h 5641173"/>
              <a:gd name="connsiteX123" fmla="*/ 7385900 w 11243827"/>
              <a:gd name="connsiteY123" fmla="*/ 5604171 h 5641173"/>
              <a:gd name="connsiteX124" fmla="*/ 7375071 w 11243827"/>
              <a:gd name="connsiteY124" fmla="*/ 5606788 h 5641173"/>
              <a:gd name="connsiteX125" fmla="*/ 7364382 w 11243827"/>
              <a:gd name="connsiteY125" fmla="*/ 5600762 h 5641173"/>
              <a:gd name="connsiteX126" fmla="*/ 7361770 w 11243827"/>
              <a:gd name="connsiteY126" fmla="*/ 5596347 h 5641173"/>
              <a:gd name="connsiteX127" fmla="*/ 7346641 w 11243827"/>
              <a:gd name="connsiteY127" fmla="*/ 5598329 h 5641173"/>
              <a:gd name="connsiteX128" fmla="*/ 7334238 w 11243827"/>
              <a:gd name="connsiteY128" fmla="*/ 5594014 h 5641173"/>
              <a:gd name="connsiteX129" fmla="*/ 7323426 w 11243827"/>
              <a:gd name="connsiteY129" fmla="*/ 5596835 h 5641173"/>
              <a:gd name="connsiteX130" fmla="*/ 7318938 w 11243827"/>
              <a:gd name="connsiteY130" fmla="*/ 5596200 h 5641173"/>
              <a:gd name="connsiteX131" fmla="*/ 7307784 w 11243827"/>
              <a:gd name="connsiteY131" fmla="*/ 5594065 h 5641173"/>
              <a:gd name="connsiteX132" fmla="*/ 7288540 w 11243827"/>
              <a:gd name="connsiteY132" fmla="*/ 5589320 h 5641173"/>
              <a:gd name="connsiteX133" fmla="*/ 7282537 w 11243827"/>
              <a:gd name="connsiteY133" fmla="*/ 5588660 h 5641173"/>
              <a:gd name="connsiteX134" fmla="*/ 7269466 w 11243827"/>
              <a:gd name="connsiteY134" fmla="*/ 5581404 h 5641173"/>
              <a:gd name="connsiteX135" fmla="*/ 7244165 w 11243827"/>
              <a:gd name="connsiteY135" fmla="*/ 5575200 h 5641173"/>
              <a:gd name="connsiteX136" fmla="*/ 7199619 w 11243827"/>
              <a:gd name="connsiteY136" fmla="*/ 5553550 h 5641173"/>
              <a:gd name="connsiteX137" fmla="*/ 7173434 w 11243827"/>
              <a:gd name="connsiteY137" fmla="*/ 5543219 h 5641173"/>
              <a:gd name="connsiteX138" fmla="*/ 7155718 w 11243827"/>
              <a:gd name="connsiteY138" fmla="*/ 5533697 h 5641173"/>
              <a:gd name="connsiteX139" fmla="*/ 7103430 w 11243827"/>
              <a:gd name="connsiteY139" fmla="*/ 5520249 h 5641173"/>
              <a:gd name="connsiteX140" fmla="*/ 7013746 w 11243827"/>
              <a:gd name="connsiteY140" fmla="*/ 5502470 h 5641173"/>
              <a:gd name="connsiteX141" fmla="*/ 6995379 w 11243827"/>
              <a:gd name="connsiteY141" fmla="*/ 5497693 h 5641173"/>
              <a:gd name="connsiteX142" fmla="*/ 6982475 w 11243827"/>
              <a:gd name="connsiteY142" fmla="*/ 5489641 h 5641173"/>
              <a:gd name="connsiteX143" fmla="*/ 6981994 w 11243827"/>
              <a:gd name="connsiteY143" fmla="*/ 5484335 h 5641173"/>
              <a:gd name="connsiteX144" fmla="*/ 6972355 w 11243827"/>
              <a:gd name="connsiteY144" fmla="*/ 5481074 h 5641173"/>
              <a:gd name="connsiteX145" fmla="*/ 6970394 w 11243827"/>
              <a:gd name="connsiteY145" fmla="*/ 5479383 h 5641173"/>
              <a:gd name="connsiteX146" fmla="*/ 6958543 w 11243827"/>
              <a:gd name="connsiteY146" fmla="*/ 5470507 h 5641173"/>
              <a:gd name="connsiteX147" fmla="*/ 6918276 w 11243827"/>
              <a:gd name="connsiteY147" fmla="*/ 5472034 h 5641173"/>
              <a:gd name="connsiteX148" fmla="*/ 6881046 w 11243827"/>
              <a:gd name="connsiteY148" fmla="*/ 5457070 h 5641173"/>
              <a:gd name="connsiteX149" fmla="*/ 6720917 w 11243827"/>
              <a:gd name="connsiteY149" fmla="*/ 5426664 h 5641173"/>
              <a:gd name="connsiteX150" fmla="*/ 6724964 w 11243827"/>
              <a:gd name="connsiteY150" fmla="*/ 5414071 h 5641173"/>
              <a:gd name="connsiteX151" fmla="*/ 6717823 w 11243827"/>
              <a:gd name="connsiteY151" fmla="*/ 5410317 h 5641173"/>
              <a:gd name="connsiteX152" fmla="*/ 6660723 w 11243827"/>
              <a:gd name="connsiteY152" fmla="*/ 5408304 h 5641173"/>
              <a:gd name="connsiteX153" fmla="*/ 6532914 w 11243827"/>
              <a:gd name="connsiteY153" fmla="*/ 5431205 h 5641173"/>
              <a:gd name="connsiteX154" fmla="*/ 6317327 w 11243827"/>
              <a:gd name="connsiteY154" fmla="*/ 5481889 h 5641173"/>
              <a:gd name="connsiteX155" fmla="*/ 6196243 w 11243827"/>
              <a:gd name="connsiteY155" fmla="*/ 5515042 h 5641173"/>
              <a:gd name="connsiteX156" fmla="*/ 6099124 w 11243827"/>
              <a:gd name="connsiteY156" fmla="*/ 5516848 h 5641173"/>
              <a:gd name="connsiteX157" fmla="*/ 6016077 w 11243827"/>
              <a:gd name="connsiteY157" fmla="*/ 5528642 h 5641173"/>
              <a:gd name="connsiteX158" fmla="*/ 6004389 w 11243827"/>
              <a:gd name="connsiteY158" fmla="*/ 5531206 h 5641173"/>
              <a:gd name="connsiteX159" fmla="*/ 5933945 w 11243827"/>
              <a:gd name="connsiteY159" fmla="*/ 5538840 h 5641173"/>
              <a:gd name="connsiteX160" fmla="*/ 5883936 w 11243827"/>
              <a:gd name="connsiteY160" fmla="*/ 5553807 h 5641173"/>
              <a:gd name="connsiteX161" fmla="*/ 5798331 w 11243827"/>
              <a:gd name="connsiteY161" fmla="*/ 5564248 h 5641173"/>
              <a:gd name="connsiteX162" fmla="*/ 5712738 w 11243827"/>
              <a:gd name="connsiteY162" fmla="*/ 5573120 h 5641173"/>
              <a:gd name="connsiteX163" fmla="*/ 5681342 w 11243827"/>
              <a:gd name="connsiteY163" fmla="*/ 5575621 h 5641173"/>
              <a:gd name="connsiteX164" fmla="*/ 5627167 w 11243827"/>
              <a:gd name="connsiteY164" fmla="*/ 5583215 h 5641173"/>
              <a:gd name="connsiteX165" fmla="*/ 5591414 w 11243827"/>
              <a:gd name="connsiteY165" fmla="*/ 5587695 h 5641173"/>
              <a:gd name="connsiteX166" fmla="*/ 5583028 w 11243827"/>
              <a:gd name="connsiteY166" fmla="*/ 5580877 h 5641173"/>
              <a:gd name="connsiteX167" fmla="*/ 5549426 w 11243827"/>
              <a:gd name="connsiteY167" fmla="*/ 5582858 h 5641173"/>
              <a:gd name="connsiteX168" fmla="*/ 5519999 w 11243827"/>
              <a:gd name="connsiteY168" fmla="*/ 5592246 h 5641173"/>
              <a:gd name="connsiteX169" fmla="*/ 5480028 w 11243827"/>
              <a:gd name="connsiteY169" fmla="*/ 5597282 h 5641173"/>
              <a:gd name="connsiteX170" fmla="*/ 5456175 w 11243827"/>
              <a:gd name="connsiteY170" fmla="*/ 5600371 h 5641173"/>
              <a:gd name="connsiteX171" fmla="*/ 5388463 w 11243827"/>
              <a:gd name="connsiteY171" fmla="*/ 5602638 h 5641173"/>
              <a:gd name="connsiteX172" fmla="*/ 5265898 w 11243827"/>
              <a:gd name="connsiteY172" fmla="*/ 5591830 h 5641173"/>
              <a:gd name="connsiteX173" fmla="*/ 5231231 w 11243827"/>
              <a:gd name="connsiteY173" fmla="*/ 5592790 h 5641173"/>
              <a:gd name="connsiteX174" fmla="*/ 5226996 w 11243827"/>
              <a:gd name="connsiteY174" fmla="*/ 5595040 h 5641173"/>
              <a:gd name="connsiteX175" fmla="*/ 5175988 w 11243827"/>
              <a:gd name="connsiteY175" fmla="*/ 5588131 h 5641173"/>
              <a:gd name="connsiteX176" fmla="*/ 5107470 w 11243827"/>
              <a:gd name="connsiteY176" fmla="*/ 5594771 h 5641173"/>
              <a:gd name="connsiteX177" fmla="*/ 5027868 w 11243827"/>
              <a:gd name="connsiteY177" fmla="*/ 5605624 h 5641173"/>
              <a:gd name="connsiteX178" fmla="*/ 5007324 w 11243827"/>
              <a:gd name="connsiteY178" fmla="*/ 5609209 h 5641173"/>
              <a:gd name="connsiteX179" fmla="*/ 4952559 w 11243827"/>
              <a:gd name="connsiteY179" fmla="*/ 5611402 h 5641173"/>
              <a:gd name="connsiteX180" fmla="*/ 4826081 w 11243827"/>
              <a:gd name="connsiteY180" fmla="*/ 5616191 h 5641173"/>
              <a:gd name="connsiteX181" fmla="*/ 4823501 w 11243827"/>
              <a:gd name="connsiteY181" fmla="*/ 5619174 h 5641173"/>
              <a:gd name="connsiteX182" fmla="*/ 4813093 w 11243827"/>
              <a:gd name="connsiteY182" fmla="*/ 5620026 h 5641173"/>
              <a:gd name="connsiteX183" fmla="*/ 4810563 w 11243827"/>
              <a:gd name="connsiteY183" fmla="*/ 5620787 h 5641173"/>
              <a:gd name="connsiteX184" fmla="*/ 4795818 w 11243827"/>
              <a:gd name="connsiteY184" fmla="*/ 5624618 h 5641173"/>
              <a:gd name="connsiteX185" fmla="*/ 4758404 w 11243827"/>
              <a:gd name="connsiteY185" fmla="*/ 5619510 h 5641173"/>
              <a:gd name="connsiteX186" fmla="*/ 4717254 w 11243827"/>
              <a:gd name="connsiteY186" fmla="*/ 5624155 h 5641173"/>
              <a:gd name="connsiteX187" fmla="*/ 4591958 w 11243827"/>
              <a:gd name="connsiteY187" fmla="*/ 5624710 h 5641173"/>
              <a:gd name="connsiteX188" fmla="*/ 4476215 w 11243827"/>
              <a:gd name="connsiteY188" fmla="*/ 5628210 h 5641173"/>
              <a:gd name="connsiteX189" fmla="*/ 4425193 w 11243827"/>
              <a:gd name="connsiteY189" fmla="*/ 5627414 h 5641173"/>
              <a:gd name="connsiteX190" fmla="*/ 4383866 w 11243827"/>
              <a:gd name="connsiteY190" fmla="*/ 5626546 h 5641173"/>
              <a:gd name="connsiteX191" fmla="*/ 4385596 w 11243827"/>
              <a:gd name="connsiteY191" fmla="*/ 5634646 h 5641173"/>
              <a:gd name="connsiteX192" fmla="*/ 4360864 w 11243827"/>
              <a:gd name="connsiteY192" fmla="*/ 5641173 h 5641173"/>
              <a:gd name="connsiteX193" fmla="*/ 4328321 w 11243827"/>
              <a:gd name="connsiteY193" fmla="*/ 5626332 h 5641173"/>
              <a:gd name="connsiteX194" fmla="*/ 4309842 w 11243827"/>
              <a:gd name="connsiteY194" fmla="*/ 5626471 h 5641173"/>
              <a:gd name="connsiteX195" fmla="*/ 4277424 w 11243827"/>
              <a:gd name="connsiteY195" fmla="*/ 5631598 h 5641173"/>
              <a:gd name="connsiteX196" fmla="*/ 4266627 w 11243827"/>
              <a:gd name="connsiteY196" fmla="*/ 5633969 h 5641173"/>
              <a:gd name="connsiteX197" fmla="*/ 4185525 w 11243827"/>
              <a:gd name="connsiteY197" fmla="*/ 5617508 h 5641173"/>
              <a:gd name="connsiteX198" fmla="*/ 4177617 w 11243827"/>
              <a:gd name="connsiteY198" fmla="*/ 5610903 h 5641173"/>
              <a:gd name="connsiteX199" fmla="*/ 4136948 w 11243827"/>
              <a:gd name="connsiteY199" fmla="*/ 5608031 h 5641173"/>
              <a:gd name="connsiteX200" fmla="*/ 4132323 w 11243827"/>
              <a:gd name="connsiteY200" fmla="*/ 5609784 h 5641173"/>
              <a:gd name="connsiteX201" fmla="*/ 4098620 w 11243827"/>
              <a:gd name="connsiteY201" fmla="*/ 5599672 h 5641173"/>
              <a:gd name="connsiteX202" fmla="*/ 3963475 w 11243827"/>
              <a:gd name="connsiteY202" fmla="*/ 5581841 h 5641173"/>
              <a:gd name="connsiteX203" fmla="*/ 3703613 w 11243827"/>
              <a:gd name="connsiteY203" fmla="*/ 5572482 h 5641173"/>
              <a:gd name="connsiteX204" fmla="*/ 3432987 w 11243827"/>
              <a:gd name="connsiteY204" fmla="*/ 5545768 h 5641173"/>
              <a:gd name="connsiteX205" fmla="*/ 3176381 w 11243827"/>
              <a:gd name="connsiteY205" fmla="*/ 5556110 h 5641173"/>
              <a:gd name="connsiteX206" fmla="*/ 2710156 w 11243827"/>
              <a:gd name="connsiteY206" fmla="*/ 5527517 h 5641173"/>
              <a:gd name="connsiteX207" fmla="*/ 2550206 w 11243827"/>
              <a:gd name="connsiteY207" fmla="*/ 5524958 h 5641173"/>
              <a:gd name="connsiteX208" fmla="*/ 2443041 w 11243827"/>
              <a:gd name="connsiteY208" fmla="*/ 5523990 h 5641173"/>
              <a:gd name="connsiteX209" fmla="*/ 2435613 w 11243827"/>
              <a:gd name="connsiteY209" fmla="*/ 5526704 h 5641173"/>
              <a:gd name="connsiteX210" fmla="*/ 2405682 w 11243827"/>
              <a:gd name="connsiteY210" fmla="*/ 5528307 h 5641173"/>
              <a:gd name="connsiteX211" fmla="*/ 2397487 w 11243827"/>
              <a:gd name="connsiteY211" fmla="*/ 5540337 h 5641173"/>
              <a:gd name="connsiteX212" fmla="*/ 2297454 w 11243827"/>
              <a:gd name="connsiteY212" fmla="*/ 5550765 h 5641173"/>
              <a:gd name="connsiteX213" fmla="*/ 2056700 w 11243827"/>
              <a:gd name="connsiteY213" fmla="*/ 5555489 h 5641173"/>
              <a:gd name="connsiteX214" fmla="*/ 1878530 w 11243827"/>
              <a:gd name="connsiteY214" fmla="*/ 5535330 h 5641173"/>
              <a:gd name="connsiteX215" fmla="*/ 1859292 w 11243827"/>
              <a:gd name="connsiteY215" fmla="*/ 5535461 h 5641173"/>
              <a:gd name="connsiteX216" fmla="*/ 1835626 w 11243827"/>
              <a:gd name="connsiteY216" fmla="*/ 5533793 h 5641173"/>
              <a:gd name="connsiteX217" fmla="*/ 1798939 w 11243827"/>
              <a:gd name="connsiteY217" fmla="*/ 5540285 h 5641173"/>
              <a:gd name="connsiteX218" fmla="*/ 1779046 w 11243827"/>
              <a:gd name="connsiteY218" fmla="*/ 5549949 h 5641173"/>
              <a:gd name="connsiteX219" fmla="*/ 1772421 w 11243827"/>
              <a:gd name="connsiteY219" fmla="*/ 5549018 h 5641173"/>
              <a:gd name="connsiteX220" fmla="*/ 1772052 w 11243827"/>
              <a:gd name="connsiteY220" fmla="*/ 5545689 h 5641173"/>
              <a:gd name="connsiteX221" fmla="*/ 1711543 w 11243827"/>
              <a:gd name="connsiteY221" fmla="*/ 5534558 h 5641173"/>
              <a:gd name="connsiteX222" fmla="*/ 1698891 w 11243827"/>
              <a:gd name="connsiteY222" fmla="*/ 5513187 h 5641173"/>
              <a:gd name="connsiteX223" fmla="*/ 1538763 w 11243827"/>
              <a:gd name="connsiteY223" fmla="*/ 5482781 h 5641173"/>
              <a:gd name="connsiteX224" fmla="*/ 1501533 w 11243827"/>
              <a:gd name="connsiteY224" fmla="*/ 5467817 h 5641173"/>
              <a:gd name="connsiteX225" fmla="*/ 1461266 w 11243827"/>
              <a:gd name="connsiteY225" fmla="*/ 5469343 h 5641173"/>
              <a:gd name="connsiteX226" fmla="*/ 1449415 w 11243827"/>
              <a:gd name="connsiteY226" fmla="*/ 5460467 h 5641173"/>
              <a:gd name="connsiteX227" fmla="*/ 1447454 w 11243827"/>
              <a:gd name="connsiteY227" fmla="*/ 5458776 h 5641173"/>
              <a:gd name="connsiteX228" fmla="*/ 1437814 w 11243827"/>
              <a:gd name="connsiteY228" fmla="*/ 5455515 h 5641173"/>
              <a:gd name="connsiteX229" fmla="*/ 1437334 w 11243827"/>
              <a:gd name="connsiteY229" fmla="*/ 5450209 h 5641173"/>
              <a:gd name="connsiteX230" fmla="*/ 1424429 w 11243827"/>
              <a:gd name="connsiteY230" fmla="*/ 5442157 h 5641173"/>
              <a:gd name="connsiteX231" fmla="*/ 1406063 w 11243827"/>
              <a:gd name="connsiteY231" fmla="*/ 5437380 h 5641173"/>
              <a:gd name="connsiteX232" fmla="*/ 1316379 w 11243827"/>
              <a:gd name="connsiteY232" fmla="*/ 5419601 h 5641173"/>
              <a:gd name="connsiteX233" fmla="*/ 1264090 w 11243827"/>
              <a:gd name="connsiteY233" fmla="*/ 5406153 h 5641173"/>
              <a:gd name="connsiteX234" fmla="*/ 1246374 w 11243827"/>
              <a:gd name="connsiteY234" fmla="*/ 5396631 h 5641173"/>
              <a:gd name="connsiteX235" fmla="*/ 1220190 w 11243827"/>
              <a:gd name="connsiteY235" fmla="*/ 5386301 h 5641173"/>
              <a:gd name="connsiteX236" fmla="*/ 1175643 w 11243827"/>
              <a:gd name="connsiteY236" fmla="*/ 5364651 h 5641173"/>
              <a:gd name="connsiteX237" fmla="*/ 1150342 w 11243827"/>
              <a:gd name="connsiteY237" fmla="*/ 5358447 h 5641173"/>
              <a:gd name="connsiteX238" fmla="*/ 1137272 w 11243827"/>
              <a:gd name="connsiteY238" fmla="*/ 5351191 h 5641173"/>
              <a:gd name="connsiteX239" fmla="*/ 1131268 w 11243827"/>
              <a:gd name="connsiteY239" fmla="*/ 5350530 h 5641173"/>
              <a:gd name="connsiteX240" fmla="*/ 1112024 w 11243827"/>
              <a:gd name="connsiteY240" fmla="*/ 5345786 h 5641173"/>
              <a:gd name="connsiteX241" fmla="*/ 1100870 w 11243827"/>
              <a:gd name="connsiteY241" fmla="*/ 5343651 h 5641173"/>
              <a:gd name="connsiteX242" fmla="*/ 1096383 w 11243827"/>
              <a:gd name="connsiteY242" fmla="*/ 5343015 h 5641173"/>
              <a:gd name="connsiteX243" fmla="*/ 1085571 w 11243827"/>
              <a:gd name="connsiteY243" fmla="*/ 5345836 h 5641173"/>
              <a:gd name="connsiteX244" fmla="*/ 1073168 w 11243827"/>
              <a:gd name="connsiteY244" fmla="*/ 5341521 h 5641173"/>
              <a:gd name="connsiteX245" fmla="*/ 1058039 w 11243827"/>
              <a:gd name="connsiteY245" fmla="*/ 5343504 h 5641173"/>
              <a:gd name="connsiteX246" fmla="*/ 1055426 w 11243827"/>
              <a:gd name="connsiteY246" fmla="*/ 5339088 h 5641173"/>
              <a:gd name="connsiteX247" fmla="*/ 1044738 w 11243827"/>
              <a:gd name="connsiteY247" fmla="*/ 5333063 h 5641173"/>
              <a:gd name="connsiteX248" fmla="*/ 1033909 w 11243827"/>
              <a:gd name="connsiteY248" fmla="*/ 5335680 h 5641173"/>
              <a:gd name="connsiteX249" fmla="*/ 1012649 w 11243827"/>
              <a:gd name="connsiteY249" fmla="*/ 5334541 h 5641173"/>
              <a:gd name="connsiteX250" fmla="*/ 1007115 w 11243827"/>
              <a:gd name="connsiteY250" fmla="*/ 5332775 h 5641173"/>
              <a:gd name="connsiteX251" fmla="*/ 986002 w 11243827"/>
              <a:gd name="connsiteY251" fmla="*/ 5334906 h 5641173"/>
              <a:gd name="connsiteX252" fmla="*/ 953418 w 11243827"/>
              <a:gd name="connsiteY252" fmla="*/ 5333901 h 5641173"/>
              <a:gd name="connsiteX253" fmla="*/ 916854 w 11243827"/>
              <a:gd name="connsiteY253" fmla="*/ 5329435 h 5641173"/>
              <a:gd name="connsiteX254" fmla="*/ 905651 w 11243827"/>
              <a:gd name="connsiteY254" fmla="*/ 5332114 h 5641173"/>
              <a:gd name="connsiteX255" fmla="*/ 836961 w 11243827"/>
              <a:gd name="connsiteY255" fmla="*/ 5330803 h 5641173"/>
              <a:gd name="connsiteX256" fmla="*/ 817627 w 11243827"/>
              <a:gd name="connsiteY256" fmla="*/ 5330580 h 5641173"/>
              <a:gd name="connsiteX257" fmla="*/ 801817 w 11243827"/>
              <a:gd name="connsiteY257" fmla="*/ 5325937 h 5641173"/>
              <a:gd name="connsiteX258" fmla="*/ 798857 w 11243827"/>
              <a:gd name="connsiteY258" fmla="*/ 5320979 h 5641173"/>
              <a:gd name="connsiteX259" fmla="*/ 788354 w 11243827"/>
              <a:gd name="connsiteY259" fmla="*/ 5320143 h 5641173"/>
              <a:gd name="connsiteX260" fmla="*/ 785726 w 11243827"/>
              <a:gd name="connsiteY260" fmla="*/ 5318989 h 5641173"/>
              <a:gd name="connsiteX261" fmla="*/ 770507 w 11243827"/>
              <a:gd name="connsiteY261" fmla="*/ 5313309 h 5641173"/>
              <a:gd name="connsiteX262" fmla="*/ 733810 w 11243827"/>
              <a:gd name="connsiteY262" fmla="*/ 5324286 h 5641173"/>
              <a:gd name="connsiteX263" fmla="*/ 692117 w 11243827"/>
              <a:gd name="connsiteY263" fmla="*/ 5318786 h 5641173"/>
              <a:gd name="connsiteX264" fmla="*/ 528894 w 11243827"/>
              <a:gd name="connsiteY264" fmla="*/ 5327578 h 5641173"/>
              <a:gd name="connsiteX265" fmla="*/ 507005 w 11243827"/>
              <a:gd name="connsiteY265" fmla="*/ 5310149 h 5641173"/>
              <a:gd name="connsiteX266" fmla="*/ 441302 w 11243827"/>
              <a:gd name="connsiteY266" fmla="*/ 5307062 h 5641173"/>
              <a:gd name="connsiteX267" fmla="*/ 336819 w 11243827"/>
              <a:gd name="connsiteY267" fmla="*/ 5336690 h 5641173"/>
              <a:gd name="connsiteX268" fmla="*/ 215763 w 11243827"/>
              <a:gd name="connsiteY268" fmla="*/ 5332575 h 5641173"/>
              <a:gd name="connsiteX269" fmla="*/ 205927 w 11243827"/>
              <a:gd name="connsiteY269" fmla="*/ 5339672 h 5641173"/>
              <a:gd name="connsiteX270" fmla="*/ 194189 w 11243827"/>
              <a:gd name="connsiteY270" fmla="*/ 5343588 h 5641173"/>
              <a:gd name="connsiteX271" fmla="*/ 192552 w 11243827"/>
              <a:gd name="connsiteY271" fmla="*/ 5342845 h 5641173"/>
              <a:gd name="connsiteX272" fmla="*/ 178320 w 11243827"/>
              <a:gd name="connsiteY272" fmla="*/ 5343766 h 5641173"/>
              <a:gd name="connsiteX273" fmla="*/ 175596 w 11243827"/>
              <a:gd name="connsiteY273" fmla="*/ 5346411 h 5641173"/>
              <a:gd name="connsiteX274" fmla="*/ 165951 w 11243827"/>
              <a:gd name="connsiteY274" fmla="*/ 5347808 h 5641173"/>
              <a:gd name="connsiteX275" fmla="*/ 147287 w 11243827"/>
              <a:gd name="connsiteY275" fmla="*/ 5352625 h 5641173"/>
              <a:gd name="connsiteX276" fmla="*/ 143484 w 11243827"/>
              <a:gd name="connsiteY276" fmla="*/ 5351591 h 5641173"/>
              <a:gd name="connsiteX277" fmla="*/ 114847 w 11243827"/>
              <a:gd name="connsiteY277" fmla="*/ 5355844 h 5641173"/>
              <a:gd name="connsiteX278" fmla="*/ 114306 w 11243827"/>
              <a:gd name="connsiteY278" fmla="*/ 5354983 h 5641173"/>
              <a:gd name="connsiteX279" fmla="*/ 105588 w 11243827"/>
              <a:gd name="connsiteY279" fmla="*/ 5352169 h 5641173"/>
              <a:gd name="connsiteX280" fmla="*/ 89264 w 11243827"/>
              <a:gd name="connsiteY280" fmla="*/ 5348886 h 5641173"/>
              <a:gd name="connsiteX281" fmla="*/ 49794 w 11243827"/>
              <a:gd name="connsiteY281" fmla="*/ 5329950 h 5641173"/>
              <a:gd name="connsiteX282" fmla="*/ 19924 w 11243827"/>
              <a:gd name="connsiteY282" fmla="*/ 5334282 h 5641173"/>
              <a:gd name="connsiteX283" fmla="*/ 13819 w 11243827"/>
              <a:gd name="connsiteY283" fmla="*/ 5334653 h 5641173"/>
              <a:gd name="connsiteX284" fmla="*/ 13657 w 11243827"/>
              <a:gd name="connsiteY284" fmla="*/ 5334455 h 5641173"/>
              <a:gd name="connsiteX285" fmla="*/ 7139 w 11243827"/>
              <a:gd name="connsiteY285" fmla="*/ 5334438 h 5641173"/>
              <a:gd name="connsiteX286" fmla="*/ 2684 w 11243827"/>
              <a:gd name="connsiteY286" fmla="*/ 5335333 h 5641173"/>
              <a:gd name="connsiteX287" fmla="*/ 0 w 11243827"/>
              <a:gd name="connsiteY287" fmla="*/ 5335496 h 5641173"/>
              <a:gd name="connsiteX288" fmla="*/ 0 w 11243827"/>
              <a:gd name="connsiteY288" fmla="*/ 10592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717823 w 11243827"/>
              <a:gd name="connsiteY150" fmla="*/ 5410317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63717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87273"/>
              <a:gd name="connsiteX1" fmla="*/ 11243827 w 11243827"/>
              <a:gd name="connsiteY1" fmla="*/ 1470035 h 5687273"/>
              <a:gd name="connsiteX2" fmla="*/ 11243827 w 11243827"/>
              <a:gd name="connsiteY2" fmla="*/ 5001571 h 5687273"/>
              <a:gd name="connsiteX3" fmla="*/ 11243827 w 11243827"/>
              <a:gd name="connsiteY3" fmla="*/ 5209610 h 5687273"/>
              <a:gd name="connsiteX4" fmla="*/ 11240675 w 11243827"/>
              <a:gd name="connsiteY4" fmla="*/ 5210442 h 5687273"/>
              <a:gd name="connsiteX5" fmla="*/ 11179959 w 11243827"/>
              <a:gd name="connsiteY5" fmla="*/ 5221199 h 5687273"/>
              <a:gd name="connsiteX6" fmla="*/ 11105493 w 11243827"/>
              <a:gd name="connsiteY6" fmla="*/ 5259905 h 5687273"/>
              <a:gd name="connsiteX7" fmla="*/ 11078640 w 11243827"/>
              <a:gd name="connsiteY7" fmla="*/ 5263531 h 5687273"/>
              <a:gd name="connsiteX8" fmla="*/ 11079616 w 11243827"/>
              <a:gd name="connsiteY8" fmla="*/ 5270380 h 5687273"/>
              <a:gd name="connsiteX9" fmla="*/ 11069641 w 11243827"/>
              <a:gd name="connsiteY9" fmla="*/ 5270884 h 5687273"/>
              <a:gd name="connsiteX10" fmla="*/ 11047377 w 11243827"/>
              <a:gd name="connsiteY10" fmla="*/ 5271051 h 5687273"/>
              <a:gd name="connsiteX11" fmla="*/ 10980705 w 11243827"/>
              <a:gd name="connsiteY11" fmla="*/ 5272951 h 5687273"/>
              <a:gd name="connsiteX12" fmla="*/ 10962514 w 11243827"/>
              <a:gd name="connsiteY12" fmla="*/ 5286084 h 5687273"/>
              <a:gd name="connsiteX13" fmla="*/ 10945307 w 11243827"/>
              <a:gd name="connsiteY13" fmla="*/ 5286290 h 5687273"/>
              <a:gd name="connsiteX14" fmla="*/ 10845516 w 11243827"/>
              <a:gd name="connsiteY14" fmla="*/ 5303894 h 5687273"/>
              <a:gd name="connsiteX15" fmla="*/ 10831795 w 11243827"/>
              <a:gd name="connsiteY15" fmla="*/ 5305210 h 5687273"/>
              <a:gd name="connsiteX16" fmla="*/ 10824365 w 11243827"/>
              <a:gd name="connsiteY16" fmla="*/ 5311111 h 5687273"/>
              <a:gd name="connsiteX17" fmla="*/ 10797756 w 11243827"/>
              <a:gd name="connsiteY17" fmla="*/ 5312285 h 5687273"/>
              <a:gd name="connsiteX18" fmla="*/ 10796525 w 11243827"/>
              <a:gd name="connsiteY18" fmla="*/ 5315645 h 5687273"/>
              <a:gd name="connsiteX19" fmla="*/ 10709063 w 11243827"/>
              <a:gd name="connsiteY19" fmla="*/ 5344492 h 5687273"/>
              <a:gd name="connsiteX20" fmla="*/ 10694078 w 11243827"/>
              <a:gd name="connsiteY20" fmla="*/ 5349258 h 5687273"/>
              <a:gd name="connsiteX21" fmla="*/ 10681131 w 11243827"/>
              <a:gd name="connsiteY21" fmla="*/ 5347812 h 5687273"/>
              <a:gd name="connsiteX22" fmla="*/ 10609448 w 11243827"/>
              <a:gd name="connsiteY22" fmla="*/ 5351931 h 5687273"/>
              <a:gd name="connsiteX23" fmla="*/ 10592397 w 11243827"/>
              <a:gd name="connsiteY23" fmla="*/ 5349402 h 5687273"/>
              <a:gd name="connsiteX24" fmla="*/ 10585227 w 11243827"/>
              <a:gd name="connsiteY24" fmla="*/ 5344063 h 5687273"/>
              <a:gd name="connsiteX25" fmla="*/ 10557472 w 11243827"/>
              <a:gd name="connsiteY25" fmla="*/ 5354151 h 5687273"/>
              <a:gd name="connsiteX26" fmla="*/ 10514646 w 11243827"/>
              <a:gd name="connsiteY26" fmla="*/ 5361064 h 5687273"/>
              <a:gd name="connsiteX27" fmla="*/ 10494292 w 11243827"/>
              <a:gd name="connsiteY27" fmla="*/ 5366054 h 5687273"/>
              <a:gd name="connsiteX28" fmla="*/ 10477869 w 11243827"/>
              <a:gd name="connsiteY28" fmla="*/ 5363025 h 5687273"/>
              <a:gd name="connsiteX29" fmla="*/ 10384411 w 11243827"/>
              <a:gd name="connsiteY29" fmla="*/ 5362257 h 5687273"/>
              <a:gd name="connsiteX30" fmla="*/ 10362921 w 11243827"/>
              <a:gd name="connsiteY30" fmla="*/ 5357444 h 5687273"/>
              <a:gd name="connsiteX31" fmla="*/ 10352736 w 11243827"/>
              <a:gd name="connsiteY31" fmla="*/ 5347851 h 5687273"/>
              <a:gd name="connsiteX32" fmla="*/ 10344754 w 11243827"/>
              <a:gd name="connsiteY32" fmla="*/ 5351272 h 5687273"/>
              <a:gd name="connsiteX33" fmla="*/ 10288226 w 11243827"/>
              <a:gd name="connsiteY33" fmla="*/ 5351613 h 5687273"/>
              <a:gd name="connsiteX34" fmla="*/ 10251350 w 11243827"/>
              <a:gd name="connsiteY34" fmla="*/ 5352711 h 5687273"/>
              <a:gd name="connsiteX35" fmla="*/ 10249108 w 11243827"/>
              <a:gd name="connsiteY35" fmla="*/ 5365881 h 5687273"/>
              <a:gd name="connsiteX36" fmla="*/ 10216272 w 11243827"/>
              <a:gd name="connsiteY36" fmla="*/ 5370573 h 5687273"/>
              <a:gd name="connsiteX37" fmla="*/ 10181278 w 11243827"/>
              <a:gd name="connsiteY37" fmla="*/ 5362119 h 5687273"/>
              <a:gd name="connsiteX38" fmla="*/ 10140033 w 11243827"/>
              <a:gd name="connsiteY38" fmla="*/ 5363304 h 5687273"/>
              <a:gd name="connsiteX39" fmla="*/ 10115353 w 11243827"/>
              <a:gd name="connsiteY39" fmla="*/ 5363869 h 5687273"/>
              <a:gd name="connsiteX40" fmla="*/ 10050578 w 11243827"/>
              <a:gd name="connsiteY40" fmla="*/ 5376153 h 5687273"/>
              <a:gd name="connsiteX41" fmla="*/ 9945478 w 11243827"/>
              <a:gd name="connsiteY41" fmla="*/ 5422859 h 5687273"/>
              <a:gd name="connsiteX42" fmla="*/ 9912481 w 11243827"/>
              <a:gd name="connsiteY42" fmla="*/ 5429477 h 5687273"/>
              <a:gd name="connsiteX43" fmla="*/ 9906713 w 11243827"/>
              <a:gd name="connsiteY43" fmla="*/ 5426784 h 5687273"/>
              <a:gd name="connsiteX44" fmla="*/ 9742436 w 11243827"/>
              <a:gd name="connsiteY44" fmla="*/ 5454834 h 5687273"/>
              <a:gd name="connsiteX45" fmla="*/ 9713044 w 11243827"/>
              <a:gd name="connsiteY45" fmla="*/ 5456476 h 5687273"/>
              <a:gd name="connsiteX46" fmla="*/ 9691033 w 11243827"/>
              <a:gd name="connsiteY46" fmla="*/ 5455451 h 5687273"/>
              <a:gd name="connsiteX47" fmla="*/ 9638355 w 11243827"/>
              <a:gd name="connsiteY47" fmla="*/ 5464794 h 5687273"/>
              <a:gd name="connsiteX48" fmla="*/ 9552434 w 11243827"/>
              <a:gd name="connsiteY48" fmla="*/ 5485280 h 5687273"/>
              <a:gd name="connsiteX49" fmla="*/ 9533883 w 11243827"/>
              <a:gd name="connsiteY49" fmla="*/ 5488516 h 5687273"/>
              <a:gd name="connsiteX50" fmla="*/ 9516916 w 11243827"/>
              <a:gd name="connsiteY50" fmla="*/ 5486828 h 5687273"/>
              <a:gd name="connsiteX51" fmla="*/ 9512093 w 11243827"/>
              <a:gd name="connsiteY51" fmla="*/ 5482541 h 5687273"/>
              <a:gd name="connsiteX52" fmla="*/ 9501725 w 11243827"/>
              <a:gd name="connsiteY52" fmla="*/ 5483603 h 5687273"/>
              <a:gd name="connsiteX53" fmla="*/ 9498754 w 11243827"/>
              <a:gd name="connsiteY53" fmla="*/ 5482951 h 5687273"/>
              <a:gd name="connsiteX54" fmla="*/ 9481932 w 11243827"/>
              <a:gd name="connsiteY54" fmla="*/ 5480151 h 5687273"/>
              <a:gd name="connsiteX55" fmla="*/ 9451321 w 11243827"/>
              <a:gd name="connsiteY55" fmla="*/ 5497375 h 5687273"/>
              <a:gd name="connsiteX56" fmla="*/ 9409298 w 11243827"/>
              <a:gd name="connsiteY56" fmla="*/ 5499478 h 5687273"/>
              <a:gd name="connsiteX57" fmla="*/ 9257007 w 11243827"/>
              <a:gd name="connsiteY57" fmla="*/ 5537183 h 5687273"/>
              <a:gd name="connsiteX58" fmla="*/ 9229078 w 11243827"/>
              <a:gd name="connsiteY58" fmla="*/ 5524154 h 5687273"/>
              <a:gd name="connsiteX59" fmla="*/ 9165105 w 11243827"/>
              <a:gd name="connsiteY59" fmla="*/ 5532892 h 5687273"/>
              <a:gd name="connsiteX60" fmla="*/ 9077301 w 11243827"/>
              <a:gd name="connsiteY60" fmla="*/ 5580356 h 5687273"/>
              <a:gd name="connsiteX61" fmla="*/ 8960065 w 11243827"/>
              <a:gd name="connsiteY61" fmla="*/ 5597982 h 5687273"/>
              <a:gd name="connsiteX62" fmla="*/ 8953536 w 11243827"/>
              <a:gd name="connsiteY62" fmla="*/ 5606638 h 5687273"/>
              <a:gd name="connsiteX63" fmla="*/ 8943907 w 11243827"/>
              <a:gd name="connsiteY63" fmla="*/ 5612541 h 5687273"/>
              <a:gd name="connsiteX64" fmla="*/ 8942046 w 11243827"/>
              <a:gd name="connsiteY64" fmla="*/ 5612112 h 5687273"/>
              <a:gd name="connsiteX65" fmla="*/ 8928824 w 11243827"/>
              <a:gd name="connsiteY65" fmla="*/ 5615549 h 5687273"/>
              <a:gd name="connsiteX66" fmla="*/ 8927294 w 11243827"/>
              <a:gd name="connsiteY66" fmla="*/ 5618607 h 5687273"/>
              <a:gd name="connsiteX67" fmla="*/ 8918651 w 11243827"/>
              <a:gd name="connsiteY67" fmla="*/ 5621688 h 5687273"/>
              <a:gd name="connsiteX68" fmla="*/ 8902772 w 11243827"/>
              <a:gd name="connsiteY68" fmla="*/ 5629703 h 5687273"/>
              <a:gd name="connsiteX69" fmla="*/ 8898724 w 11243827"/>
              <a:gd name="connsiteY69" fmla="*/ 5629379 h 5687273"/>
              <a:gd name="connsiteX70" fmla="*/ 8873099 w 11243827"/>
              <a:gd name="connsiteY70" fmla="*/ 5638628 h 5687273"/>
              <a:gd name="connsiteX71" fmla="*/ 8872234 w 11243827"/>
              <a:gd name="connsiteY71" fmla="*/ 5637889 h 5687273"/>
              <a:gd name="connsiteX72" fmla="*/ 8862777 w 11243827"/>
              <a:gd name="connsiteY72" fmla="*/ 5636711 h 5687273"/>
              <a:gd name="connsiteX73" fmla="*/ 8845869 w 11243827"/>
              <a:gd name="connsiteY73" fmla="*/ 5636436 h 5687273"/>
              <a:gd name="connsiteX74" fmla="*/ 8800548 w 11243827"/>
              <a:gd name="connsiteY74" fmla="*/ 5625084 h 5687273"/>
              <a:gd name="connsiteX75" fmla="*/ 8773774 w 11243827"/>
              <a:gd name="connsiteY75" fmla="*/ 5634630 h 5687273"/>
              <a:gd name="connsiteX76" fmla="*/ 8698255 w 11243827"/>
              <a:gd name="connsiteY76" fmla="*/ 5636083 h 5687273"/>
              <a:gd name="connsiteX77" fmla="*/ 8619167 w 11243827"/>
              <a:gd name="connsiteY77" fmla="*/ 5619130 h 5687273"/>
              <a:gd name="connsiteX78" fmla="*/ 8539822 w 11243827"/>
              <a:gd name="connsiteY78" fmla="*/ 5616905 h 5687273"/>
              <a:gd name="connsiteX79" fmla="*/ 8511094 w 11243827"/>
              <a:gd name="connsiteY79" fmla="*/ 5617360 h 5687273"/>
              <a:gd name="connsiteX80" fmla="*/ 8459886 w 11243827"/>
              <a:gd name="connsiteY80" fmla="*/ 5612612 h 5687273"/>
              <a:gd name="connsiteX81" fmla="*/ 8436432 w 11243827"/>
              <a:gd name="connsiteY81" fmla="*/ 5606990 h 5687273"/>
              <a:gd name="connsiteX82" fmla="*/ 8435403 w 11243827"/>
              <a:gd name="connsiteY82" fmla="*/ 5607336 h 5687273"/>
              <a:gd name="connsiteX83" fmla="*/ 8433307 w 11243827"/>
              <a:gd name="connsiteY83" fmla="*/ 5604917 h 5687273"/>
              <a:gd name="connsiteX84" fmla="*/ 8428968 w 11243827"/>
              <a:gd name="connsiteY84" fmla="*/ 5603796 h 5687273"/>
              <a:gd name="connsiteX85" fmla="*/ 8417124 w 11243827"/>
              <a:gd name="connsiteY85" fmla="*/ 5604518 h 5687273"/>
              <a:gd name="connsiteX86" fmla="*/ 8412669 w 11243827"/>
              <a:gd name="connsiteY86" fmla="*/ 5605413 h 5687273"/>
              <a:gd name="connsiteX87" fmla="*/ 8406152 w 11243827"/>
              <a:gd name="connsiteY87" fmla="*/ 5605396 h 5687273"/>
              <a:gd name="connsiteX88" fmla="*/ 8405989 w 11243827"/>
              <a:gd name="connsiteY88" fmla="*/ 5605197 h 5687273"/>
              <a:gd name="connsiteX89" fmla="*/ 8399884 w 11243827"/>
              <a:gd name="connsiteY89" fmla="*/ 5605568 h 5687273"/>
              <a:gd name="connsiteX90" fmla="*/ 8370014 w 11243827"/>
              <a:gd name="connsiteY90" fmla="*/ 5609900 h 5687273"/>
              <a:gd name="connsiteX91" fmla="*/ 8330544 w 11243827"/>
              <a:gd name="connsiteY91" fmla="*/ 5590964 h 5687273"/>
              <a:gd name="connsiteX92" fmla="*/ 8314221 w 11243827"/>
              <a:gd name="connsiteY92" fmla="*/ 5587682 h 5687273"/>
              <a:gd name="connsiteX93" fmla="*/ 8305502 w 11243827"/>
              <a:gd name="connsiteY93" fmla="*/ 5584868 h 5687273"/>
              <a:gd name="connsiteX94" fmla="*/ 8304962 w 11243827"/>
              <a:gd name="connsiteY94" fmla="*/ 5584007 h 5687273"/>
              <a:gd name="connsiteX95" fmla="*/ 8276324 w 11243827"/>
              <a:gd name="connsiteY95" fmla="*/ 5588260 h 5687273"/>
              <a:gd name="connsiteX96" fmla="*/ 8272522 w 11243827"/>
              <a:gd name="connsiteY96" fmla="*/ 5587226 h 5687273"/>
              <a:gd name="connsiteX97" fmla="*/ 8253857 w 11243827"/>
              <a:gd name="connsiteY97" fmla="*/ 5592043 h 5687273"/>
              <a:gd name="connsiteX98" fmla="*/ 8244212 w 11243827"/>
              <a:gd name="connsiteY98" fmla="*/ 5593439 h 5687273"/>
              <a:gd name="connsiteX99" fmla="*/ 8241488 w 11243827"/>
              <a:gd name="connsiteY99" fmla="*/ 5596085 h 5687273"/>
              <a:gd name="connsiteX100" fmla="*/ 8227256 w 11243827"/>
              <a:gd name="connsiteY100" fmla="*/ 5597005 h 5687273"/>
              <a:gd name="connsiteX101" fmla="*/ 8225619 w 11243827"/>
              <a:gd name="connsiteY101" fmla="*/ 5596262 h 5687273"/>
              <a:gd name="connsiteX102" fmla="*/ 8213882 w 11243827"/>
              <a:gd name="connsiteY102" fmla="*/ 5600179 h 5687273"/>
              <a:gd name="connsiteX103" fmla="*/ 8204045 w 11243827"/>
              <a:gd name="connsiteY103" fmla="*/ 5607275 h 5687273"/>
              <a:gd name="connsiteX104" fmla="*/ 8082989 w 11243827"/>
              <a:gd name="connsiteY104" fmla="*/ 5603160 h 5687273"/>
              <a:gd name="connsiteX105" fmla="*/ 7976942 w 11243827"/>
              <a:gd name="connsiteY105" fmla="*/ 5598455 h 5687273"/>
              <a:gd name="connsiteX106" fmla="*/ 7915584 w 11243827"/>
              <a:gd name="connsiteY106" fmla="*/ 5684635 h 5687273"/>
              <a:gd name="connsiteX107" fmla="*/ 7727691 w 11243827"/>
              <a:gd name="connsiteY107" fmla="*/ 5621064 h 5687273"/>
              <a:gd name="connsiteX108" fmla="*/ 7685998 w 11243827"/>
              <a:gd name="connsiteY108" fmla="*/ 5615564 h 5687273"/>
              <a:gd name="connsiteX109" fmla="*/ 7649302 w 11243827"/>
              <a:gd name="connsiteY109" fmla="*/ 5626541 h 5687273"/>
              <a:gd name="connsiteX110" fmla="*/ 7634083 w 11243827"/>
              <a:gd name="connsiteY110" fmla="*/ 5620862 h 5687273"/>
              <a:gd name="connsiteX111" fmla="*/ 7631455 w 11243827"/>
              <a:gd name="connsiteY111" fmla="*/ 5619708 h 5687273"/>
              <a:gd name="connsiteX112" fmla="*/ 7620952 w 11243827"/>
              <a:gd name="connsiteY112" fmla="*/ 5618872 h 5687273"/>
              <a:gd name="connsiteX113" fmla="*/ 7617992 w 11243827"/>
              <a:gd name="connsiteY113" fmla="*/ 5613914 h 5687273"/>
              <a:gd name="connsiteX114" fmla="*/ 7602182 w 11243827"/>
              <a:gd name="connsiteY114" fmla="*/ 5609271 h 5687273"/>
              <a:gd name="connsiteX115" fmla="*/ 7582847 w 11243827"/>
              <a:gd name="connsiteY115" fmla="*/ 5609047 h 5687273"/>
              <a:gd name="connsiteX116" fmla="*/ 7514158 w 11243827"/>
              <a:gd name="connsiteY116" fmla="*/ 5607737 h 5687273"/>
              <a:gd name="connsiteX117" fmla="*/ 7502955 w 11243827"/>
              <a:gd name="connsiteY117" fmla="*/ 5610415 h 5687273"/>
              <a:gd name="connsiteX118" fmla="*/ 7466391 w 11243827"/>
              <a:gd name="connsiteY118" fmla="*/ 5605949 h 5687273"/>
              <a:gd name="connsiteX119" fmla="*/ 7433806 w 11243827"/>
              <a:gd name="connsiteY119" fmla="*/ 5604945 h 5687273"/>
              <a:gd name="connsiteX120" fmla="*/ 7412693 w 11243827"/>
              <a:gd name="connsiteY120" fmla="*/ 5607075 h 5687273"/>
              <a:gd name="connsiteX121" fmla="*/ 7407159 w 11243827"/>
              <a:gd name="connsiteY121" fmla="*/ 5605310 h 5687273"/>
              <a:gd name="connsiteX122" fmla="*/ 7385900 w 11243827"/>
              <a:gd name="connsiteY122" fmla="*/ 5604171 h 5687273"/>
              <a:gd name="connsiteX123" fmla="*/ 7375071 w 11243827"/>
              <a:gd name="connsiteY123" fmla="*/ 5606788 h 5687273"/>
              <a:gd name="connsiteX124" fmla="*/ 7364382 w 11243827"/>
              <a:gd name="connsiteY124" fmla="*/ 5600762 h 5687273"/>
              <a:gd name="connsiteX125" fmla="*/ 7361770 w 11243827"/>
              <a:gd name="connsiteY125" fmla="*/ 5596347 h 5687273"/>
              <a:gd name="connsiteX126" fmla="*/ 7346641 w 11243827"/>
              <a:gd name="connsiteY126" fmla="*/ 5598329 h 5687273"/>
              <a:gd name="connsiteX127" fmla="*/ 7334238 w 11243827"/>
              <a:gd name="connsiteY127" fmla="*/ 5594014 h 5687273"/>
              <a:gd name="connsiteX128" fmla="*/ 7323426 w 11243827"/>
              <a:gd name="connsiteY128" fmla="*/ 5596835 h 5687273"/>
              <a:gd name="connsiteX129" fmla="*/ 7318938 w 11243827"/>
              <a:gd name="connsiteY129" fmla="*/ 5596200 h 5687273"/>
              <a:gd name="connsiteX130" fmla="*/ 7307784 w 11243827"/>
              <a:gd name="connsiteY130" fmla="*/ 5594065 h 5687273"/>
              <a:gd name="connsiteX131" fmla="*/ 7288540 w 11243827"/>
              <a:gd name="connsiteY131" fmla="*/ 5589320 h 5687273"/>
              <a:gd name="connsiteX132" fmla="*/ 7282537 w 11243827"/>
              <a:gd name="connsiteY132" fmla="*/ 5588660 h 5687273"/>
              <a:gd name="connsiteX133" fmla="*/ 7269466 w 11243827"/>
              <a:gd name="connsiteY133" fmla="*/ 5581404 h 5687273"/>
              <a:gd name="connsiteX134" fmla="*/ 7244165 w 11243827"/>
              <a:gd name="connsiteY134" fmla="*/ 5575200 h 5687273"/>
              <a:gd name="connsiteX135" fmla="*/ 7199619 w 11243827"/>
              <a:gd name="connsiteY135" fmla="*/ 5553550 h 5687273"/>
              <a:gd name="connsiteX136" fmla="*/ 7173434 w 11243827"/>
              <a:gd name="connsiteY136" fmla="*/ 5543219 h 5687273"/>
              <a:gd name="connsiteX137" fmla="*/ 7155718 w 11243827"/>
              <a:gd name="connsiteY137" fmla="*/ 5533697 h 5687273"/>
              <a:gd name="connsiteX138" fmla="*/ 7103430 w 11243827"/>
              <a:gd name="connsiteY138" fmla="*/ 5520249 h 5687273"/>
              <a:gd name="connsiteX139" fmla="*/ 7013746 w 11243827"/>
              <a:gd name="connsiteY139" fmla="*/ 5502470 h 5687273"/>
              <a:gd name="connsiteX140" fmla="*/ 6995379 w 11243827"/>
              <a:gd name="connsiteY140" fmla="*/ 5497693 h 5687273"/>
              <a:gd name="connsiteX141" fmla="*/ 6982475 w 11243827"/>
              <a:gd name="connsiteY141" fmla="*/ 5489641 h 5687273"/>
              <a:gd name="connsiteX142" fmla="*/ 6981994 w 11243827"/>
              <a:gd name="connsiteY142" fmla="*/ 5484335 h 5687273"/>
              <a:gd name="connsiteX143" fmla="*/ 6972355 w 11243827"/>
              <a:gd name="connsiteY143" fmla="*/ 5481074 h 5687273"/>
              <a:gd name="connsiteX144" fmla="*/ 6970394 w 11243827"/>
              <a:gd name="connsiteY144" fmla="*/ 5479383 h 5687273"/>
              <a:gd name="connsiteX145" fmla="*/ 6958543 w 11243827"/>
              <a:gd name="connsiteY145" fmla="*/ 5470507 h 5687273"/>
              <a:gd name="connsiteX146" fmla="*/ 6918276 w 11243827"/>
              <a:gd name="connsiteY146" fmla="*/ 5472034 h 5687273"/>
              <a:gd name="connsiteX147" fmla="*/ 6881046 w 11243827"/>
              <a:gd name="connsiteY147" fmla="*/ 5457070 h 5687273"/>
              <a:gd name="connsiteX148" fmla="*/ 6752164 w 11243827"/>
              <a:gd name="connsiteY148" fmla="*/ 5425021 h 5687273"/>
              <a:gd name="connsiteX149" fmla="*/ 6724964 w 11243827"/>
              <a:gd name="connsiteY149" fmla="*/ 5414071 h 5687273"/>
              <a:gd name="connsiteX150" fmla="*/ 6683286 w 11243827"/>
              <a:gd name="connsiteY150" fmla="*/ 5405383 h 5687273"/>
              <a:gd name="connsiteX151" fmla="*/ 6644277 w 11243827"/>
              <a:gd name="connsiteY151" fmla="*/ 5429684 h 5687273"/>
              <a:gd name="connsiteX152" fmla="*/ 6532914 w 11243827"/>
              <a:gd name="connsiteY152" fmla="*/ 5431205 h 5687273"/>
              <a:gd name="connsiteX153" fmla="*/ 6307459 w 11243827"/>
              <a:gd name="connsiteY153" fmla="*/ 5467087 h 5687273"/>
              <a:gd name="connsiteX154" fmla="*/ 6196243 w 11243827"/>
              <a:gd name="connsiteY154" fmla="*/ 5515042 h 5687273"/>
              <a:gd name="connsiteX155" fmla="*/ 6099124 w 11243827"/>
              <a:gd name="connsiteY155" fmla="*/ 5516848 h 5687273"/>
              <a:gd name="connsiteX156" fmla="*/ 6016077 w 11243827"/>
              <a:gd name="connsiteY156" fmla="*/ 5528642 h 5687273"/>
              <a:gd name="connsiteX157" fmla="*/ 6004389 w 11243827"/>
              <a:gd name="connsiteY157" fmla="*/ 5531206 h 5687273"/>
              <a:gd name="connsiteX158" fmla="*/ 5933945 w 11243827"/>
              <a:gd name="connsiteY158" fmla="*/ 5538840 h 5687273"/>
              <a:gd name="connsiteX159" fmla="*/ 5883936 w 11243827"/>
              <a:gd name="connsiteY159" fmla="*/ 5553807 h 5687273"/>
              <a:gd name="connsiteX160" fmla="*/ 5798331 w 11243827"/>
              <a:gd name="connsiteY160" fmla="*/ 5564248 h 5687273"/>
              <a:gd name="connsiteX161" fmla="*/ 5712738 w 11243827"/>
              <a:gd name="connsiteY161" fmla="*/ 5573120 h 5687273"/>
              <a:gd name="connsiteX162" fmla="*/ 5681342 w 11243827"/>
              <a:gd name="connsiteY162" fmla="*/ 5575621 h 5687273"/>
              <a:gd name="connsiteX163" fmla="*/ 5627167 w 11243827"/>
              <a:gd name="connsiteY163" fmla="*/ 5583215 h 5687273"/>
              <a:gd name="connsiteX164" fmla="*/ 5591414 w 11243827"/>
              <a:gd name="connsiteY164" fmla="*/ 5587695 h 5687273"/>
              <a:gd name="connsiteX165" fmla="*/ 5583028 w 11243827"/>
              <a:gd name="connsiteY165" fmla="*/ 5580877 h 5687273"/>
              <a:gd name="connsiteX166" fmla="*/ 5549426 w 11243827"/>
              <a:gd name="connsiteY166" fmla="*/ 5582858 h 5687273"/>
              <a:gd name="connsiteX167" fmla="*/ 5519999 w 11243827"/>
              <a:gd name="connsiteY167" fmla="*/ 5592246 h 5687273"/>
              <a:gd name="connsiteX168" fmla="*/ 5480028 w 11243827"/>
              <a:gd name="connsiteY168" fmla="*/ 5597282 h 5687273"/>
              <a:gd name="connsiteX169" fmla="*/ 5456175 w 11243827"/>
              <a:gd name="connsiteY169" fmla="*/ 5600371 h 5687273"/>
              <a:gd name="connsiteX170" fmla="*/ 5388463 w 11243827"/>
              <a:gd name="connsiteY170" fmla="*/ 5602638 h 5687273"/>
              <a:gd name="connsiteX171" fmla="*/ 5265898 w 11243827"/>
              <a:gd name="connsiteY171" fmla="*/ 5591830 h 5687273"/>
              <a:gd name="connsiteX172" fmla="*/ 5231231 w 11243827"/>
              <a:gd name="connsiteY172" fmla="*/ 5592790 h 5687273"/>
              <a:gd name="connsiteX173" fmla="*/ 5226996 w 11243827"/>
              <a:gd name="connsiteY173" fmla="*/ 5595040 h 5687273"/>
              <a:gd name="connsiteX174" fmla="*/ 5175988 w 11243827"/>
              <a:gd name="connsiteY174" fmla="*/ 5588131 h 5687273"/>
              <a:gd name="connsiteX175" fmla="*/ 5107470 w 11243827"/>
              <a:gd name="connsiteY175" fmla="*/ 5594771 h 5687273"/>
              <a:gd name="connsiteX176" fmla="*/ 5027868 w 11243827"/>
              <a:gd name="connsiteY176" fmla="*/ 5605624 h 5687273"/>
              <a:gd name="connsiteX177" fmla="*/ 5007324 w 11243827"/>
              <a:gd name="connsiteY177" fmla="*/ 5609209 h 5687273"/>
              <a:gd name="connsiteX178" fmla="*/ 4952559 w 11243827"/>
              <a:gd name="connsiteY178" fmla="*/ 5611402 h 5687273"/>
              <a:gd name="connsiteX179" fmla="*/ 4826081 w 11243827"/>
              <a:gd name="connsiteY179" fmla="*/ 5616191 h 5687273"/>
              <a:gd name="connsiteX180" fmla="*/ 4823501 w 11243827"/>
              <a:gd name="connsiteY180" fmla="*/ 5619174 h 5687273"/>
              <a:gd name="connsiteX181" fmla="*/ 4813093 w 11243827"/>
              <a:gd name="connsiteY181" fmla="*/ 5620026 h 5687273"/>
              <a:gd name="connsiteX182" fmla="*/ 4810563 w 11243827"/>
              <a:gd name="connsiteY182" fmla="*/ 5620787 h 5687273"/>
              <a:gd name="connsiteX183" fmla="*/ 4795818 w 11243827"/>
              <a:gd name="connsiteY183" fmla="*/ 5624618 h 5687273"/>
              <a:gd name="connsiteX184" fmla="*/ 4758404 w 11243827"/>
              <a:gd name="connsiteY184" fmla="*/ 5619510 h 5687273"/>
              <a:gd name="connsiteX185" fmla="*/ 4717254 w 11243827"/>
              <a:gd name="connsiteY185" fmla="*/ 5624155 h 5687273"/>
              <a:gd name="connsiteX186" fmla="*/ 4591958 w 11243827"/>
              <a:gd name="connsiteY186" fmla="*/ 5624710 h 5687273"/>
              <a:gd name="connsiteX187" fmla="*/ 4476215 w 11243827"/>
              <a:gd name="connsiteY187" fmla="*/ 5628210 h 5687273"/>
              <a:gd name="connsiteX188" fmla="*/ 4425193 w 11243827"/>
              <a:gd name="connsiteY188" fmla="*/ 5627414 h 5687273"/>
              <a:gd name="connsiteX189" fmla="*/ 4383866 w 11243827"/>
              <a:gd name="connsiteY189" fmla="*/ 5626546 h 5687273"/>
              <a:gd name="connsiteX190" fmla="*/ 4385596 w 11243827"/>
              <a:gd name="connsiteY190" fmla="*/ 5634646 h 5687273"/>
              <a:gd name="connsiteX191" fmla="*/ 4360864 w 11243827"/>
              <a:gd name="connsiteY191" fmla="*/ 5641173 h 5687273"/>
              <a:gd name="connsiteX192" fmla="*/ 4328321 w 11243827"/>
              <a:gd name="connsiteY192" fmla="*/ 5626332 h 5687273"/>
              <a:gd name="connsiteX193" fmla="*/ 4309842 w 11243827"/>
              <a:gd name="connsiteY193" fmla="*/ 5626471 h 5687273"/>
              <a:gd name="connsiteX194" fmla="*/ 4277424 w 11243827"/>
              <a:gd name="connsiteY194" fmla="*/ 5631598 h 5687273"/>
              <a:gd name="connsiteX195" fmla="*/ 4266627 w 11243827"/>
              <a:gd name="connsiteY195" fmla="*/ 5633969 h 5687273"/>
              <a:gd name="connsiteX196" fmla="*/ 4185525 w 11243827"/>
              <a:gd name="connsiteY196" fmla="*/ 5617508 h 5687273"/>
              <a:gd name="connsiteX197" fmla="*/ 4177617 w 11243827"/>
              <a:gd name="connsiteY197" fmla="*/ 5610903 h 5687273"/>
              <a:gd name="connsiteX198" fmla="*/ 4136948 w 11243827"/>
              <a:gd name="connsiteY198" fmla="*/ 5608031 h 5687273"/>
              <a:gd name="connsiteX199" fmla="*/ 4132323 w 11243827"/>
              <a:gd name="connsiteY199" fmla="*/ 5609784 h 5687273"/>
              <a:gd name="connsiteX200" fmla="*/ 4098620 w 11243827"/>
              <a:gd name="connsiteY200" fmla="*/ 5599672 h 5687273"/>
              <a:gd name="connsiteX201" fmla="*/ 3963475 w 11243827"/>
              <a:gd name="connsiteY201" fmla="*/ 5581841 h 5687273"/>
              <a:gd name="connsiteX202" fmla="*/ 3703613 w 11243827"/>
              <a:gd name="connsiteY202" fmla="*/ 5572482 h 5687273"/>
              <a:gd name="connsiteX203" fmla="*/ 3432987 w 11243827"/>
              <a:gd name="connsiteY203" fmla="*/ 5545768 h 5687273"/>
              <a:gd name="connsiteX204" fmla="*/ 3176381 w 11243827"/>
              <a:gd name="connsiteY204" fmla="*/ 5556110 h 5687273"/>
              <a:gd name="connsiteX205" fmla="*/ 2710156 w 11243827"/>
              <a:gd name="connsiteY205" fmla="*/ 5527517 h 5687273"/>
              <a:gd name="connsiteX206" fmla="*/ 2550206 w 11243827"/>
              <a:gd name="connsiteY206" fmla="*/ 5524958 h 5687273"/>
              <a:gd name="connsiteX207" fmla="*/ 2443041 w 11243827"/>
              <a:gd name="connsiteY207" fmla="*/ 5523990 h 5687273"/>
              <a:gd name="connsiteX208" fmla="*/ 2435613 w 11243827"/>
              <a:gd name="connsiteY208" fmla="*/ 5526704 h 5687273"/>
              <a:gd name="connsiteX209" fmla="*/ 2405682 w 11243827"/>
              <a:gd name="connsiteY209" fmla="*/ 5528307 h 5687273"/>
              <a:gd name="connsiteX210" fmla="*/ 2397487 w 11243827"/>
              <a:gd name="connsiteY210" fmla="*/ 5540337 h 5687273"/>
              <a:gd name="connsiteX211" fmla="*/ 2297454 w 11243827"/>
              <a:gd name="connsiteY211" fmla="*/ 5550765 h 5687273"/>
              <a:gd name="connsiteX212" fmla="*/ 2056700 w 11243827"/>
              <a:gd name="connsiteY212" fmla="*/ 5555489 h 5687273"/>
              <a:gd name="connsiteX213" fmla="*/ 1878530 w 11243827"/>
              <a:gd name="connsiteY213" fmla="*/ 5535330 h 5687273"/>
              <a:gd name="connsiteX214" fmla="*/ 1859292 w 11243827"/>
              <a:gd name="connsiteY214" fmla="*/ 5535461 h 5687273"/>
              <a:gd name="connsiteX215" fmla="*/ 1835626 w 11243827"/>
              <a:gd name="connsiteY215" fmla="*/ 5533793 h 5687273"/>
              <a:gd name="connsiteX216" fmla="*/ 1798939 w 11243827"/>
              <a:gd name="connsiteY216" fmla="*/ 5540285 h 5687273"/>
              <a:gd name="connsiteX217" fmla="*/ 1779046 w 11243827"/>
              <a:gd name="connsiteY217" fmla="*/ 5549949 h 5687273"/>
              <a:gd name="connsiteX218" fmla="*/ 1772421 w 11243827"/>
              <a:gd name="connsiteY218" fmla="*/ 5549018 h 5687273"/>
              <a:gd name="connsiteX219" fmla="*/ 1772052 w 11243827"/>
              <a:gd name="connsiteY219" fmla="*/ 5545689 h 5687273"/>
              <a:gd name="connsiteX220" fmla="*/ 1711543 w 11243827"/>
              <a:gd name="connsiteY220" fmla="*/ 5534558 h 5687273"/>
              <a:gd name="connsiteX221" fmla="*/ 1698891 w 11243827"/>
              <a:gd name="connsiteY221" fmla="*/ 5513187 h 5687273"/>
              <a:gd name="connsiteX222" fmla="*/ 1538763 w 11243827"/>
              <a:gd name="connsiteY222" fmla="*/ 5482781 h 5687273"/>
              <a:gd name="connsiteX223" fmla="*/ 1501533 w 11243827"/>
              <a:gd name="connsiteY223" fmla="*/ 5467817 h 5687273"/>
              <a:gd name="connsiteX224" fmla="*/ 1461266 w 11243827"/>
              <a:gd name="connsiteY224" fmla="*/ 5469343 h 5687273"/>
              <a:gd name="connsiteX225" fmla="*/ 1449415 w 11243827"/>
              <a:gd name="connsiteY225" fmla="*/ 5460467 h 5687273"/>
              <a:gd name="connsiteX226" fmla="*/ 1447454 w 11243827"/>
              <a:gd name="connsiteY226" fmla="*/ 5458776 h 5687273"/>
              <a:gd name="connsiteX227" fmla="*/ 1437814 w 11243827"/>
              <a:gd name="connsiteY227" fmla="*/ 5455515 h 5687273"/>
              <a:gd name="connsiteX228" fmla="*/ 1437334 w 11243827"/>
              <a:gd name="connsiteY228" fmla="*/ 5450209 h 5687273"/>
              <a:gd name="connsiteX229" fmla="*/ 1424429 w 11243827"/>
              <a:gd name="connsiteY229" fmla="*/ 5442157 h 5687273"/>
              <a:gd name="connsiteX230" fmla="*/ 1406063 w 11243827"/>
              <a:gd name="connsiteY230" fmla="*/ 5437380 h 5687273"/>
              <a:gd name="connsiteX231" fmla="*/ 1316379 w 11243827"/>
              <a:gd name="connsiteY231" fmla="*/ 5419601 h 5687273"/>
              <a:gd name="connsiteX232" fmla="*/ 1264090 w 11243827"/>
              <a:gd name="connsiteY232" fmla="*/ 5406153 h 5687273"/>
              <a:gd name="connsiteX233" fmla="*/ 1246374 w 11243827"/>
              <a:gd name="connsiteY233" fmla="*/ 5396631 h 5687273"/>
              <a:gd name="connsiteX234" fmla="*/ 1220190 w 11243827"/>
              <a:gd name="connsiteY234" fmla="*/ 5386301 h 5687273"/>
              <a:gd name="connsiteX235" fmla="*/ 1175643 w 11243827"/>
              <a:gd name="connsiteY235" fmla="*/ 5364651 h 5687273"/>
              <a:gd name="connsiteX236" fmla="*/ 1150342 w 11243827"/>
              <a:gd name="connsiteY236" fmla="*/ 5358447 h 5687273"/>
              <a:gd name="connsiteX237" fmla="*/ 1137272 w 11243827"/>
              <a:gd name="connsiteY237" fmla="*/ 5351191 h 5687273"/>
              <a:gd name="connsiteX238" fmla="*/ 1131268 w 11243827"/>
              <a:gd name="connsiteY238" fmla="*/ 5350530 h 5687273"/>
              <a:gd name="connsiteX239" fmla="*/ 1112024 w 11243827"/>
              <a:gd name="connsiteY239" fmla="*/ 5345786 h 5687273"/>
              <a:gd name="connsiteX240" fmla="*/ 1100870 w 11243827"/>
              <a:gd name="connsiteY240" fmla="*/ 5343651 h 5687273"/>
              <a:gd name="connsiteX241" fmla="*/ 1096383 w 11243827"/>
              <a:gd name="connsiteY241" fmla="*/ 5343015 h 5687273"/>
              <a:gd name="connsiteX242" fmla="*/ 1085571 w 11243827"/>
              <a:gd name="connsiteY242" fmla="*/ 5345836 h 5687273"/>
              <a:gd name="connsiteX243" fmla="*/ 1073168 w 11243827"/>
              <a:gd name="connsiteY243" fmla="*/ 5341521 h 5687273"/>
              <a:gd name="connsiteX244" fmla="*/ 1058039 w 11243827"/>
              <a:gd name="connsiteY244" fmla="*/ 5343504 h 5687273"/>
              <a:gd name="connsiteX245" fmla="*/ 1055426 w 11243827"/>
              <a:gd name="connsiteY245" fmla="*/ 5339088 h 5687273"/>
              <a:gd name="connsiteX246" fmla="*/ 1044738 w 11243827"/>
              <a:gd name="connsiteY246" fmla="*/ 5333063 h 5687273"/>
              <a:gd name="connsiteX247" fmla="*/ 1033909 w 11243827"/>
              <a:gd name="connsiteY247" fmla="*/ 5335680 h 5687273"/>
              <a:gd name="connsiteX248" fmla="*/ 1012649 w 11243827"/>
              <a:gd name="connsiteY248" fmla="*/ 5334541 h 5687273"/>
              <a:gd name="connsiteX249" fmla="*/ 1007115 w 11243827"/>
              <a:gd name="connsiteY249" fmla="*/ 5332775 h 5687273"/>
              <a:gd name="connsiteX250" fmla="*/ 986002 w 11243827"/>
              <a:gd name="connsiteY250" fmla="*/ 5334906 h 5687273"/>
              <a:gd name="connsiteX251" fmla="*/ 953418 w 11243827"/>
              <a:gd name="connsiteY251" fmla="*/ 5333901 h 5687273"/>
              <a:gd name="connsiteX252" fmla="*/ 916854 w 11243827"/>
              <a:gd name="connsiteY252" fmla="*/ 5329435 h 5687273"/>
              <a:gd name="connsiteX253" fmla="*/ 905651 w 11243827"/>
              <a:gd name="connsiteY253" fmla="*/ 5332114 h 5687273"/>
              <a:gd name="connsiteX254" fmla="*/ 836961 w 11243827"/>
              <a:gd name="connsiteY254" fmla="*/ 5330803 h 5687273"/>
              <a:gd name="connsiteX255" fmla="*/ 817627 w 11243827"/>
              <a:gd name="connsiteY255" fmla="*/ 5330580 h 5687273"/>
              <a:gd name="connsiteX256" fmla="*/ 801817 w 11243827"/>
              <a:gd name="connsiteY256" fmla="*/ 5325937 h 5687273"/>
              <a:gd name="connsiteX257" fmla="*/ 798857 w 11243827"/>
              <a:gd name="connsiteY257" fmla="*/ 5320979 h 5687273"/>
              <a:gd name="connsiteX258" fmla="*/ 788354 w 11243827"/>
              <a:gd name="connsiteY258" fmla="*/ 5320143 h 5687273"/>
              <a:gd name="connsiteX259" fmla="*/ 785726 w 11243827"/>
              <a:gd name="connsiteY259" fmla="*/ 5318989 h 5687273"/>
              <a:gd name="connsiteX260" fmla="*/ 770507 w 11243827"/>
              <a:gd name="connsiteY260" fmla="*/ 5313309 h 5687273"/>
              <a:gd name="connsiteX261" fmla="*/ 733810 w 11243827"/>
              <a:gd name="connsiteY261" fmla="*/ 5324286 h 5687273"/>
              <a:gd name="connsiteX262" fmla="*/ 692117 w 11243827"/>
              <a:gd name="connsiteY262" fmla="*/ 5318786 h 5687273"/>
              <a:gd name="connsiteX263" fmla="*/ 528894 w 11243827"/>
              <a:gd name="connsiteY263" fmla="*/ 5327578 h 5687273"/>
              <a:gd name="connsiteX264" fmla="*/ 507005 w 11243827"/>
              <a:gd name="connsiteY264" fmla="*/ 5310149 h 5687273"/>
              <a:gd name="connsiteX265" fmla="*/ 441302 w 11243827"/>
              <a:gd name="connsiteY265" fmla="*/ 5307062 h 5687273"/>
              <a:gd name="connsiteX266" fmla="*/ 336819 w 11243827"/>
              <a:gd name="connsiteY266" fmla="*/ 5336690 h 5687273"/>
              <a:gd name="connsiteX267" fmla="*/ 215763 w 11243827"/>
              <a:gd name="connsiteY267" fmla="*/ 5332575 h 5687273"/>
              <a:gd name="connsiteX268" fmla="*/ 205927 w 11243827"/>
              <a:gd name="connsiteY268" fmla="*/ 5339672 h 5687273"/>
              <a:gd name="connsiteX269" fmla="*/ 194189 w 11243827"/>
              <a:gd name="connsiteY269" fmla="*/ 5343588 h 5687273"/>
              <a:gd name="connsiteX270" fmla="*/ 192552 w 11243827"/>
              <a:gd name="connsiteY270" fmla="*/ 5342845 h 5687273"/>
              <a:gd name="connsiteX271" fmla="*/ 178320 w 11243827"/>
              <a:gd name="connsiteY271" fmla="*/ 5343766 h 5687273"/>
              <a:gd name="connsiteX272" fmla="*/ 175596 w 11243827"/>
              <a:gd name="connsiteY272" fmla="*/ 5346411 h 5687273"/>
              <a:gd name="connsiteX273" fmla="*/ 165951 w 11243827"/>
              <a:gd name="connsiteY273" fmla="*/ 5347808 h 5687273"/>
              <a:gd name="connsiteX274" fmla="*/ 147287 w 11243827"/>
              <a:gd name="connsiteY274" fmla="*/ 5352625 h 5687273"/>
              <a:gd name="connsiteX275" fmla="*/ 143484 w 11243827"/>
              <a:gd name="connsiteY275" fmla="*/ 5351591 h 5687273"/>
              <a:gd name="connsiteX276" fmla="*/ 114847 w 11243827"/>
              <a:gd name="connsiteY276" fmla="*/ 5355844 h 5687273"/>
              <a:gd name="connsiteX277" fmla="*/ 114306 w 11243827"/>
              <a:gd name="connsiteY277" fmla="*/ 5354983 h 5687273"/>
              <a:gd name="connsiteX278" fmla="*/ 105588 w 11243827"/>
              <a:gd name="connsiteY278" fmla="*/ 5352169 h 5687273"/>
              <a:gd name="connsiteX279" fmla="*/ 89264 w 11243827"/>
              <a:gd name="connsiteY279" fmla="*/ 5348886 h 5687273"/>
              <a:gd name="connsiteX280" fmla="*/ 49794 w 11243827"/>
              <a:gd name="connsiteY280" fmla="*/ 5329950 h 5687273"/>
              <a:gd name="connsiteX281" fmla="*/ 19924 w 11243827"/>
              <a:gd name="connsiteY281" fmla="*/ 5334282 h 5687273"/>
              <a:gd name="connsiteX282" fmla="*/ 13819 w 11243827"/>
              <a:gd name="connsiteY282" fmla="*/ 5334653 h 5687273"/>
              <a:gd name="connsiteX283" fmla="*/ 13657 w 11243827"/>
              <a:gd name="connsiteY283" fmla="*/ 5334455 h 5687273"/>
              <a:gd name="connsiteX284" fmla="*/ 7139 w 11243827"/>
              <a:gd name="connsiteY284" fmla="*/ 5334438 h 5687273"/>
              <a:gd name="connsiteX285" fmla="*/ 2684 w 11243827"/>
              <a:gd name="connsiteY285" fmla="*/ 5335333 h 5687273"/>
              <a:gd name="connsiteX286" fmla="*/ 0 w 11243827"/>
              <a:gd name="connsiteY286" fmla="*/ 5335496 h 5687273"/>
              <a:gd name="connsiteX287" fmla="*/ 0 w 11243827"/>
              <a:gd name="connsiteY287" fmla="*/ 10592 h 5687273"/>
              <a:gd name="connsiteX288" fmla="*/ 11243827 w 11243827"/>
              <a:gd name="connsiteY288" fmla="*/ 0 h 56872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05927 w 11243827"/>
              <a:gd name="connsiteY267" fmla="*/ 5339672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70932 w 11243827"/>
              <a:gd name="connsiteY267" fmla="*/ 5345451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105588 w 11243827"/>
              <a:gd name="connsiteY276" fmla="*/ 5352169 h 5641173"/>
              <a:gd name="connsiteX277" fmla="*/ 89264 w 11243827"/>
              <a:gd name="connsiteY277" fmla="*/ 5348886 h 5641173"/>
              <a:gd name="connsiteX278" fmla="*/ 49794 w 11243827"/>
              <a:gd name="connsiteY278" fmla="*/ 5329950 h 5641173"/>
              <a:gd name="connsiteX279" fmla="*/ 19924 w 11243827"/>
              <a:gd name="connsiteY279" fmla="*/ 5334282 h 5641173"/>
              <a:gd name="connsiteX280" fmla="*/ 13819 w 11243827"/>
              <a:gd name="connsiteY280" fmla="*/ 5334653 h 5641173"/>
              <a:gd name="connsiteX281" fmla="*/ 13657 w 11243827"/>
              <a:gd name="connsiteY281" fmla="*/ 5334455 h 5641173"/>
              <a:gd name="connsiteX282" fmla="*/ 7139 w 11243827"/>
              <a:gd name="connsiteY282" fmla="*/ 5334438 h 5641173"/>
              <a:gd name="connsiteX283" fmla="*/ 2684 w 11243827"/>
              <a:gd name="connsiteY283" fmla="*/ 5335333 h 5641173"/>
              <a:gd name="connsiteX284" fmla="*/ 0 w 11243827"/>
              <a:gd name="connsiteY284" fmla="*/ 5335496 h 5641173"/>
              <a:gd name="connsiteX285" fmla="*/ 0 w 11243827"/>
              <a:gd name="connsiteY285" fmla="*/ 10592 h 5641173"/>
              <a:gd name="connsiteX286" fmla="*/ 11243827 w 11243827"/>
              <a:gd name="connsiteY286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89264 w 11243827"/>
              <a:gd name="connsiteY276" fmla="*/ 5348886 h 5641173"/>
              <a:gd name="connsiteX277" fmla="*/ 49794 w 11243827"/>
              <a:gd name="connsiteY277" fmla="*/ 5329950 h 5641173"/>
              <a:gd name="connsiteX278" fmla="*/ 19924 w 11243827"/>
              <a:gd name="connsiteY278" fmla="*/ 5334282 h 5641173"/>
              <a:gd name="connsiteX279" fmla="*/ 13819 w 11243827"/>
              <a:gd name="connsiteY279" fmla="*/ 5334653 h 5641173"/>
              <a:gd name="connsiteX280" fmla="*/ 13657 w 11243827"/>
              <a:gd name="connsiteY280" fmla="*/ 5334455 h 5641173"/>
              <a:gd name="connsiteX281" fmla="*/ 7139 w 11243827"/>
              <a:gd name="connsiteY281" fmla="*/ 5334438 h 5641173"/>
              <a:gd name="connsiteX282" fmla="*/ 2684 w 11243827"/>
              <a:gd name="connsiteY282" fmla="*/ 5335333 h 5641173"/>
              <a:gd name="connsiteX283" fmla="*/ 0 w 11243827"/>
              <a:gd name="connsiteY283" fmla="*/ 5335496 h 5641173"/>
              <a:gd name="connsiteX284" fmla="*/ 0 w 11243827"/>
              <a:gd name="connsiteY284" fmla="*/ 10592 h 5641173"/>
              <a:gd name="connsiteX285" fmla="*/ 11243827 w 11243827"/>
              <a:gd name="connsiteY285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14847 w 11243827"/>
              <a:gd name="connsiteY273" fmla="*/ 5355844 h 5641173"/>
              <a:gd name="connsiteX274" fmla="*/ 114306 w 11243827"/>
              <a:gd name="connsiteY274" fmla="*/ 5354983 h 5641173"/>
              <a:gd name="connsiteX275" fmla="*/ 89264 w 11243827"/>
              <a:gd name="connsiteY275" fmla="*/ 5348886 h 5641173"/>
              <a:gd name="connsiteX276" fmla="*/ 49794 w 11243827"/>
              <a:gd name="connsiteY276" fmla="*/ 5329950 h 5641173"/>
              <a:gd name="connsiteX277" fmla="*/ 19924 w 11243827"/>
              <a:gd name="connsiteY277" fmla="*/ 5334282 h 5641173"/>
              <a:gd name="connsiteX278" fmla="*/ 13819 w 11243827"/>
              <a:gd name="connsiteY278" fmla="*/ 5334653 h 5641173"/>
              <a:gd name="connsiteX279" fmla="*/ 13657 w 11243827"/>
              <a:gd name="connsiteY279" fmla="*/ 5334455 h 5641173"/>
              <a:gd name="connsiteX280" fmla="*/ 7139 w 11243827"/>
              <a:gd name="connsiteY280" fmla="*/ 5334438 h 5641173"/>
              <a:gd name="connsiteX281" fmla="*/ 2684 w 11243827"/>
              <a:gd name="connsiteY281" fmla="*/ 5335333 h 5641173"/>
              <a:gd name="connsiteX282" fmla="*/ 0 w 11243827"/>
              <a:gd name="connsiteY282" fmla="*/ 5335496 h 5641173"/>
              <a:gd name="connsiteX283" fmla="*/ 0 w 11243827"/>
              <a:gd name="connsiteY283" fmla="*/ 10592 h 5641173"/>
              <a:gd name="connsiteX284" fmla="*/ 11243827 w 11243827"/>
              <a:gd name="connsiteY284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47287 w 11243827"/>
              <a:gd name="connsiteY271" fmla="*/ 5352625 h 5641173"/>
              <a:gd name="connsiteX272" fmla="*/ 114847 w 11243827"/>
              <a:gd name="connsiteY272" fmla="*/ 5355844 h 5641173"/>
              <a:gd name="connsiteX273" fmla="*/ 114306 w 11243827"/>
              <a:gd name="connsiteY273" fmla="*/ 5354983 h 5641173"/>
              <a:gd name="connsiteX274" fmla="*/ 89264 w 11243827"/>
              <a:gd name="connsiteY274" fmla="*/ 5348886 h 5641173"/>
              <a:gd name="connsiteX275" fmla="*/ 49794 w 11243827"/>
              <a:gd name="connsiteY275" fmla="*/ 5329950 h 5641173"/>
              <a:gd name="connsiteX276" fmla="*/ 19924 w 11243827"/>
              <a:gd name="connsiteY276" fmla="*/ 5334282 h 5641173"/>
              <a:gd name="connsiteX277" fmla="*/ 13819 w 11243827"/>
              <a:gd name="connsiteY277" fmla="*/ 5334653 h 5641173"/>
              <a:gd name="connsiteX278" fmla="*/ 13657 w 11243827"/>
              <a:gd name="connsiteY278" fmla="*/ 5334455 h 5641173"/>
              <a:gd name="connsiteX279" fmla="*/ 7139 w 11243827"/>
              <a:gd name="connsiteY279" fmla="*/ 5334438 h 5641173"/>
              <a:gd name="connsiteX280" fmla="*/ 2684 w 11243827"/>
              <a:gd name="connsiteY280" fmla="*/ 5335333 h 5641173"/>
              <a:gd name="connsiteX281" fmla="*/ 0 w 11243827"/>
              <a:gd name="connsiteY281" fmla="*/ 5335496 h 5641173"/>
              <a:gd name="connsiteX282" fmla="*/ 0 w 11243827"/>
              <a:gd name="connsiteY282" fmla="*/ 10592 h 5641173"/>
              <a:gd name="connsiteX283" fmla="*/ 11243827 w 11243827"/>
              <a:gd name="connsiteY283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12024 w 11243827"/>
              <a:gd name="connsiteY238" fmla="*/ 5345786 h 5641173"/>
              <a:gd name="connsiteX239" fmla="*/ 1100870 w 11243827"/>
              <a:gd name="connsiteY239" fmla="*/ 5343651 h 5641173"/>
              <a:gd name="connsiteX240" fmla="*/ 1096383 w 11243827"/>
              <a:gd name="connsiteY240" fmla="*/ 5343015 h 5641173"/>
              <a:gd name="connsiteX241" fmla="*/ 1085571 w 11243827"/>
              <a:gd name="connsiteY241" fmla="*/ 5345836 h 5641173"/>
              <a:gd name="connsiteX242" fmla="*/ 1073168 w 11243827"/>
              <a:gd name="connsiteY242" fmla="*/ 5341521 h 5641173"/>
              <a:gd name="connsiteX243" fmla="*/ 1058039 w 11243827"/>
              <a:gd name="connsiteY243" fmla="*/ 5343504 h 5641173"/>
              <a:gd name="connsiteX244" fmla="*/ 1055426 w 11243827"/>
              <a:gd name="connsiteY244" fmla="*/ 5339088 h 5641173"/>
              <a:gd name="connsiteX245" fmla="*/ 1044738 w 11243827"/>
              <a:gd name="connsiteY245" fmla="*/ 5333063 h 5641173"/>
              <a:gd name="connsiteX246" fmla="*/ 1033909 w 11243827"/>
              <a:gd name="connsiteY246" fmla="*/ 5335680 h 5641173"/>
              <a:gd name="connsiteX247" fmla="*/ 1012649 w 11243827"/>
              <a:gd name="connsiteY247" fmla="*/ 5334541 h 5641173"/>
              <a:gd name="connsiteX248" fmla="*/ 1007115 w 11243827"/>
              <a:gd name="connsiteY248" fmla="*/ 5332775 h 5641173"/>
              <a:gd name="connsiteX249" fmla="*/ 986002 w 11243827"/>
              <a:gd name="connsiteY249" fmla="*/ 5334906 h 5641173"/>
              <a:gd name="connsiteX250" fmla="*/ 953418 w 11243827"/>
              <a:gd name="connsiteY250" fmla="*/ 5333901 h 5641173"/>
              <a:gd name="connsiteX251" fmla="*/ 916854 w 11243827"/>
              <a:gd name="connsiteY251" fmla="*/ 5329435 h 5641173"/>
              <a:gd name="connsiteX252" fmla="*/ 905651 w 11243827"/>
              <a:gd name="connsiteY252" fmla="*/ 5332114 h 5641173"/>
              <a:gd name="connsiteX253" fmla="*/ 836961 w 11243827"/>
              <a:gd name="connsiteY253" fmla="*/ 5330803 h 5641173"/>
              <a:gd name="connsiteX254" fmla="*/ 817627 w 11243827"/>
              <a:gd name="connsiteY254" fmla="*/ 5330580 h 5641173"/>
              <a:gd name="connsiteX255" fmla="*/ 801817 w 11243827"/>
              <a:gd name="connsiteY255" fmla="*/ 5325937 h 5641173"/>
              <a:gd name="connsiteX256" fmla="*/ 798857 w 11243827"/>
              <a:gd name="connsiteY256" fmla="*/ 5320979 h 5641173"/>
              <a:gd name="connsiteX257" fmla="*/ 788354 w 11243827"/>
              <a:gd name="connsiteY257" fmla="*/ 5320143 h 5641173"/>
              <a:gd name="connsiteX258" fmla="*/ 785726 w 11243827"/>
              <a:gd name="connsiteY258" fmla="*/ 5318989 h 5641173"/>
              <a:gd name="connsiteX259" fmla="*/ 770507 w 11243827"/>
              <a:gd name="connsiteY259" fmla="*/ 5313309 h 5641173"/>
              <a:gd name="connsiteX260" fmla="*/ 733810 w 11243827"/>
              <a:gd name="connsiteY260" fmla="*/ 5324286 h 5641173"/>
              <a:gd name="connsiteX261" fmla="*/ 692117 w 11243827"/>
              <a:gd name="connsiteY261" fmla="*/ 5318786 h 5641173"/>
              <a:gd name="connsiteX262" fmla="*/ 574943 w 11243827"/>
              <a:gd name="connsiteY262" fmla="*/ 5327578 h 5641173"/>
              <a:gd name="connsiteX263" fmla="*/ 441302 w 11243827"/>
              <a:gd name="connsiteY263" fmla="*/ 5307062 h 5641173"/>
              <a:gd name="connsiteX264" fmla="*/ 336819 w 11243827"/>
              <a:gd name="connsiteY264" fmla="*/ 5336690 h 5641173"/>
              <a:gd name="connsiteX265" fmla="*/ 270932 w 11243827"/>
              <a:gd name="connsiteY265" fmla="*/ 5345451 h 5641173"/>
              <a:gd name="connsiteX266" fmla="*/ 194189 w 11243827"/>
              <a:gd name="connsiteY266" fmla="*/ 5343588 h 5641173"/>
              <a:gd name="connsiteX267" fmla="*/ 192552 w 11243827"/>
              <a:gd name="connsiteY267" fmla="*/ 5342845 h 5641173"/>
              <a:gd name="connsiteX268" fmla="*/ 178320 w 11243827"/>
              <a:gd name="connsiteY268" fmla="*/ 5343766 h 5641173"/>
              <a:gd name="connsiteX269" fmla="*/ 175596 w 11243827"/>
              <a:gd name="connsiteY269" fmla="*/ 5346411 h 5641173"/>
              <a:gd name="connsiteX270" fmla="*/ 147287 w 11243827"/>
              <a:gd name="connsiteY270" fmla="*/ 5352625 h 5641173"/>
              <a:gd name="connsiteX271" fmla="*/ 114847 w 11243827"/>
              <a:gd name="connsiteY271" fmla="*/ 5355844 h 5641173"/>
              <a:gd name="connsiteX272" fmla="*/ 114306 w 11243827"/>
              <a:gd name="connsiteY272" fmla="*/ 5354983 h 5641173"/>
              <a:gd name="connsiteX273" fmla="*/ 89264 w 11243827"/>
              <a:gd name="connsiteY273" fmla="*/ 5348886 h 5641173"/>
              <a:gd name="connsiteX274" fmla="*/ 49794 w 11243827"/>
              <a:gd name="connsiteY274" fmla="*/ 5329950 h 5641173"/>
              <a:gd name="connsiteX275" fmla="*/ 19924 w 11243827"/>
              <a:gd name="connsiteY275" fmla="*/ 5334282 h 5641173"/>
              <a:gd name="connsiteX276" fmla="*/ 13819 w 11243827"/>
              <a:gd name="connsiteY276" fmla="*/ 5334653 h 5641173"/>
              <a:gd name="connsiteX277" fmla="*/ 13657 w 11243827"/>
              <a:gd name="connsiteY277" fmla="*/ 5334455 h 5641173"/>
              <a:gd name="connsiteX278" fmla="*/ 7139 w 11243827"/>
              <a:gd name="connsiteY278" fmla="*/ 5334438 h 5641173"/>
              <a:gd name="connsiteX279" fmla="*/ 2684 w 11243827"/>
              <a:gd name="connsiteY279" fmla="*/ 5335333 h 5641173"/>
              <a:gd name="connsiteX280" fmla="*/ 0 w 11243827"/>
              <a:gd name="connsiteY280" fmla="*/ 5335496 h 5641173"/>
              <a:gd name="connsiteX281" fmla="*/ 0 w 11243827"/>
              <a:gd name="connsiteY281" fmla="*/ 10592 h 5641173"/>
              <a:gd name="connsiteX282" fmla="*/ 11243827 w 11243827"/>
              <a:gd name="connsiteY282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73168 w 11243827"/>
              <a:gd name="connsiteY241" fmla="*/ 5341521 h 5641173"/>
              <a:gd name="connsiteX242" fmla="*/ 1058039 w 11243827"/>
              <a:gd name="connsiteY242" fmla="*/ 5343504 h 5641173"/>
              <a:gd name="connsiteX243" fmla="*/ 1055426 w 11243827"/>
              <a:gd name="connsiteY243" fmla="*/ 5339088 h 5641173"/>
              <a:gd name="connsiteX244" fmla="*/ 1044738 w 11243827"/>
              <a:gd name="connsiteY244" fmla="*/ 5333063 h 5641173"/>
              <a:gd name="connsiteX245" fmla="*/ 1033909 w 11243827"/>
              <a:gd name="connsiteY245" fmla="*/ 5335680 h 5641173"/>
              <a:gd name="connsiteX246" fmla="*/ 1012649 w 11243827"/>
              <a:gd name="connsiteY246" fmla="*/ 5334541 h 5641173"/>
              <a:gd name="connsiteX247" fmla="*/ 1007115 w 11243827"/>
              <a:gd name="connsiteY247" fmla="*/ 5332775 h 5641173"/>
              <a:gd name="connsiteX248" fmla="*/ 986002 w 11243827"/>
              <a:gd name="connsiteY248" fmla="*/ 5334906 h 5641173"/>
              <a:gd name="connsiteX249" fmla="*/ 953418 w 11243827"/>
              <a:gd name="connsiteY249" fmla="*/ 5333901 h 5641173"/>
              <a:gd name="connsiteX250" fmla="*/ 916854 w 11243827"/>
              <a:gd name="connsiteY250" fmla="*/ 5329435 h 5641173"/>
              <a:gd name="connsiteX251" fmla="*/ 905651 w 11243827"/>
              <a:gd name="connsiteY251" fmla="*/ 5332114 h 5641173"/>
              <a:gd name="connsiteX252" fmla="*/ 836961 w 11243827"/>
              <a:gd name="connsiteY252" fmla="*/ 5330803 h 5641173"/>
              <a:gd name="connsiteX253" fmla="*/ 817627 w 11243827"/>
              <a:gd name="connsiteY253" fmla="*/ 5330580 h 5641173"/>
              <a:gd name="connsiteX254" fmla="*/ 801817 w 11243827"/>
              <a:gd name="connsiteY254" fmla="*/ 5325937 h 5641173"/>
              <a:gd name="connsiteX255" fmla="*/ 798857 w 11243827"/>
              <a:gd name="connsiteY255" fmla="*/ 5320979 h 5641173"/>
              <a:gd name="connsiteX256" fmla="*/ 788354 w 11243827"/>
              <a:gd name="connsiteY256" fmla="*/ 5320143 h 5641173"/>
              <a:gd name="connsiteX257" fmla="*/ 785726 w 11243827"/>
              <a:gd name="connsiteY257" fmla="*/ 5318989 h 5641173"/>
              <a:gd name="connsiteX258" fmla="*/ 770507 w 11243827"/>
              <a:gd name="connsiteY258" fmla="*/ 5313309 h 5641173"/>
              <a:gd name="connsiteX259" fmla="*/ 733810 w 11243827"/>
              <a:gd name="connsiteY259" fmla="*/ 5324286 h 5641173"/>
              <a:gd name="connsiteX260" fmla="*/ 692117 w 11243827"/>
              <a:gd name="connsiteY260" fmla="*/ 5318786 h 5641173"/>
              <a:gd name="connsiteX261" fmla="*/ 574943 w 11243827"/>
              <a:gd name="connsiteY261" fmla="*/ 5327578 h 5641173"/>
              <a:gd name="connsiteX262" fmla="*/ 441302 w 11243827"/>
              <a:gd name="connsiteY262" fmla="*/ 5307062 h 5641173"/>
              <a:gd name="connsiteX263" fmla="*/ 336819 w 11243827"/>
              <a:gd name="connsiteY263" fmla="*/ 5336690 h 5641173"/>
              <a:gd name="connsiteX264" fmla="*/ 270932 w 11243827"/>
              <a:gd name="connsiteY264" fmla="*/ 5345451 h 5641173"/>
              <a:gd name="connsiteX265" fmla="*/ 194189 w 11243827"/>
              <a:gd name="connsiteY265" fmla="*/ 5343588 h 5641173"/>
              <a:gd name="connsiteX266" fmla="*/ 192552 w 11243827"/>
              <a:gd name="connsiteY266" fmla="*/ 5342845 h 5641173"/>
              <a:gd name="connsiteX267" fmla="*/ 178320 w 11243827"/>
              <a:gd name="connsiteY267" fmla="*/ 5343766 h 5641173"/>
              <a:gd name="connsiteX268" fmla="*/ 175596 w 11243827"/>
              <a:gd name="connsiteY268" fmla="*/ 5346411 h 5641173"/>
              <a:gd name="connsiteX269" fmla="*/ 147287 w 11243827"/>
              <a:gd name="connsiteY269" fmla="*/ 5352625 h 5641173"/>
              <a:gd name="connsiteX270" fmla="*/ 114847 w 11243827"/>
              <a:gd name="connsiteY270" fmla="*/ 5355844 h 5641173"/>
              <a:gd name="connsiteX271" fmla="*/ 114306 w 11243827"/>
              <a:gd name="connsiteY271" fmla="*/ 5354983 h 5641173"/>
              <a:gd name="connsiteX272" fmla="*/ 89264 w 11243827"/>
              <a:gd name="connsiteY272" fmla="*/ 5348886 h 5641173"/>
              <a:gd name="connsiteX273" fmla="*/ 49794 w 11243827"/>
              <a:gd name="connsiteY273" fmla="*/ 5329950 h 5641173"/>
              <a:gd name="connsiteX274" fmla="*/ 19924 w 11243827"/>
              <a:gd name="connsiteY274" fmla="*/ 5334282 h 5641173"/>
              <a:gd name="connsiteX275" fmla="*/ 13819 w 11243827"/>
              <a:gd name="connsiteY275" fmla="*/ 5334653 h 5641173"/>
              <a:gd name="connsiteX276" fmla="*/ 13657 w 11243827"/>
              <a:gd name="connsiteY276" fmla="*/ 5334455 h 5641173"/>
              <a:gd name="connsiteX277" fmla="*/ 7139 w 11243827"/>
              <a:gd name="connsiteY277" fmla="*/ 5334438 h 5641173"/>
              <a:gd name="connsiteX278" fmla="*/ 2684 w 11243827"/>
              <a:gd name="connsiteY278" fmla="*/ 5335333 h 5641173"/>
              <a:gd name="connsiteX279" fmla="*/ 0 w 11243827"/>
              <a:gd name="connsiteY279" fmla="*/ 5335496 h 5641173"/>
              <a:gd name="connsiteX280" fmla="*/ 0 w 11243827"/>
              <a:gd name="connsiteY280" fmla="*/ 10592 h 5641173"/>
              <a:gd name="connsiteX281" fmla="*/ 11243827 w 11243827"/>
              <a:gd name="connsiteY281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8405 w 11243827"/>
              <a:gd name="connsiteY251" fmla="*/ 5339470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209610 h 5641173"/>
              <a:gd name="connsiteX3" fmla="*/ 11240675 w 11243827"/>
              <a:gd name="connsiteY3" fmla="*/ 5210442 h 5641173"/>
              <a:gd name="connsiteX4" fmla="*/ 11179959 w 11243827"/>
              <a:gd name="connsiteY4" fmla="*/ 5221199 h 5641173"/>
              <a:gd name="connsiteX5" fmla="*/ 11105493 w 11243827"/>
              <a:gd name="connsiteY5" fmla="*/ 5259905 h 5641173"/>
              <a:gd name="connsiteX6" fmla="*/ 11078640 w 11243827"/>
              <a:gd name="connsiteY6" fmla="*/ 5263531 h 5641173"/>
              <a:gd name="connsiteX7" fmla="*/ 11079616 w 11243827"/>
              <a:gd name="connsiteY7" fmla="*/ 5270380 h 5641173"/>
              <a:gd name="connsiteX8" fmla="*/ 11069641 w 11243827"/>
              <a:gd name="connsiteY8" fmla="*/ 5270884 h 5641173"/>
              <a:gd name="connsiteX9" fmla="*/ 11047377 w 11243827"/>
              <a:gd name="connsiteY9" fmla="*/ 5271051 h 5641173"/>
              <a:gd name="connsiteX10" fmla="*/ 10980705 w 11243827"/>
              <a:gd name="connsiteY10" fmla="*/ 5272951 h 5641173"/>
              <a:gd name="connsiteX11" fmla="*/ 10962514 w 11243827"/>
              <a:gd name="connsiteY11" fmla="*/ 5286084 h 5641173"/>
              <a:gd name="connsiteX12" fmla="*/ 10945307 w 11243827"/>
              <a:gd name="connsiteY12" fmla="*/ 5286290 h 5641173"/>
              <a:gd name="connsiteX13" fmla="*/ 10845516 w 11243827"/>
              <a:gd name="connsiteY13" fmla="*/ 5303894 h 5641173"/>
              <a:gd name="connsiteX14" fmla="*/ 10831795 w 11243827"/>
              <a:gd name="connsiteY14" fmla="*/ 5305210 h 5641173"/>
              <a:gd name="connsiteX15" fmla="*/ 10824365 w 11243827"/>
              <a:gd name="connsiteY15" fmla="*/ 5311111 h 5641173"/>
              <a:gd name="connsiteX16" fmla="*/ 10797756 w 11243827"/>
              <a:gd name="connsiteY16" fmla="*/ 5312285 h 5641173"/>
              <a:gd name="connsiteX17" fmla="*/ 10796525 w 11243827"/>
              <a:gd name="connsiteY17" fmla="*/ 5315645 h 5641173"/>
              <a:gd name="connsiteX18" fmla="*/ 10709063 w 11243827"/>
              <a:gd name="connsiteY18" fmla="*/ 5344492 h 5641173"/>
              <a:gd name="connsiteX19" fmla="*/ 10694078 w 11243827"/>
              <a:gd name="connsiteY19" fmla="*/ 5349258 h 5641173"/>
              <a:gd name="connsiteX20" fmla="*/ 10681131 w 11243827"/>
              <a:gd name="connsiteY20" fmla="*/ 5347812 h 5641173"/>
              <a:gd name="connsiteX21" fmla="*/ 10609448 w 11243827"/>
              <a:gd name="connsiteY21" fmla="*/ 5351931 h 5641173"/>
              <a:gd name="connsiteX22" fmla="*/ 10592397 w 11243827"/>
              <a:gd name="connsiteY22" fmla="*/ 5349402 h 5641173"/>
              <a:gd name="connsiteX23" fmla="*/ 10585227 w 11243827"/>
              <a:gd name="connsiteY23" fmla="*/ 5344063 h 5641173"/>
              <a:gd name="connsiteX24" fmla="*/ 10557472 w 11243827"/>
              <a:gd name="connsiteY24" fmla="*/ 5354151 h 5641173"/>
              <a:gd name="connsiteX25" fmla="*/ 10514646 w 11243827"/>
              <a:gd name="connsiteY25" fmla="*/ 5361064 h 5641173"/>
              <a:gd name="connsiteX26" fmla="*/ 10494292 w 11243827"/>
              <a:gd name="connsiteY26" fmla="*/ 5366054 h 5641173"/>
              <a:gd name="connsiteX27" fmla="*/ 10477869 w 11243827"/>
              <a:gd name="connsiteY27" fmla="*/ 5363025 h 5641173"/>
              <a:gd name="connsiteX28" fmla="*/ 10384411 w 11243827"/>
              <a:gd name="connsiteY28" fmla="*/ 5362257 h 5641173"/>
              <a:gd name="connsiteX29" fmla="*/ 10362921 w 11243827"/>
              <a:gd name="connsiteY29" fmla="*/ 5357444 h 5641173"/>
              <a:gd name="connsiteX30" fmla="*/ 10352736 w 11243827"/>
              <a:gd name="connsiteY30" fmla="*/ 5347851 h 5641173"/>
              <a:gd name="connsiteX31" fmla="*/ 10344754 w 11243827"/>
              <a:gd name="connsiteY31" fmla="*/ 5351272 h 5641173"/>
              <a:gd name="connsiteX32" fmla="*/ 10288226 w 11243827"/>
              <a:gd name="connsiteY32" fmla="*/ 5351613 h 5641173"/>
              <a:gd name="connsiteX33" fmla="*/ 10251350 w 11243827"/>
              <a:gd name="connsiteY33" fmla="*/ 5352711 h 5641173"/>
              <a:gd name="connsiteX34" fmla="*/ 10249108 w 11243827"/>
              <a:gd name="connsiteY34" fmla="*/ 5365881 h 5641173"/>
              <a:gd name="connsiteX35" fmla="*/ 10216272 w 11243827"/>
              <a:gd name="connsiteY35" fmla="*/ 5370573 h 5641173"/>
              <a:gd name="connsiteX36" fmla="*/ 10181278 w 11243827"/>
              <a:gd name="connsiteY36" fmla="*/ 5362119 h 5641173"/>
              <a:gd name="connsiteX37" fmla="*/ 10140033 w 11243827"/>
              <a:gd name="connsiteY37" fmla="*/ 5363304 h 5641173"/>
              <a:gd name="connsiteX38" fmla="*/ 10115353 w 11243827"/>
              <a:gd name="connsiteY38" fmla="*/ 5363869 h 5641173"/>
              <a:gd name="connsiteX39" fmla="*/ 10050578 w 11243827"/>
              <a:gd name="connsiteY39" fmla="*/ 5376153 h 5641173"/>
              <a:gd name="connsiteX40" fmla="*/ 9945478 w 11243827"/>
              <a:gd name="connsiteY40" fmla="*/ 5422859 h 5641173"/>
              <a:gd name="connsiteX41" fmla="*/ 9912481 w 11243827"/>
              <a:gd name="connsiteY41" fmla="*/ 5429477 h 5641173"/>
              <a:gd name="connsiteX42" fmla="*/ 9906713 w 11243827"/>
              <a:gd name="connsiteY42" fmla="*/ 5426784 h 5641173"/>
              <a:gd name="connsiteX43" fmla="*/ 9742436 w 11243827"/>
              <a:gd name="connsiteY43" fmla="*/ 5454834 h 5641173"/>
              <a:gd name="connsiteX44" fmla="*/ 9713044 w 11243827"/>
              <a:gd name="connsiteY44" fmla="*/ 5456476 h 5641173"/>
              <a:gd name="connsiteX45" fmla="*/ 9691033 w 11243827"/>
              <a:gd name="connsiteY45" fmla="*/ 5455451 h 5641173"/>
              <a:gd name="connsiteX46" fmla="*/ 9638355 w 11243827"/>
              <a:gd name="connsiteY46" fmla="*/ 5464794 h 5641173"/>
              <a:gd name="connsiteX47" fmla="*/ 9552434 w 11243827"/>
              <a:gd name="connsiteY47" fmla="*/ 5485280 h 5641173"/>
              <a:gd name="connsiteX48" fmla="*/ 9533883 w 11243827"/>
              <a:gd name="connsiteY48" fmla="*/ 5488516 h 5641173"/>
              <a:gd name="connsiteX49" fmla="*/ 9516916 w 11243827"/>
              <a:gd name="connsiteY49" fmla="*/ 5486828 h 5641173"/>
              <a:gd name="connsiteX50" fmla="*/ 9512093 w 11243827"/>
              <a:gd name="connsiteY50" fmla="*/ 5482541 h 5641173"/>
              <a:gd name="connsiteX51" fmla="*/ 9501725 w 11243827"/>
              <a:gd name="connsiteY51" fmla="*/ 5483603 h 5641173"/>
              <a:gd name="connsiteX52" fmla="*/ 9498754 w 11243827"/>
              <a:gd name="connsiteY52" fmla="*/ 5482951 h 5641173"/>
              <a:gd name="connsiteX53" fmla="*/ 9481932 w 11243827"/>
              <a:gd name="connsiteY53" fmla="*/ 5480151 h 5641173"/>
              <a:gd name="connsiteX54" fmla="*/ 9451321 w 11243827"/>
              <a:gd name="connsiteY54" fmla="*/ 5497375 h 5641173"/>
              <a:gd name="connsiteX55" fmla="*/ 9409298 w 11243827"/>
              <a:gd name="connsiteY55" fmla="*/ 5499478 h 5641173"/>
              <a:gd name="connsiteX56" fmla="*/ 9303056 w 11243827"/>
              <a:gd name="connsiteY56" fmla="*/ 5519093 h 5641173"/>
              <a:gd name="connsiteX57" fmla="*/ 9229078 w 11243827"/>
              <a:gd name="connsiteY57" fmla="*/ 5524154 h 5641173"/>
              <a:gd name="connsiteX58" fmla="*/ 9165105 w 11243827"/>
              <a:gd name="connsiteY58" fmla="*/ 5532892 h 5641173"/>
              <a:gd name="connsiteX59" fmla="*/ 9077301 w 11243827"/>
              <a:gd name="connsiteY59" fmla="*/ 5580356 h 5641173"/>
              <a:gd name="connsiteX60" fmla="*/ 8960065 w 11243827"/>
              <a:gd name="connsiteY60" fmla="*/ 5597982 h 5641173"/>
              <a:gd name="connsiteX61" fmla="*/ 8953536 w 11243827"/>
              <a:gd name="connsiteY61" fmla="*/ 5606638 h 5641173"/>
              <a:gd name="connsiteX62" fmla="*/ 8943907 w 11243827"/>
              <a:gd name="connsiteY62" fmla="*/ 5612541 h 5641173"/>
              <a:gd name="connsiteX63" fmla="*/ 8942046 w 11243827"/>
              <a:gd name="connsiteY63" fmla="*/ 5612112 h 5641173"/>
              <a:gd name="connsiteX64" fmla="*/ 8928824 w 11243827"/>
              <a:gd name="connsiteY64" fmla="*/ 5615549 h 5641173"/>
              <a:gd name="connsiteX65" fmla="*/ 8927294 w 11243827"/>
              <a:gd name="connsiteY65" fmla="*/ 5618607 h 5641173"/>
              <a:gd name="connsiteX66" fmla="*/ 8918651 w 11243827"/>
              <a:gd name="connsiteY66" fmla="*/ 5621688 h 5641173"/>
              <a:gd name="connsiteX67" fmla="*/ 8902772 w 11243827"/>
              <a:gd name="connsiteY67" fmla="*/ 5629703 h 5641173"/>
              <a:gd name="connsiteX68" fmla="*/ 8898724 w 11243827"/>
              <a:gd name="connsiteY68" fmla="*/ 5629379 h 5641173"/>
              <a:gd name="connsiteX69" fmla="*/ 8873099 w 11243827"/>
              <a:gd name="connsiteY69" fmla="*/ 5638628 h 5641173"/>
              <a:gd name="connsiteX70" fmla="*/ 8872234 w 11243827"/>
              <a:gd name="connsiteY70" fmla="*/ 5637889 h 5641173"/>
              <a:gd name="connsiteX71" fmla="*/ 8862777 w 11243827"/>
              <a:gd name="connsiteY71" fmla="*/ 5636711 h 5641173"/>
              <a:gd name="connsiteX72" fmla="*/ 8845869 w 11243827"/>
              <a:gd name="connsiteY72" fmla="*/ 5636436 h 5641173"/>
              <a:gd name="connsiteX73" fmla="*/ 8800548 w 11243827"/>
              <a:gd name="connsiteY73" fmla="*/ 5625084 h 5641173"/>
              <a:gd name="connsiteX74" fmla="*/ 8773774 w 11243827"/>
              <a:gd name="connsiteY74" fmla="*/ 5634630 h 5641173"/>
              <a:gd name="connsiteX75" fmla="*/ 8698255 w 11243827"/>
              <a:gd name="connsiteY75" fmla="*/ 5636083 h 5641173"/>
              <a:gd name="connsiteX76" fmla="*/ 8619167 w 11243827"/>
              <a:gd name="connsiteY76" fmla="*/ 5619130 h 5641173"/>
              <a:gd name="connsiteX77" fmla="*/ 8539822 w 11243827"/>
              <a:gd name="connsiteY77" fmla="*/ 5616905 h 5641173"/>
              <a:gd name="connsiteX78" fmla="*/ 8511094 w 11243827"/>
              <a:gd name="connsiteY78" fmla="*/ 5617360 h 5641173"/>
              <a:gd name="connsiteX79" fmla="*/ 8459886 w 11243827"/>
              <a:gd name="connsiteY79" fmla="*/ 5612612 h 5641173"/>
              <a:gd name="connsiteX80" fmla="*/ 8436432 w 11243827"/>
              <a:gd name="connsiteY80" fmla="*/ 5606990 h 5641173"/>
              <a:gd name="connsiteX81" fmla="*/ 8435403 w 11243827"/>
              <a:gd name="connsiteY81" fmla="*/ 5607336 h 5641173"/>
              <a:gd name="connsiteX82" fmla="*/ 8433307 w 11243827"/>
              <a:gd name="connsiteY82" fmla="*/ 5604917 h 5641173"/>
              <a:gd name="connsiteX83" fmla="*/ 8428968 w 11243827"/>
              <a:gd name="connsiteY83" fmla="*/ 5603796 h 5641173"/>
              <a:gd name="connsiteX84" fmla="*/ 8417124 w 11243827"/>
              <a:gd name="connsiteY84" fmla="*/ 5604518 h 5641173"/>
              <a:gd name="connsiteX85" fmla="*/ 8412669 w 11243827"/>
              <a:gd name="connsiteY85" fmla="*/ 5605413 h 5641173"/>
              <a:gd name="connsiteX86" fmla="*/ 8406152 w 11243827"/>
              <a:gd name="connsiteY86" fmla="*/ 5605396 h 5641173"/>
              <a:gd name="connsiteX87" fmla="*/ 8405989 w 11243827"/>
              <a:gd name="connsiteY87" fmla="*/ 5605197 h 5641173"/>
              <a:gd name="connsiteX88" fmla="*/ 8399884 w 11243827"/>
              <a:gd name="connsiteY88" fmla="*/ 5605568 h 5641173"/>
              <a:gd name="connsiteX89" fmla="*/ 8370014 w 11243827"/>
              <a:gd name="connsiteY89" fmla="*/ 5609900 h 5641173"/>
              <a:gd name="connsiteX90" fmla="*/ 8330544 w 11243827"/>
              <a:gd name="connsiteY90" fmla="*/ 5590964 h 5641173"/>
              <a:gd name="connsiteX91" fmla="*/ 8314221 w 11243827"/>
              <a:gd name="connsiteY91" fmla="*/ 5587682 h 5641173"/>
              <a:gd name="connsiteX92" fmla="*/ 8305502 w 11243827"/>
              <a:gd name="connsiteY92" fmla="*/ 5584868 h 5641173"/>
              <a:gd name="connsiteX93" fmla="*/ 8304962 w 11243827"/>
              <a:gd name="connsiteY93" fmla="*/ 5584007 h 5641173"/>
              <a:gd name="connsiteX94" fmla="*/ 8276324 w 11243827"/>
              <a:gd name="connsiteY94" fmla="*/ 5588260 h 5641173"/>
              <a:gd name="connsiteX95" fmla="*/ 8272522 w 11243827"/>
              <a:gd name="connsiteY95" fmla="*/ 5587226 h 5641173"/>
              <a:gd name="connsiteX96" fmla="*/ 8253857 w 11243827"/>
              <a:gd name="connsiteY96" fmla="*/ 5592043 h 5641173"/>
              <a:gd name="connsiteX97" fmla="*/ 8244212 w 11243827"/>
              <a:gd name="connsiteY97" fmla="*/ 5593439 h 5641173"/>
              <a:gd name="connsiteX98" fmla="*/ 8241488 w 11243827"/>
              <a:gd name="connsiteY98" fmla="*/ 5596085 h 5641173"/>
              <a:gd name="connsiteX99" fmla="*/ 8227256 w 11243827"/>
              <a:gd name="connsiteY99" fmla="*/ 5597005 h 5641173"/>
              <a:gd name="connsiteX100" fmla="*/ 8225619 w 11243827"/>
              <a:gd name="connsiteY100" fmla="*/ 5596262 h 5641173"/>
              <a:gd name="connsiteX101" fmla="*/ 8213882 w 11243827"/>
              <a:gd name="connsiteY101" fmla="*/ 5600179 h 5641173"/>
              <a:gd name="connsiteX102" fmla="*/ 8204045 w 11243827"/>
              <a:gd name="connsiteY102" fmla="*/ 5607275 h 5641173"/>
              <a:gd name="connsiteX103" fmla="*/ 8082989 w 11243827"/>
              <a:gd name="connsiteY103" fmla="*/ 5603160 h 5641173"/>
              <a:gd name="connsiteX104" fmla="*/ 7976942 w 11243827"/>
              <a:gd name="connsiteY104" fmla="*/ 5598455 h 5641173"/>
              <a:gd name="connsiteX105" fmla="*/ 7950121 w 11243827"/>
              <a:gd name="connsiteY105" fmla="*/ 5590893 h 5641173"/>
              <a:gd name="connsiteX106" fmla="*/ 7727691 w 11243827"/>
              <a:gd name="connsiteY106" fmla="*/ 5621064 h 5641173"/>
              <a:gd name="connsiteX107" fmla="*/ 7685998 w 11243827"/>
              <a:gd name="connsiteY107" fmla="*/ 5615564 h 5641173"/>
              <a:gd name="connsiteX108" fmla="*/ 7649302 w 11243827"/>
              <a:gd name="connsiteY108" fmla="*/ 5626541 h 5641173"/>
              <a:gd name="connsiteX109" fmla="*/ 7634083 w 11243827"/>
              <a:gd name="connsiteY109" fmla="*/ 5620862 h 5641173"/>
              <a:gd name="connsiteX110" fmla="*/ 7631455 w 11243827"/>
              <a:gd name="connsiteY110" fmla="*/ 5619708 h 5641173"/>
              <a:gd name="connsiteX111" fmla="*/ 7620952 w 11243827"/>
              <a:gd name="connsiteY111" fmla="*/ 5618872 h 5641173"/>
              <a:gd name="connsiteX112" fmla="*/ 7617992 w 11243827"/>
              <a:gd name="connsiteY112" fmla="*/ 5613914 h 5641173"/>
              <a:gd name="connsiteX113" fmla="*/ 7602182 w 11243827"/>
              <a:gd name="connsiteY113" fmla="*/ 5609271 h 5641173"/>
              <a:gd name="connsiteX114" fmla="*/ 7582847 w 11243827"/>
              <a:gd name="connsiteY114" fmla="*/ 5609047 h 5641173"/>
              <a:gd name="connsiteX115" fmla="*/ 7514158 w 11243827"/>
              <a:gd name="connsiteY115" fmla="*/ 5607737 h 5641173"/>
              <a:gd name="connsiteX116" fmla="*/ 7502955 w 11243827"/>
              <a:gd name="connsiteY116" fmla="*/ 5610415 h 5641173"/>
              <a:gd name="connsiteX117" fmla="*/ 7466391 w 11243827"/>
              <a:gd name="connsiteY117" fmla="*/ 5605949 h 5641173"/>
              <a:gd name="connsiteX118" fmla="*/ 7433806 w 11243827"/>
              <a:gd name="connsiteY118" fmla="*/ 5604945 h 5641173"/>
              <a:gd name="connsiteX119" fmla="*/ 7412693 w 11243827"/>
              <a:gd name="connsiteY119" fmla="*/ 5607075 h 5641173"/>
              <a:gd name="connsiteX120" fmla="*/ 7407159 w 11243827"/>
              <a:gd name="connsiteY120" fmla="*/ 5605310 h 5641173"/>
              <a:gd name="connsiteX121" fmla="*/ 7385900 w 11243827"/>
              <a:gd name="connsiteY121" fmla="*/ 5604171 h 5641173"/>
              <a:gd name="connsiteX122" fmla="*/ 7375071 w 11243827"/>
              <a:gd name="connsiteY122" fmla="*/ 5606788 h 5641173"/>
              <a:gd name="connsiteX123" fmla="*/ 7364382 w 11243827"/>
              <a:gd name="connsiteY123" fmla="*/ 5600762 h 5641173"/>
              <a:gd name="connsiteX124" fmla="*/ 7361770 w 11243827"/>
              <a:gd name="connsiteY124" fmla="*/ 5596347 h 5641173"/>
              <a:gd name="connsiteX125" fmla="*/ 7346641 w 11243827"/>
              <a:gd name="connsiteY125" fmla="*/ 5598329 h 5641173"/>
              <a:gd name="connsiteX126" fmla="*/ 7334238 w 11243827"/>
              <a:gd name="connsiteY126" fmla="*/ 5594014 h 5641173"/>
              <a:gd name="connsiteX127" fmla="*/ 7323426 w 11243827"/>
              <a:gd name="connsiteY127" fmla="*/ 5596835 h 5641173"/>
              <a:gd name="connsiteX128" fmla="*/ 7318938 w 11243827"/>
              <a:gd name="connsiteY128" fmla="*/ 5596200 h 5641173"/>
              <a:gd name="connsiteX129" fmla="*/ 7307784 w 11243827"/>
              <a:gd name="connsiteY129" fmla="*/ 5594065 h 5641173"/>
              <a:gd name="connsiteX130" fmla="*/ 7288540 w 11243827"/>
              <a:gd name="connsiteY130" fmla="*/ 5589320 h 5641173"/>
              <a:gd name="connsiteX131" fmla="*/ 7282537 w 11243827"/>
              <a:gd name="connsiteY131" fmla="*/ 5588660 h 5641173"/>
              <a:gd name="connsiteX132" fmla="*/ 7269466 w 11243827"/>
              <a:gd name="connsiteY132" fmla="*/ 5581404 h 5641173"/>
              <a:gd name="connsiteX133" fmla="*/ 7244165 w 11243827"/>
              <a:gd name="connsiteY133" fmla="*/ 5575200 h 5641173"/>
              <a:gd name="connsiteX134" fmla="*/ 7199619 w 11243827"/>
              <a:gd name="connsiteY134" fmla="*/ 5553550 h 5641173"/>
              <a:gd name="connsiteX135" fmla="*/ 7173434 w 11243827"/>
              <a:gd name="connsiteY135" fmla="*/ 5543219 h 5641173"/>
              <a:gd name="connsiteX136" fmla="*/ 7155718 w 11243827"/>
              <a:gd name="connsiteY136" fmla="*/ 5533697 h 5641173"/>
              <a:gd name="connsiteX137" fmla="*/ 7103430 w 11243827"/>
              <a:gd name="connsiteY137" fmla="*/ 5520249 h 5641173"/>
              <a:gd name="connsiteX138" fmla="*/ 7013746 w 11243827"/>
              <a:gd name="connsiteY138" fmla="*/ 5502470 h 5641173"/>
              <a:gd name="connsiteX139" fmla="*/ 6995379 w 11243827"/>
              <a:gd name="connsiteY139" fmla="*/ 5497693 h 5641173"/>
              <a:gd name="connsiteX140" fmla="*/ 6982475 w 11243827"/>
              <a:gd name="connsiteY140" fmla="*/ 5489641 h 5641173"/>
              <a:gd name="connsiteX141" fmla="*/ 6981994 w 11243827"/>
              <a:gd name="connsiteY141" fmla="*/ 5484335 h 5641173"/>
              <a:gd name="connsiteX142" fmla="*/ 6972355 w 11243827"/>
              <a:gd name="connsiteY142" fmla="*/ 5481074 h 5641173"/>
              <a:gd name="connsiteX143" fmla="*/ 6970394 w 11243827"/>
              <a:gd name="connsiteY143" fmla="*/ 5479383 h 5641173"/>
              <a:gd name="connsiteX144" fmla="*/ 6958543 w 11243827"/>
              <a:gd name="connsiteY144" fmla="*/ 5470507 h 5641173"/>
              <a:gd name="connsiteX145" fmla="*/ 6918276 w 11243827"/>
              <a:gd name="connsiteY145" fmla="*/ 5472034 h 5641173"/>
              <a:gd name="connsiteX146" fmla="*/ 6881046 w 11243827"/>
              <a:gd name="connsiteY146" fmla="*/ 5457070 h 5641173"/>
              <a:gd name="connsiteX147" fmla="*/ 6752164 w 11243827"/>
              <a:gd name="connsiteY147" fmla="*/ 5425021 h 5641173"/>
              <a:gd name="connsiteX148" fmla="*/ 6724964 w 11243827"/>
              <a:gd name="connsiteY148" fmla="*/ 5414071 h 5641173"/>
              <a:gd name="connsiteX149" fmla="*/ 6683286 w 11243827"/>
              <a:gd name="connsiteY149" fmla="*/ 5432830 h 5641173"/>
              <a:gd name="connsiteX150" fmla="*/ 6644277 w 11243827"/>
              <a:gd name="connsiteY150" fmla="*/ 5429684 h 5641173"/>
              <a:gd name="connsiteX151" fmla="*/ 6532914 w 11243827"/>
              <a:gd name="connsiteY151" fmla="*/ 5431205 h 5641173"/>
              <a:gd name="connsiteX152" fmla="*/ 6307459 w 11243827"/>
              <a:gd name="connsiteY152" fmla="*/ 5467087 h 5641173"/>
              <a:gd name="connsiteX153" fmla="*/ 6196243 w 11243827"/>
              <a:gd name="connsiteY153" fmla="*/ 5515042 h 5641173"/>
              <a:gd name="connsiteX154" fmla="*/ 6099124 w 11243827"/>
              <a:gd name="connsiteY154" fmla="*/ 5516848 h 5641173"/>
              <a:gd name="connsiteX155" fmla="*/ 6016077 w 11243827"/>
              <a:gd name="connsiteY155" fmla="*/ 5528642 h 5641173"/>
              <a:gd name="connsiteX156" fmla="*/ 6004389 w 11243827"/>
              <a:gd name="connsiteY156" fmla="*/ 5531206 h 5641173"/>
              <a:gd name="connsiteX157" fmla="*/ 5933945 w 11243827"/>
              <a:gd name="connsiteY157" fmla="*/ 5538840 h 5641173"/>
              <a:gd name="connsiteX158" fmla="*/ 5883936 w 11243827"/>
              <a:gd name="connsiteY158" fmla="*/ 5553807 h 5641173"/>
              <a:gd name="connsiteX159" fmla="*/ 5798331 w 11243827"/>
              <a:gd name="connsiteY159" fmla="*/ 5564248 h 5641173"/>
              <a:gd name="connsiteX160" fmla="*/ 5712738 w 11243827"/>
              <a:gd name="connsiteY160" fmla="*/ 5573120 h 5641173"/>
              <a:gd name="connsiteX161" fmla="*/ 5681342 w 11243827"/>
              <a:gd name="connsiteY161" fmla="*/ 5575621 h 5641173"/>
              <a:gd name="connsiteX162" fmla="*/ 5627167 w 11243827"/>
              <a:gd name="connsiteY162" fmla="*/ 5583215 h 5641173"/>
              <a:gd name="connsiteX163" fmla="*/ 5591414 w 11243827"/>
              <a:gd name="connsiteY163" fmla="*/ 5587695 h 5641173"/>
              <a:gd name="connsiteX164" fmla="*/ 5583028 w 11243827"/>
              <a:gd name="connsiteY164" fmla="*/ 5580877 h 5641173"/>
              <a:gd name="connsiteX165" fmla="*/ 5549426 w 11243827"/>
              <a:gd name="connsiteY165" fmla="*/ 5582858 h 5641173"/>
              <a:gd name="connsiteX166" fmla="*/ 5519999 w 11243827"/>
              <a:gd name="connsiteY166" fmla="*/ 5592246 h 5641173"/>
              <a:gd name="connsiteX167" fmla="*/ 5480028 w 11243827"/>
              <a:gd name="connsiteY167" fmla="*/ 5597282 h 5641173"/>
              <a:gd name="connsiteX168" fmla="*/ 5456175 w 11243827"/>
              <a:gd name="connsiteY168" fmla="*/ 5600371 h 5641173"/>
              <a:gd name="connsiteX169" fmla="*/ 5388463 w 11243827"/>
              <a:gd name="connsiteY169" fmla="*/ 5602638 h 5641173"/>
              <a:gd name="connsiteX170" fmla="*/ 5265898 w 11243827"/>
              <a:gd name="connsiteY170" fmla="*/ 5591830 h 5641173"/>
              <a:gd name="connsiteX171" fmla="*/ 5231231 w 11243827"/>
              <a:gd name="connsiteY171" fmla="*/ 5592790 h 5641173"/>
              <a:gd name="connsiteX172" fmla="*/ 5226996 w 11243827"/>
              <a:gd name="connsiteY172" fmla="*/ 5595040 h 5641173"/>
              <a:gd name="connsiteX173" fmla="*/ 5175988 w 11243827"/>
              <a:gd name="connsiteY173" fmla="*/ 5588131 h 5641173"/>
              <a:gd name="connsiteX174" fmla="*/ 5107470 w 11243827"/>
              <a:gd name="connsiteY174" fmla="*/ 5594771 h 5641173"/>
              <a:gd name="connsiteX175" fmla="*/ 5027868 w 11243827"/>
              <a:gd name="connsiteY175" fmla="*/ 5605624 h 5641173"/>
              <a:gd name="connsiteX176" fmla="*/ 5007324 w 11243827"/>
              <a:gd name="connsiteY176" fmla="*/ 5609209 h 5641173"/>
              <a:gd name="connsiteX177" fmla="*/ 4952559 w 11243827"/>
              <a:gd name="connsiteY177" fmla="*/ 5611402 h 5641173"/>
              <a:gd name="connsiteX178" fmla="*/ 4826081 w 11243827"/>
              <a:gd name="connsiteY178" fmla="*/ 5616191 h 5641173"/>
              <a:gd name="connsiteX179" fmla="*/ 4823501 w 11243827"/>
              <a:gd name="connsiteY179" fmla="*/ 5619174 h 5641173"/>
              <a:gd name="connsiteX180" fmla="*/ 4813093 w 11243827"/>
              <a:gd name="connsiteY180" fmla="*/ 5620026 h 5641173"/>
              <a:gd name="connsiteX181" fmla="*/ 4810563 w 11243827"/>
              <a:gd name="connsiteY181" fmla="*/ 5620787 h 5641173"/>
              <a:gd name="connsiteX182" fmla="*/ 4795818 w 11243827"/>
              <a:gd name="connsiteY182" fmla="*/ 5624618 h 5641173"/>
              <a:gd name="connsiteX183" fmla="*/ 4758404 w 11243827"/>
              <a:gd name="connsiteY183" fmla="*/ 5619510 h 5641173"/>
              <a:gd name="connsiteX184" fmla="*/ 4717254 w 11243827"/>
              <a:gd name="connsiteY184" fmla="*/ 5624155 h 5641173"/>
              <a:gd name="connsiteX185" fmla="*/ 4591958 w 11243827"/>
              <a:gd name="connsiteY185" fmla="*/ 5624710 h 5641173"/>
              <a:gd name="connsiteX186" fmla="*/ 4476215 w 11243827"/>
              <a:gd name="connsiteY186" fmla="*/ 5628210 h 5641173"/>
              <a:gd name="connsiteX187" fmla="*/ 4425193 w 11243827"/>
              <a:gd name="connsiteY187" fmla="*/ 5627414 h 5641173"/>
              <a:gd name="connsiteX188" fmla="*/ 4383866 w 11243827"/>
              <a:gd name="connsiteY188" fmla="*/ 5626546 h 5641173"/>
              <a:gd name="connsiteX189" fmla="*/ 4385596 w 11243827"/>
              <a:gd name="connsiteY189" fmla="*/ 5634646 h 5641173"/>
              <a:gd name="connsiteX190" fmla="*/ 4360864 w 11243827"/>
              <a:gd name="connsiteY190" fmla="*/ 5641173 h 5641173"/>
              <a:gd name="connsiteX191" fmla="*/ 4328321 w 11243827"/>
              <a:gd name="connsiteY191" fmla="*/ 5626332 h 5641173"/>
              <a:gd name="connsiteX192" fmla="*/ 4309842 w 11243827"/>
              <a:gd name="connsiteY192" fmla="*/ 5626471 h 5641173"/>
              <a:gd name="connsiteX193" fmla="*/ 4277424 w 11243827"/>
              <a:gd name="connsiteY193" fmla="*/ 5631598 h 5641173"/>
              <a:gd name="connsiteX194" fmla="*/ 4266627 w 11243827"/>
              <a:gd name="connsiteY194" fmla="*/ 5633969 h 5641173"/>
              <a:gd name="connsiteX195" fmla="*/ 4185525 w 11243827"/>
              <a:gd name="connsiteY195" fmla="*/ 5617508 h 5641173"/>
              <a:gd name="connsiteX196" fmla="*/ 4177617 w 11243827"/>
              <a:gd name="connsiteY196" fmla="*/ 5610903 h 5641173"/>
              <a:gd name="connsiteX197" fmla="*/ 4136948 w 11243827"/>
              <a:gd name="connsiteY197" fmla="*/ 5608031 h 5641173"/>
              <a:gd name="connsiteX198" fmla="*/ 4132323 w 11243827"/>
              <a:gd name="connsiteY198" fmla="*/ 5609784 h 5641173"/>
              <a:gd name="connsiteX199" fmla="*/ 4098620 w 11243827"/>
              <a:gd name="connsiteY199" fmla="*/ 5599672 h 5641173"/>
              <a:gd name="connsiteX200" fmla="*/ 3963475 w 11243827"/>
              <a:gd name="connsiteY200" fmla="*/ 5581841 h 5641173"/>
              <a:gd name="connsiteX201" fmla="*/ 3703613 w 11243827"/>
              <a:gd name="connsiteY201" fmla="*/ 5572482 h 5641173"/>
              <a:gd name="connsiteX202" fmla="*/ 3432987 w 11243827"/>
              <a:gd name="connsiteY202" fmla="*/ 5545768 h 5641173"/>
              <a:gd name="connsiteX203" fmla="*/ 3176381 w 11243827"/>
              <a:gd name="connsiteY203" fmla="*/ 5556110 h 5641173"/>
              <a:gd name="connsiteX204" fmla="*/ 2710156 w 11243827"/>
              <a:gd name="connsiteY204" fmla="*/ 5527517 h 5641173"/>
              <a:gd name="connsiteX205" fmla="*/ 2550206 w 11243827"/>
              <a:gd name="connsiteY205" fmla="*/ 5524958 h 5641173"/>
              <a:gd name="connsiteX206" fmla="*/ 2443041 w 11243827"/>
              <a:gd name="connsiteY206" fmla="*/ 5523990 h 5641173"/>
              <a:gd name="connsiteX207" fmla="*/ 2435613 w 11243827"/>
              <a:gd name="connsiteY207" fmla="*/ 5526704 h 5641173"/>
              <a:gd name="connsiteX208" fmla="*/ 2405682 w 11243827"/>
              <a:gd name="connsiteY208" fmla="*/ 5528307 h 5641173"/>
              <a:gd name="connsiteX209" fmla="*/ 2397487 w 11243827"/>
              <a:gd name="connsiteY209" fmla="*/ 5540337 h 5641173"/>
              <a:gd name="connsiteX210" fmla="*/ 2297454 w 11243827"/>
              <a:gd name="connsiteY210" fmla="*/ 5550765 h 5641173"/>
              <a:gd name="connsiteX211" fmla="*/ 2056700 w 11243827"/>
              <a:gd name="connsiteY211" fmla="*/ 5555489 h 5641173"/>
              <a:gd name="connsiteX212" fmla="*/ 1878530 w 11243827"/>
              <a:gd name="connsiteY212" fmla="*/ 5535330 h 5641173"/>
              <a:gd name="connsiteX213" fmla="*/ 1859292 w 11243827"/>
              <a:gd name="connsiteY213" fmla="*/ 5535461 h 5641173"/>
              <a:gd name="connsiteX214" fmla="*/ 1835626 w 11243827"/>
              <a:gd name="connsiteY214" fmla="*/ 5533793 h 5641173"/>
              <a:gd name="connsiteX215" fmla="*/ 1798939 w 11243827"/>
              <a:gd name="connsiteY215" fmla="*/ 5540285 h 5641173"/>
              <a:gd name="connsiteX216" fmla="*/ 1779046 w 11243827"/>
              <a:gd name="connsiteY216" fmla="*/ 5549949 h 5641173"/>
              <a:gd name="connsiteX217" fmla="*/ 1772421 w 11243827"/>
              <a:gd name="connsiteY217" fmla="*/ 5549018 h 5641173"/>
              <a:gd name="connsiteX218" fmla="*/ 1772052 w 11243827"/>
              <a:gd name="connsiteY218" fmla="*/ 5545689 h 5641173"/>
              <a:gd name="connsiteX219" fmla="*/ 1711543 w 11243827"/>
              <a:gd name="connsiteY219" fmla="*/ 5534558 h 5641173"/>
              <a:gd name="connsiteX220" fmla="*/ 1631462 w 11243827"/>
              <a:gd name="connsiteY220" fmla="*/ 5491807 h 5641173"/>
              <a:gd name="connsiteX221" fmla="*/ 1538763 w 11243827"/>
              <a:gd name="connsiteY221" fmla="*/ 5482781 h 5641173"/>
              <a:gd name="connsiteX222" fmla="*/ 1501533 w 11243827"/>
              <a:gd name="connsiteY222" fmla="*/ 5467817 h 5641173"/>
              <a:gd name="connsiteX223" fmla="*/ 1461266 w 11243827"/>
              <a:gd name="connsiteY223" fmla="*/ 5469343 h 5641173"/>
              <a:gd name="connsiteX224" fmla="*/ 1449415 w 11243827"/>
              <a:gd name="connsiteY224" fmla="*/ 5460467 h 5641173"/>
              <a:gd name="connsiteX225" fmla="*/ 1447454 w 11243827"/>
              <a:gd name="connsiteY225" fmla="*/ 5458776 h 5641173"/>
              <a:gd name="connsiteX226" fmla="*/ 1437814 w 11243827"/>
              <a:gd name="connsiteY226" fmla="*/ 5455515 h 5641173"/>
              <a:gd name="connsiteX227" fmla="*/ 1437334 w 11243827"/>
              <a:gd name="connsiteY227" fmla="*/ 5450209 h 5641173"/>
              <a:gd name="connsiteX228" fmla="*/ 1424429 w 11243827"/>
              <a:gd name="connsiteY228" fmla="*/ 5442157 h 5641173"/>
              <a:gd name="connsiteX229" fmla="*/ 1406063 w 11243827"/>
              <a:gd name="connsiteY229" fmla="*/ 5437380 h 5641173"/>
              <a:gd name="connsiteX230" fmla="*/ 1316379 w 11243827"/>
              <a:gd name="connsiteY230" fmla="*/ 5419601 h 5641173"/>
              <a:gd name="connsiteX231" fmla="*/ 1264090 w 11243827"/>
              <a:gd name="connsiteY231" fmla="*/ 5406153 h 5641173"/>
              <a:gd name="connsiteX232" fmla="*/ 1246374 w 11243827"/>
              <a:gd name="connsiteY232" fmla="*/ 5396631 h 5641173"/>
              <a:gd name="connsiteX233" fmla="*/ 1220190 w 11243827"/>
              <a:gd name="connsiteY233" fmla="*/ 5386301 h 5641173"/>
              <a:gd name="connsiteX234" fmla="*/ 1175643 w 11243827"/>
              <a:gd name="connsiteY234" fmla="*/ 5364651 h 5641173"/>
              <a:gd name="connsiteX235" fmla="*/ 1150342 w 11243827"/>
              <a:gd name="connsiteY235" fmla="*/ 5358447 h 5641173"/>
              <a:gd name="connsiteX236" fmla="*/ 1112024 w 11243827"/>
              <a:gd name="connsiteY236" fmla="*/ 5345786 h 5641173"/>
              <a:gd name="connsiteX237" fmla="*/ 1100870 w 11243827"/>
              <a:gd name="connsiteY237" fmla="*/ 5343651 h 5641173"/>
              <a:gd name="connsiteX238" fmla="*/ 1096383 w 11243827"/>
              <a:gd name="connsiteY238" fmla="*/ 5343015 h 5641173"/>
              <a:gd name="connsiteX239" fmla="*/ 1058039 w 11243827"/>
              <a:gd name="connsiteY239" fmla="*/ 5343504 h 5641173"/>
              <a:gd name="connsiteX240" fmla="*/ 1055426 w 11243827"/>
              <a:gd name="connsiteY240" fmla="*/ 5339088 h 5641173"/>
              <a:gd name="connsiteX241" fmla="*/ 1044738 w 11243827"/>
              <a:gd name="connsiteY241" fmla="*/ 5333063 h 5641173"/>
              <a:gd name="connsiteX242" fmla="*/ 1033909 w 11243827"/>
              <a:gd name="connsiteY242" fmla="*/ 5335680 h 5641173"/>
              <a:gd name="connsiteX243" fmla="*/ 1012649 w 11243827"/>
              <a:gd name="connsiteY243" fmla="*/ 5334541 h 5641173"/>
              <a:gd name="connsiteX244" fmla="*/ 1007115 w 11243827"/>
              <a:gd name="connsiteY244" fmla="*/ 5332775 h 5641173"/>
              <a:gd name="connsiteX245" fmla="*/ 987447 w 11243827"/>
              <a:gd name="connsiteY245" fmla="*/ 5346462 h 5641173"/>
              <a:gd name="connsiteX246" fmla="*/ 953418 w 11243827"/>
              <a:gd name="connsiteY246" fmla="*/ 5333901 h 5641173"/>
              <a:gd name="connsiteX247" fmla="*/ 916854 w 11243827"/>
              <a:gd name="connsiteY247" fmla="*/ 5329435 h 5641173"/>
              <a:gd name="connsiteX248" fmla="*/ 905651 w 11243827"/>
              <a:gd name="connsiteY248" fmla="*/ 5332114 h 5641173"/>
              <a:gd name="connsiteX249" fmla="*/ 838405 w 11243827"/>
              <a:gd name="connsiteY249" fmla="*/ 5339470 h 5641173"/>
              <a:gd name="connsiteX250" fmla="*/ 817627 w 11243827"/>
              <a:gd name="connsiteY250" fmla="*/ 5330580 h 5641173"/>
              <a:gd name="connsiteX251" fmla="*/ 801817 w 11243827"/>
              <a:gd name="connsiteY251" fmla="*/ 5325937 h 5641173"/>
              <a:gd name="connsiteX252" fmla="*/ 798857 w 11243827"/>
              <a:gd name="connsiteY252" fmla="*/ 5320979 h 5641173"/>
              <a:gd name="connsiteX253" fmla="*/ 788354 w 11243827"/>
              <a:gd name="connsiteY253" fmla="*/ 5320143 h 5641173"/>
              <a:gd name="connsiteX254" fmla="*/ 785726 w 11243827"/>
              <a:gd name="connsiteY254" fmla="*/ 5318989 h 5641173"/>
              <a:gd name="connsiteX255" fmla="*/ 770507 w 11243827"/>
              <a:gd name="connsiteY255" fmla="*/ 5313309 h 5641173"/>
              <a:gd name="connsiteX256" fmla="*/ 733810 w 11243827"/>
              <a:gd name="connsiteY256" fmla="*/ 5324286 h 5641173"/>
              <a:gd name="connsiteX257" fmla="*/ 692117 w 11243827"/>
              <a:gd name="connsiteY257" fmla="*/ 5318786 h 5641173"/>
              <a:gd name="connsiteX258" fmla="*/ 574943 w 11243827"/>
              <a:gd name="connsiteY258" fmla="*/ 5327578 h 5641173"/>
              <a:gd name="connsiteX259" fmla="*/ 441302 w 11243827"/>
              <a:gd name="connsiteY259" fmla="*/ 5307062 h 5641173"/>
              <a:gd name="connsiteX260" fmla="*/ 336819 w 11243827"/>
              <a:gd name="connsiteY260" fmla="*/ 5336690 h 5641173"/>
              <a:gd name="connsiteX261" fmla="*/ 270932 w 11243827"/>
              <a:gd name="connsiteY261" fmla="*/ 5345451 h 5641173"/>
              <a:gd name="connsiteX262" fmla="*/ 194189 w 11243827"/>
              <a:gd name="connsiteY262" fmla="*/ 5343588 h 5641173"/>
              <a:gd name="connsiteX263" fmla="*/ 192552 w 11243827"/>
              <a:gd name="connsiteY263" fmla="*/ 5342845 h 5641173"/>
              <a:gd name="connsiteX264" fmla="*/ 178320 w 11243827"/>
              <a:gd name="connsiteY264" fmla="*/ 5343766 h 5641173"/>
              <a:gd name="connsiteX265" fmla="*/ 175596 w 11243827"/>
              <a:gd name="connsiteY265" fmla="*/ 5346411 h 5641173"/>
              <a:gd name="connsiteX266" fmla="*/ 147287 w 11243827"/>
              <a:gd name="connsiteY266" fmla="*/ 5352625 h 5641173"/>
              <a:gd name="connsiteX267" fmla="*/ 114847 w 11243827"/>
              <a:gd name="connsiteY267" fmla="*/ 5355844 h 5641173"/>
              <a:gd name="connsiteX268" fmla="*/ 114306 w 11243827"/>
              <a:gd name="connsiteY268" fmla="*/ 5354983 h 5641173"/>
              <a:gd name="connsiteX269" fmla="*/ 89264 w 11243827"/>
              <a:gd name="connsiteY269" fmla="*/ 5348886 h 5641173"/>
              <a:gd name="connsiteX270" fmla="*/ 49794 w 11243827"/>
              <a:gd name="connsiteY270" fmla="*/ 5329950 h 5641173"/>
              <a:gd name="connsiteX271" fmla="*/ 19924 w 11243827"/>
              <a:gd name="connsiteY271" fmla="*/ 5334282 h 5641173"/>
              <a:gd name="connsiteX272" fmla="*/ 13819 w 11243827"/>
              <a:gd name="connsiteY272" fmla="*/ 5334653 h 5641173"/>
              <a:gd name="connsiteX273" fmla="*/ 13657 w 11243827"/>
              <a:gd name="connsiteY273" fmla="*/ 5334455 h 5641173"/>
              <a:gd name="connsiteX274" fmla="*/ 7139 w 11243827"/>
              <a:gd name="connsiteY274" fmla="*/ 5334438 h 5641173"/>
              <a:gd name="connsiteX275" fmla="*/ 2684 w 11243827"/>
              <a:gd name="connsiteY275" fmla="*/ 5335333 h 5641173"/>
              <a:gd name="connsiteX276" fmla="*/ 0 w 11243827"/>
              <a:gd name="connsiteY276" fmla="*/ 5335496 h 5641173"/>
              <a:gd name="connsiteX277" fmla="*/ 0 w 11243827"/>
              <a:gd name="connsiteY277" fmla="*/ 10592 h 5641173"/>
              <a:gd name="connsiteX278" fmla="*/ 11243827 w 11243827"/>
              <a:gd name="connsiteY278" fmla="*/ 0 h 5641173"/>
              <a:gd name="connsiteX0" fmla="*/ 11243827 w 11243827"/>
              <a:gd name="connsiteY0" fmla="*/ 0 h 5641173"/>
              <a:gd name="connsiteX1" fmla="*/ 11243827 w 11243827"/>
              <a:gd name="connsiteY1" fmla="*/ 5209610 h 5641173"/>
              <a:gd name="connsiteX2" fmla="*/ 11240675 w 11243827"/>
              <a:gd name="connsiteY2" fmla="*/ 5210442 h 5641173"/>
              <a:gd name="connsiteX3" fmla="*/ 11179959 w 11243827"/>
              <a:gd name="connsiteY3" fmla="*/ 5221199 h 5641173"/>
              <a:gd name="connsiteX4" fmla="*/ 11105493 w 11243827"/>
              <a:gd name="connsiteY4" fmla="*/ 5259905 h 5641173"/>
              <a:gd name="connsiteX5" fmla="*/ 11078640 w 11243827"/>
              <a:gd name="connsiteY5" fmla="*/ 5263531 h 5641173"/>
              <a:gd name="connsiteX6" fmla="*/ 11079616 w 11243827"/>
              <a:gd name="connsiteY6" fmla="*/ 5270380 h 5641173"/>
              <a:gd name="connsiteX7" fmla="*/ 11069641 w 11243827"/>
              <a:gd name="connsiteY7" fmla="*/ 5270884 h 5641173"/>
              <a:gd name="connsiteX8" fmla="*/ 11047377 w 11243827"/>
              <a:gd name="connsiteY8" fmla="*/ 5271051 h 5641173"/>
              <a:gd name="connsiteX9" fmla="*/ 10980705 w 11243827"/>
              <a:gd name="connsiteY9" fmla="*/ 5272951 h 5641173"/>
              <a:gd name="connsiteX10" fmla="*/ 10962514 w 11243827"/>
              <a:gd name="connsiteY10" fmla="*/ 5286084 h 5641173"/>
              <a:gd name="connsiteX11" fmla="*/ 10945307 w 11243827"/>
              <a:gd name="connsiteY11" fmla="*/ 5286290 h 5641173"/>
              <a:gd name="connsiteX12" fmla="*/ 10845516 w 11243827"/>
              <a:gd name="connsiteY12" fmla="*/ 5303894 h 5641173"/>
              <a:gd name="connsiteX13" fmla="*/ 10831795 w 11243827"/>
              <a:gd name="connsiteY13" fmla="*/ 5305210 h 5641173"/>
              <a:gd name="connsiteX14" fmla="*/ 10824365 w 11243827"/>
              <a:gd name="connsiteY14" fmla="*/ 5311111 h 5641173"/>
              <a:gd name="connsiteX15" fmla="*/ 10797756 w 11243827"/>
              <a:gd name="connsiteY15" fmla="*/ 5312285 h 5641173"/>
              <a:gd name="connsiteX16" fmla="*/ 10796525 w 11243827"/>
              <a:gd name="connsiteY16" fmla="*/ 5315645 h 5641173"/>
              <a:gd name="connsiteX17" fmla="*/ 10709063 w 11243827"/>
              <a:gd name="connsiteY17" fmla="*/ 5344492 h 5641173"/>
              <a:gd name="connsiteX18" fmla="*/ 10694078 w 11243827"/>
              <a:gd name="connsiteY18" fmla="*/ 5349258 h 5641173"/>
              <a:gd name="connsiteX19" fmla="*/ 10681131 w 11243827"/>
              <a:gd name="connsiteY19" fmla="*/ 5347812 h 5641173"/>
              <a:gd name="connsiteX20" fmla="*/ 10609448 w 11243827"/>
              <a:gd name="connsiteY20" fmla="*/ 5351931 h 5641173"/>
              <a:gd name="connsiteX21" fmla="*/ 10592397 w 11243827"/>
              <a:gd name="connsiteY21" fmla="*/ 5349402 h 5641173"/>
              <a:gd name="connsiteX22" fmla="*/ 10585227 w 11243827"/>
              <a:gd name="connsiteY22" fmla="*/ 5344063 h 5641173"/>
              <a:gd name="connsiteX23" fmla="*/ 10557472 w 11243827"/>
              <a:gd name="connsiteY23" fmla="*/ 5354151 h 5641173"/>
              <a:gd name="connsiteX24" fmla="*/ 10514646 w 11243827"/>
              <a:gd name="connsiteY24" fmla="*/ 5361064 h 5641173"/>
              <a:gd name="connsiteX25" fmla="*/ 10494292 w 11243827"/>
              <a:gd name="connsiteY25" fmla="*/ 5366054 h 5641173"/>
              <a:gd name="connsiteX26" fmla="*/ 10477869 w 11243827"/>
              <a:gd name="connsiteY26" fmla="*/ 5363025 h 5641173"/>
              <a:gd name="connsiteX27" fmla="*/ 10384411 w 11243827"/>
              <a:gd name="connsiteY27" fmla="*/ 5362257 h 5641173"/>
              <a:gd name="connsiteX28" fmla="*/ 10362921 w 11243827"/>
              <a:gd name="connsiteY28" fmla="*/ 5357444 h 5641173"/>
              <a:gd name="connsiteX29" fmla="*/ 10352736 w 11243827"/>
              <a:gd name="connsiteY29" fmla="*/ 5347851 h 5641173"/>
              <a:gd name="connsiteX30" fmla="*/ 10344754 w 11243827"/>
              <a:gd name="connsiteY30" fmla="*/ 5351272 h 5641173"/>
              <a:gd name="connsiteX31" fmla="*/ 10288226 w 11243827"/>
              <a:gd name="connsiteY31" fmla="*/ 5351613 h 5641173"/>
              <a:gd name="connsiteX32" fmla="*/ 10251350 w 11243827"/>
              <a:gd name="connsiteY32" fmla="*/ 5352711 h 5641173"/>
              <a:gd name="connsiteX33" fmla="*/ 10249108 w 11243827"/>
              <a:gd name="connsiteY33" fmla="*/ 5365881 h 5641173"/>
              <a:gd name="connsiteX34" fmla="*/ 10216272 w 11243827"/>
              <a:gd name="connsiteY34" fmla="*/ 5370573 h 5641173"/>
              <a:gd name="connsiteX35" fmla="*/ 10181278 w 11243827"/>
              <a:gd name="connsiteY35" fmla="*/ 5362119 h 5641173"/>
              <a:gd name="connsiteX36" fmla="*/ 10140033 w 11243827"/>
              <a:gd name="connsiteY36" fmla="*/ 5363304 h 5641173"/>
              <a:gd name="connsiteX37" fmla="*/ 10115353 w 11243827"/>
              <a:gd name="connsiteY37" fmla="*/ 5363869 h 5641173"/>
              <a:gd name="connsiteX38" fmla="*/ 10050578 w 11243827"/>
              <a:gd name="connsiteY38" fmla="*/ 5376153 h 5641173"/>
              <a:gd name="connsiteX39" fmla="*/ 9945478 w 11243827"/>
              <a:gd name="connsiteY39" fmla="*/ 5422859 h 5641173"/>
              <a:gd name="connsiteX40" fmla="*/ 9912481 w 11243827"/>
              <a:gd name="connsiteY40" fmla="*/ 5429477 h 5641173"/>
              <a:gd name="connsiteX41" fmla="*/ 9906713 w 11243827"/>
              <a:gd name="connsiteY41" fmla="*/ 5426784 h 5641173"/>
              <a:gd name="connsiteX42" fmla="*/ 9742436 w 11243827"/>
              <a:gd name="connsiteY42" fmla="*/ 5454834 h 5641173"/>
              <a:gd name="connsiteX43" fmla="*/ 9713044 w 11243827"/>
              <a:gd name="connsiteY43" fmla="*/ 5456476 h 5641173"/>
              <a:gd name="connsiteX44" fmla="*/ 9691033 w 11243827"/>
              <a:gd name="connsiteY44" fmla="*/ 5455451 h 5641173"/>
              <a:gd name="connsiteX45" fmla="*/ 9638355 w 11243827"/>
              <a:gd name="connsiteY45" fmla="*/ 5464794 h 5641173"/>
              <a:gd name="connsiteX46" fmla="*/ 9552434 w 11243827"/>
              <a:gd name="connsiteY46" fmla="*/ 5485280 h 5641173"/>
              <a:gd name="connsiteX47" fmla="*/ 9533883 w 11243827"/>
              <a:gd name="connsiteY47" fmla="*/ 5488516 h 5641173"/>
              <a:gd name="connsiteX48" fmla="*/ 9516916 w 11243827"/>
              <a:gd name="connsiteY48" fmla="*/ 5486828 h 5641173"/>
              <a:gd name="connsiteX49" fmla="*/ 9512093 w 11243827"/>
              <a:gd name="connsiteY49" fmla="*/ 5482541 h 5641173"/>
              <a:gd name="connsiteX50" fmla="*/ 9501725 w 11243827"/>
              <a:gd name="connsiteY50" fmla="*/ 5483603 h 5641173"/>
              <a:gd name="connsiteX51" fmla="*/ 9498754 w 11243827"/>
              <a:gd name="connsiteY51" fmla="*/ 5482951 h 5641173"/>
              <a:gd name="connsiteX52" fmla="*/ 9481932 w 11243827"/>
              <a:gd name="connsiteY52" fmla="*/ 5480151 h 5641173"/>
              <a:gd name="connsiteX53" fmla="*/ 9451321 w 11243827"/>
              <a:gd name="connsiteY53" fmla="*/ 5497375 h 5641173"/>
              <a:gd name="connsiteX54" fmla="*/ 9409298 w 11243827"/>
              <a:gd name="connsiteY54" fmla="*/ 5499478 h 5641173"/>
              <a:gd name="connsiteX55" fmla="*/ 9303056 w 11243827"/>
              <a:gd name="connsiteY55" fmla="*/ 5519093 h 5641173"/>
              <a:gd name="connsiteX56" fmla="*/ 9229078 w 11243827"/>
              <a:gd name="connsiteY56" fmla="*/ 5524154 h 5641173"/>
              <a:gd name="connsiteX57" fmla="*/ 9165105 w 11243827"/>
              <a:gd name="connsiteY57" fmla="*/ 5532892 h 5641173"/>
              <a:gd name="connsiteX58" fmla="*/ 9077301 w 11243827"/>
              <a:gd name="connsiteY58" fmla="*/ 5580356 h 5641173"/>
              <a:gd name="connsiteX59" fmla="*/ 8960065 w 11243827"/>
              <a:gd name="connsiteY59" fmla="*/ 5597982 h 5641173"/>
              <a:gd name="connsiteX60" fmla="*/ 8953536 w 11243827"/>
              <a:gd name="connsiteY60" fmla="*/ 5606638 h 5641173"/>
              <a:gd name="connsiteX61" fmla="*/ 8943907 w 11243827"/>
              <a:gd name="connsiteY61" fmla="*/ 5612541 h 5641173"/>
              <a:gd name="connsiteX62" fmla="*/ 8942046 w 11243827"/>
              <a:gd name="connsiteY62" fmla="*/ 5612112 h 5641173"/>
              <a:gd name="connsiteX63" fmla="*/ 8928824 w 11243827"/>
              <a:gd name="connsiteY63" fmla="*/ 5615549 h 5641173"/>
              <a:gd name="connsiteX64" fmla="*/ 8927294 w 11243827"/>
              <a:gd name="connsiteY64" fmla="*/ 5618607 h 5641173"/>
              <a:gd name="connsiteX65" fmla="*/ 8918651 w 11243827"/>
              <a:gd name="connsiteY65" fmla="*/ 5621688 h 5641173"/>
              <a:gd name="connsiteX66" fmla="*/ 8902772 w 11243827"/>
              <a:gd name="connsiteY66" fmla="*/ 5629703 h 5641173"/>
              <a:gd name="connsiteX67" fmla="*/ 8898724 w 11243827"/>
              <a:gd name="connsiteY67" fmla="*/ 5629379 h 5641173"/>
              <a:gd name="connsiteX68" fmla="*/ 8873099 w 11243827"/>
              <a:gd name="connsiteY68" fmla="*/ 5638628 h 5641173"/>
              <a:gd name="connsiteX69" fmla="*/ 8872234 w 11243827"/>
              <a:gd name="connsiteY69" fmla="*/ 5637889 h 5641173"/>
              <a:gd name="connsiteX70" fmla="*/ 8862777 w 11243827"/>
              <a:gd name="connsiteY70" fmla="*/ 5636711 h 5641173"/>
              <a:gd name="connsiteX71" fmla="*/ 8845869 w 11243827"/>
              <a:gd name="connsiteY71" fmla="*/ 5636436 h 5641173"/>
              <a:gd name="connsiteX72" fmla="*/ 8800548 w 11243827"/>
              <a:gd name="connsiteY72" fmla="*/ 5625084 h 5641173"/>
              <a:gd name="connsiteX73" fmla="*/ 8773774 w 11243827"/>
              <a:gd name="connsiteY73" fmla="*/ 5634630 h 5641173"/>
              <a:gd name="connsiteX74" fmla="*/ 8698255 w 11243827"/>
              <a:gd name="connsiteY74" fmla="*/ 5636083 h 5641173"/>
              <a:gd name="connsiteX75" fmla="*/ 8619167 w 11243827"/>
              <a:gd name="connsiteY75" fmla="*/ 5619130 h 5641173"/>
              <a:gd name="connsiteX76" fmla="*/ 8539822 w 11243827"/>
              <a:gd name="connsiteY76" fmla="*/ 5616905 h 5641173"/>
              <a:gd name="connsiteX77" fmla="*/ 8511094 w 11243827"/>
              <a:gd name="connsiteY77" fmla="*/ 5617360 h 5641173"/>
              <a:gd name="connsiteX78" fmla="*/ 8459886 w 11243827"/>
              <a:gd name="connsiteY78" fmla="*/ 5612612 h 5641173"/>
              <a:gd name="connsiteX79" fmla="*/ 8436432 w 11243827"/>
              <a:gd name="connsiteY79" fmla="*/ 5606990 h 5641173"/>
              <a:gd name="connsiteX80" fmla="*/ 8435403 w 11243827"/>
              <a:gd name="connsiteY80" fmla="*/ 5607336 h 5641173"/>
              <a:gd name="connsiteX81" fmla="*/ 8433307 w 11243827"/>
              <a:gd name="connsiteY81" fmla="*/ 5604917 h 5641173"/>
              <a:gd name="connsiteX82" fmla="*/ 8428968 w 11243827"/>
              <a:gd name="connsiteY82" fmla="*/ 5603796 h 5641173"/>
              <a:gd name="connsiteX83" fmla="*/ 8417124 w 11243827"/>
              <a:gd name="connsiteY83" fmla="*/ 5604518 h 5641173"/>
              <a:gd name="connsiteX84" fmla="*/ 8412669 w 11243827"/>
              <a:gd name="connsiteY84" fmla="*/ 5605413 h 5641173"/>
              <a:gd name="connsiteX85" fmla="*/ 8406152 w 11243827"/>
              <a:gd name="connsiteY85" fmla="*/ 5605396 h 5641173"/>
              <a:gd name="connsiteX86" fmla="*/ 8405989 w 11243827"/>
              <a:gd name="connsiteY86" fmla="*/ 5605197 h 5641173"/>
              <a:gd name="connsiteX87" fmla="*/ 8399884 w 11243827"/>
              <a:gd name="connsiteY87" fmla="*/ 5605568 h 5641173"/>
              <a:gd name="connsiteX88" fmla="*/ 8370014 w 11243827"/>
              <a:gd name="connsiteY88" fmla="*/ 5609900 h 5641173"/>
              <a:gd name="connsiteX89" fmla="*/ 8330544 w 11243827"/>
              <a:gd name="connsiteY89" fmla="*/ 5590964 h 5641173"/>
              <a:gd name="connsiteX90" fmla="*/ 8314221 w 11243827"/>
              <a:gd name="connsiteY90" fmla="*/ 5587682 h 5641173"/>
              <a:gd name="connsiteX91" fmla="*/ 8305502 w 11243827"/>
              <a:gd name="connsiteY91" fmla="*/ 5584868 h 5641173"/>
              <a:gd name="connsiteX92" fmla="*/ 8304962 w 11243827"/>
              <a:gd name="connsiteY92" fmla="*/ 5584007 h 5641173"/>
              <a:gd name="connsiteX93" fmla="*/ 8276324 w 11243827"/>
              <a:gd name="connsiteY93" fmla="*/ 5588260 h 5641173"/>
              <a:gd name="connsiteX94" fmla="*/ 8272522 w 11243827"/>
              <a:gd name="connsiteY94" fmla="*/ 5587226 h 5641173"/>
              <a:gd name="connsiteX95" fmla="*/ 8253857 w 11243827"/>
              <a:gd name="connsiteY95" fmla="*/ 5592043 h 5641173"/>
              <a:gd name="connsiteX96" fmla="*/ 8244212 w 11243827"/>
              <a:gd name="connsiteY96" fmla="*/ 5593439 h 5641173"/>
              <a:gd name="connsiteX97" fmla="*/ 8241488 w 11243827"/>
              <a:gd name="connsiteY97" fmla="*/ 5596085 h 5641173"/>
              <a:gd name="connsiteX98" fmla="*/ 8227256 w 11243827"/>
              <a:gd name="connsiteY98" fmla="*/ 5597005 h 5641173"/>
              <a:gd name="connsiteX99" fmla="*/ 8225619 w 11243827"/>
              <a:gd name="connsiteY99" fmla="*/ 5596262 h 5641173"/>
              <a:gd name="connsiteX100" fmla="*/ 8213882 w 11243827"/>
              <a:gd name="connsiteY100" fmla="*/ 5600179 h 5641173"/>
              <a:gd name="connsiteX101" fmla="*/ 8204045 w 11243827"/>
              <a:gd name="connsiteY101" fmla="*/ 5607275 h 5641173"/>
              <a:gd name="connsiteX102" fmla="*/ 8082989 w 11243827"/>
              <a:gd name="connsiteY102" fmla="*/ 5603160 h 5641173"/>
              <a:gd name="connsiteX103" fmla="*/ 7976942 w 11243827"/>
              <a:gd name="connsiteY103" fmla="*/ 5598455 h 5641173"/>
              <a:gd name="connsiteX104" fmla="*/ 7950121 w 11243827"/>
              <a:gd name="connsiteY104" fmla="*/ 5590893 h 5641173"/>
              <a:gd name="connsiteX105" fmla="*/ 7727691 w 11243827"/>
              <a:gd name="connsiteY105" fmla="*/ 5621064 h 5641173"/>
              <a:gd name="connsiteX106" fmla="*/ 7685998 w 11243827"/>
              <a:gd name="connsiteY106" fmla="*/ 5615564 h 5641173"/>
              <a:gd name="connsiteX107" fmla="*/ 7649302 w 11243827"/>
              <a:gd name="connsiteY107" fmla="*/ 5626541 h 5641173"/>
              <a:gd name="connsiteX108" fmla="*/ 7634083 w 11243827"/>
              <a:gd name="connsiteY108" fmla="*/ 5620862 h 5641173"/>
              <a:gd name="connsiteX109" fmla="*/ 7631455 w 11243827"/>
              <a:gd name="connsiteY109" fmla="*/ 5619708 h 5641173"/>
              <a:gd name="connsiteX110" fmla="*/ 7620952 w 11243827"/>
              <a:gd name="connsiteY110" fmla="*/ 5618872 h 5641173"/>
              <a:gd name="connsiteX111" fmla="*/ 7617992 w 11243827"/>
              <a:gd name="connsiteY111" fmla="*/ 5613914 h 5641173"/>
              <a:gd name="connsiteX112" fmla="*/ 7602182 w 11243827"/>
              <a:gd name="connsiteY112" fmla="*/ 5609271 h 5641173"/>
              <a:gd name="connsiteX113" fmla="*/ 7582847 w 11243827"/>
              <a:gd name="connsiteY113" fmla="*/ 5609047 h 5641173"/>
              <a:gd name="connsiteX114" fmla="*/ 7514158 w 11243827"/>
              <a:gd name="connsiteY114" fmla="*/ 5607737 h 5641173"/>
              <a:gd name="connsiteX115" fmla="*/ 7502955 w 11243827"/>
              <a:gd name="connsiteY115" fmla="*/ 5610415 h 5641173"/>
              <a:gd name="connsiteX116" fmla="*/ 7466391 w 11243827"/>
              <a:gd name="connsiteY116" fmla="*/ 5605949 h 5641173"/>
              <a:gd name="connsiteX117" fmla="*/ 7433806 w 11243827"/>
              <a:gd name="connsiteY117" fmla="*/ 5604945 h 5641173"/>
              <a:gd name="connsiteX118" fmla="*/ 7412693 w 11243827"/>
              <a:gd name="connsiteY118" fmla="*/ 5607075 h 5641173"/>
              <a:gd name="connsiteX119" fmla="*/ 7407159 w 11243827"/>
              <a:gd name="connsiteY119" fmla="*/ 5605310 h 5641173"/>
              <a:gd name="connsiteX120" fmla="*/ 7385900 w 11243827"/>
              <a:gd name="connsiteY120" fmla="*/ 5604171 h 5641173"/>
              <a:gd name="connsiteX121" fmla="*/ 7375071 w 11243827"/>
              <a:gd name="connsiteY121" fmla="*/ 5606788 h 5641173"/>
              <a:gd name="connsiteX122" fmla="*/ 7364382 w 11243827"/>
              <a:gd name="connsiteY122" fmla="*/ 5600762 h 5641173"/>
              <a:gd name="connsiteX123" fmla="*/ 7361770 w 11243827"/>
              <a:gd name="connsiteY123" fmla="*/ 5596347 h 5641173"/>
              <a:gd name="connsiteX124" fmla="*/ 7346641 w 11243827"/>
              <a:gd name="connsiteY124" fmla="*/ 5598329 h 5641173"/>
              <a:gd name="connsiteX125" fmla="*/ 7334238 w 11243827"/>
              <a:gd name="connsiteY125" fmla="*/ 5594014 h 5641173"/>
              <a:gd name="connsiteX126" fmla="*/ 7323426 w 11243827"/>
              <a:gd name="connsiteY126" fmla="*/ 5596835 h 5641173"/>
              <a:gd name="connsiteX127" fmla="*/ 7318938 w 11243827"/>
              <a:gd name="connsiteY127" fmla="*/ 5596200 h 5641173"/>
              <a:gd name="connsiteX128" fmla="*/ 7307784 w 11243827"/>
              <a:gd name="connsiteY128" fmla="*/ 5594065 h 5641173"/>
              <a:gd name="connsiteX129" fmla="*/ 7288540 w 11243827"/>
              <a:gd name="connsiteY129" fmla="*/ 5589320 h 5641173"/>
              <a:gd name="connsiteX130" fmla="*/ 7282537 w 11243827"/>
              <a:gd name="connsiteY130" fmla="*/ 5588660 h 5641173"/>
              <a:gd name="connsiteX131" fmla="*/ 7269466 w 11243827"/>
              <a:gd name="connsiteY131" fmla="*/ 5581404 h 5641173"/>
              <a:gd name="connsiteX132" fmla="*/ 7244165 w 11243827"/>
              <a:gd name="connsiteY132" fmla="*/ 5575200 h 5641173"/>
              <a:gd name="connsiteX133" fmla="*/ 7199619 w 11243827"/>
              <a:gd name="connsiteY133" fmla="*/ 5553550 h 5641173"/>
              <a:gd name="connsiteX134" fmla="*/ 7173434 w 11243827"/>
              <a:gd name="connsiteY134" fmla="*/ 5543219 h 5641173"/>
              <a:gd name="connsiteX135" fmla="*/ 7155718 w 11243827"/>
              <a:gd name="connsiteY135" fmla="*/ 5533697 h 5641173"/>
              <a:gd name="connsiteX136" fmla="*/ 7103430 w 11243827"/>
              <a:gd name="connsiteY136" fmla="*/ 5520249 h 5641173"/>
              <a:gd name="connsiteX137" fmla="*/ 7013746 w 11243827"/>
              <a:gd name="connsiteY137" fmla="*/ 5502470 h 5641173"/>
              <a:gd name="connsiteX138" fmla="*/ 6995379 w 11243827"/>
              <a:gd name="connsiteY138" fmla="*/ 5497693 h 5641173"/>
              <a:gd name="connsiteX139" fmla="*/ 6982475 w 11243827"/>
              <a:gd name="connsiteY139" fmla="*/ 5489641 h 5641173"/>
              <a:gd name="connsiteX140" fmla="*/ 6981994 w 11243827"/>
              <a:gd name="connsiteY140" fmla="*/ 5484335 h 5641173"/>
              <a:gd name="connsiteX141" fmla="*/ 6972355 w 11243827"/>
              <a:gd name="connsiteY141" fmla="*/ 5481074 h 5641173"/>
              <a:gd name="connsiteX142" fmla="*/ 6970394 w 11243827"/>
              <a:gd name="connsiteY142" fmla="*/ 5479383 h 5641173"/>
              <a:gd name="connsiteX143" fmla="*/ 6958543 w 11243827"/>
              <a:gd name="connsiteY143" fmla="*/ 5470507 h 5641173"/>
              <a:gd name="connsiteX144" fmla="*/ 6918276 w 11243827"/>
              <a:gd name="connsiteY144" fmla="*/ 5472034 h 5641173"/>
              <a:gd name="connsiteX145" fmla="*/ 6881046 w 11243827"/>
              <a:gd name="connsiteY145" fmla="*/ 5457070 h 5641173"/>
              <a:gd name="connsiteX146" fmla="*/ 6752164 w 11243827"/>
              <a:gd name="connsiteY146" fmla="*/ 5425021 h 5641173"/>
              <a:gd name="connsiteX147" fmla="*/ 6724964 w 11243827"/>
              <a:gd name="connsiteY147" fmla="*/ 5414071 h 5641173"/>
              <a:gd name="connsiteX148" fmla="*/ 6683286 w 11243827"/>
              <a:gd name="connsiteY148" fmla="*/ 5432830 h 5641173"/>
              <a:gd name="connsiteX149" fmla="*/ 6644277 w 11243827"/>
              <a:gd name="connsiteY149" fmla="*/ 5429684 h 5641173"/>
              <a:gd name="connsiteX150" fmla="*/ 6532914 w 11243827"/>
              <a:gd name="connsiteY150" fmla="*/ 5431205 h 5641173"/>
              <a:gd name="connsiteX151" fmla="*/ 6307459 w 11243827"/>
              <a:gd name="connsiteY151" fmla="*/ 5467087 h 5641173"/>
              <a:gd name="connsiteX152" fmla="*/ 6196243 w 11243827"/>
              <a:gd name="connsiteY152" fmla="*/ 5515042 h 5641173"/>
              <a:gd name="connsiteX153" fmla="*/ 6099124 w 11243827"/>
              <a:gd name="connsiteY153" fmla="*/ 5516848 h 5641173"/>
              <a:gd name="connsiteX154" fmla="*/ 6016077 w 11243827"/>
              <a:gd name="connsiteY154" fmla="*/ 5528642 h 5641173"/>
              <a:gd name="connsiteX155" fmla="*/ 6004389 w 11243827"/>
              <a:gd name="connsiteY155" fmla="*/ 5531206 h 5641173"/>
              <a:gd name="connsiteX156" fmla="*/ 5933945 w 11243827"/>
              <a:gd name="connsiteY156" fmla="*/ 5538840 h 5641173"/>
              <a:gd name="connsiteX157" fmla="*/ 5883936 w 11243827"/>
              <a:gd name="connsiteY157" fmla="*/ 5553807 h 5641173"/>
              <a:gd name="connsiteX158" fmla="*/ 5798331 w 11243827"/>
              <a:gd name="connsiteY158" fmla="*/ 5564248 h 5641173"/>
              <a:gd name="connsiteX159" fmla="*/ 5712738 w 11243827"/>
              <a:gd name="connsiteY159" fmla="*/ 5573120 h 5641173"/>
              <a:gd name="connsiteX160" fmla="*/ 5681342 w 11243827"/>
              <a:gd name="connsiteY160" fmla="*/ 5575621 h 5641173"/>
              <a:gd name="connsiteX161" fmla="*/ 5627167 w 11243827"/>
              <a:gd name="connsiteY161" fmla="*/ 5583215 h 5641173"/>
              <a:gd name="connsiteX162" fmla="*/ 5591414 w 11243827"/>
              <a:gd name="connsiteY162" fmla="*/ 5587695 h 5641173"/>
              <a:gd name="connsiteX163" fmla="*/ 5583028 w 11243827"/>
              <a:gd name="connsiteY163" fmla="*/ 5580877 h 5641173"/>
              <a:gd name="connsiteX164" fmla="*/ 5549426 w 11243827"/>
              <a:gd name="connsiteY164" fmla="*/ 5582858 h 5641173"/>
              <a:gd name="connsiteX165" fmla="*/ 5519999 w 11243827"/>
              <a:gd name="connsiteY165" fmla="*/ 5592246 h 5641173"/>
              <a:gd name="connsiteX166" fmla="*/ 5480028 w 11243827"/>
              <a:gd name="connsiteY166" fmla="*/ 5597282 h 5641173"/>
              <a:gd name="connsiteX167" fmla="*/ 5456175 w 11243827"/>
              <a:gd name="connsiteY167" fmla="*/ 5600371 h 5641173"/>
              <a:gd name="connsiteX168" fmla="*/ 5388463 w 11243827"/>
              <a:gd name="connsiteY168" fmla="*/ 5602638 h 5641173"/>
              <a:gd name="connsiteX169" fmla="*/ 5265898 w 11243827"/>
              <a:gd name="connsiteY169" fmla="*/ 5591830 h 5641173"/>
              <a:gd name="connsiteX170" fmla="*/ 5231231 w 11243827"/>
              <a:gd name="connsiteY170" fmla="*/ 5592790 h 5641173"/>
              <a:gd name="connsiteX171" fmla="*/ 5226996 w 11243827"/>
              <a:gd name="connsiteY171" fmla="*/ 5595040 h 5641173"/>
              <a:gd name="connsiteX172" fmla="*/ 5175988 w 11243827"/>
              <a:gd name="connsiteY172" fmla="*/ 5588131 h 5641173"/>
              <a:gd name="connsiteX173" fmla="*/ 5107470 w 11243827"/>
              <a:gd name="connsiteY173" fmla="*/ 5594771 h 5641173"/>
              <a:gd name="connsiteX174" fmla="*/ 5027868 w 11243827"/>
              <a:gd name="connsiteY174" fmla="*/ 5605624 h 5641173"/>
              <a:gd name="connsiteX175" fmla="*/ 5007324 w 11243827"/>
              <a:gd name="connsiteY175" fmla="*/ 5609209 h 5641173"/>
              <a:gd name="connsiteX176" fmla="*/ 4952559 w 11243827"/>
              <a:gd name="connsiteY176" fmla="*/ 5611402 h 5641173"/>
              <a:gd name="connsiteX177" fmla="*/ 4826081 w 11243827"/>
              <a:gd name="connsiteY177" fmla="*/ 5616191 h 5641173"/>
              <a:gd name="connsiteX178" fmla="*/ 4823501 w 11243827"/>
              <a:gd name="connsiteY178" fmla="*/ 5619174 h 5641173"/>
              <a:gd name="connsiteX179" fmla="*/ 4813093 w 11243827"/>
              <a:gd name="connsiteY179" fmla="*/ 5620026 h 5641173"/>
              <a:gd name="connsiteX180" fmla="*/ 4810563 w 11243827"/>
              <a:gd name="connsiteY180" fmla="*/ 5620787 h 5641173"/>
              <a:gd name="connsiteX181" fmla="*/ 4795818 w 11243827"/>
              <a:gd name="connsiteY181" fmla="*/ 5624618 h 5641173"/>
              <a:gd name="connsiteX182" fmla="*/ 4758404 w 11243827"/>
              <a:gd name="connsiteY182" fmla="*/ 5619510 h 5641173"/>
              <a:gd name="connsiteX183" fmla="*/ 4717254 w 11243827"/>
              <a:gd name="connsiteY183" fmla="*/ 5624155 h 5641173"/>
              <a:gd name="connsiteX184" fmla="*/ 4591958 w 11243827"/>
              <a:gd name="connsiteY184" fmla="*/ 5624710 h 5641173"/>
              <a:gd name="connsiteX185" fmla="*/ 4476215 w 11243827"/>
              <a:gd name="connsiteY185" fmla="*/ 5628210 h 5641173"/>
              <a:gd name="connsiteX186" fmla="*/ 4425193 w 11243827"/>
              <a:gd name="connsiteY186" fmla="*/ 5627414 h 5641173"/>
              <a:gd name="connsiteX187" fmla="*/ 4383866 w 11243827"/>
              <a:gd name="connsiteY187" fmla="*/ 5626546 h 5641173"/>
              <a:gd name="connsiteX188" fmla="*/ 4385596 w 11243827"/>
              <a:gd name="connsiteY188" fmla="*/ 5634646 h 5641173"/>
              <a:gd name="connsiteX189" fmla="*/ 4360864 w 11243827"/>
              <a:gd name="connsiteY189" fmla="*/ 5641173 h 5641173"/>
              <a:gd name="connsiteX190" fmla="*/ 4328321 w 11243827"/>
              <a:gd name="connsiteY190" fmla="*/ 5626332 h 5641173"/>
              <a:gd name="connsiteX191" fmla="*/ 4309842 w 11243827"/>
              <a:gd name="connsiteY191" fmla="*/ 5626471 h 5641173"/>
              <a:gd name="connsiteX192" fmla="*/ 4277424 w 11243827"/>
              <a:gd name="connsiteY192" fmla="*/ 5631598 h 5641173"/>
              <a:gd name="connsiteX193" fmla="*/ 4266627 w 11243827"/>
              <a:gd name="connsiteY193" fmla="*/ 5633969 h 5641173"/>
              <a:gd name="connsiteX194" fmla="*/ 4185525 w 11243827"/>
              <a:gd name="connsiteY194" fmla="*/ 5617508 h 5641173"/>
              <a:gd name="connsiteX195" fmla="*/ 4177617 w 11243827"/>
              <a:gd name="connsiteY195" fmla="*/ 5610903 h 5641173"/>
              <a:gd name="connsiteX196" fmla="*/ 4136948 w 11243827"/>
              <a:gd name="connsiteY196" fmla="*/ 5608031 h 5641173"/>
              <a:gd name="connsiteX197" fmla="*/ 4132323 w 11243827"/>
              <a:gd name="connsiteY197" fmla="*/ 5609784 h 5641173"/>
              <a:gd name="connsiteX198" fmla="*/ 4098620 w 11243827"/>
              <a:gd name="connsiteY198" fmla="*/ 5599672 h 5641173"/>
              <a:gd name="connsiteX199" fmla="*/ 3963475 w 11243827"/>
              <a:gd name="connsiteY199" fmla="*/ 5581841 h 5641173"/>
              <a:gd name="connsiteX200" fmla="*/ 3703613 w 11243827"/>
              <a:gd name="connsiteY200" fmla="*/ 5572482 h 5641173"/>
              <a:gd name="connsiteX201" fmla="*/ 3432987 w 11243827"/>
              <a:gd name="connsiteY201" fmla="*/ 5545768 h 5641173"/>
              <a:gd name="connsiteX202" fmla="*/ 3176381 w 11243827"/>
              <a:gd name="connsiteY202" fmla="*/ 5556110 h 5641173"/>
              <a:gd name="connsiteX203" fmla="*/ 2710156 w 11243827"/>
              <a:gd name="connsiteY203" fmla="*/ 5527517 h 5641173"/>
              <a:gd name="connsiteX204" fmla="*/ 2550206 w 11243827"/>
              <a:gd name="connsiteY204" fmla="*/ 5524958 h 5641173"/>
              <a:gd name="connsiteX205" fmla="*/ 2443041 w 11243827"/>
              <a:gd name="connsiteY205" fmla="*/ 5523990 h 5641173"/>
              <a:gd name="connsiteX206" fmla="*/ 2435613 w 11243827"/>
              <a:gd name="connsiteY206" fmla="*/ 5526704 h 5641173"/>
              <a:gd name="connsiteX207" fmla="*/ 2405682 w 11243827"/>
              <a:gd name="connsiteY207" fmla="*/ 5528307 h 5641173"/>
              <a:gd name="connsiteX208" fmla="*/ 2397487 w 11243827"/>
              <a:gd name="connsiteY208" fmla="*/ 5540337 h 5641173"/>
              <a:gd name="connsiteX209" fmla="*/ 2297454 w 11243827"/>
              <a:gd name="connsiteY209" fmla="*/ 5550765 h 5641173"/>
              <a:gd name="connsiteX210" fmla="*/ 2056700 w 11243827"/>
              <a:gd name="connsiteY210" fmla="*/ 5555489 h 5641173"/>
              <a:gd name="connsiteX211" fmla="*/ 1878530 w 11243827"/>
              <a:gd name="connsiteY211" fmla="*/ 5535330 h 5641173"/>
              <a:gd name="connsiteX212" fmla="*/ 1859292 w 11243827"/>
              <a:gd name="connsiteY212" fmla="*/ 5535461 h 5641173"/>
              <a:gd name="connsiteX213" fmla="*/ 1835626 w 11243827"/>
              <a:gd name="connsiteY213" fmla="*/ 5533793 h 5641173"/>
              <a:gd name="connsiteX214" fmla="*/ 1798939 w 11243827"/>
              <a:gd name="connsiteY214" fmla="*/ 5540285 h 5641173"/>
              <a:gd name="connsiteX215" fmla="*/ 1779046 w 11243827"/>
              <a:gd name="connsiteY215" fmla="*/ 5549949 h 5641173"/>
              <a:gd name="connsiteX216" fmla="*/ 1772421 w 11243827"/>
              <a:gd name="connsiteY216" fmla="*/ 5549018 h 5641173"/>
              <a:gd name="connsiteX217" fmla="*/ 1772052 w 11243827"/>
              <a:gd name="connsiteY217" fmla="*/ 5545689 h 5641173"/>
              <a:gd name="connsiteX218" fmla="*/ 1711543 w 11243827"/>
              <a:gd name="connsiteY218" fmla="*/ 5534558 h 5641173"/>
              <a:gd name="connsiteX219" fmla="*/ 1631462 w 11243827"/>
              <a:gd name="connsiteY219" fmla="*/ 5491807 h 5641173"/>
              <a:gd name="connsiteX220" fmla="*/ 1538763 w 11243827"/>
              <a:gd name="connsiteY220" fmla="*/ 5482781 h 5641173"/>
              <a:gd name="connsiteX221" fmla="*/ 1501533 w 11243827"/>
              <a:gd name="connsiteY221" fmla="*/ 5467817 h 5641173"/>
              <a:gd name="connsiteX222" fmla="*/ 1461266 w 11243827"/>
              <a:gd name="connsiteY222" fmla="*/ 5469343 h 5641173"/>
              <a:gd name="connsiteX223" fmla="*/ 1449415 w 11243827"/>
              <a:gd name="connsiteY223" fmla="*/ 5460467 h 5641173"/>
              <a:gd name="connsiteX224" fmla="*/ 1447454 w 11243827"/>
              <a:gd name="connsiteY224" fmla="*/ 5458776 h 5641173"/>
              <a:gd name="connsiteX225" fmla="*/ 1437814 w 11243827"/>
              <a:gd name="connsiteY225" fmla="*/ 5455515 h 5641173"/>
              <a:gd name="connsiteX226" fmla="*/ 1437334 w 11243827"/>
              <a:gd name="connsiteY226" fmla="*/ 5450209 h 5641173"/>
              <a:gd name="connsiteX227" fmla="*/ 1424429 w 11243827"/>
              <a:gd name="connsiteY227" fmla="*/ 5442157 h 5641173"/>
              <a:gd name="connsiteX228" fmla="*/ 1406063 w 11243827"/>
              <a:gd name="connsiteY228" fmla="*/ 5437380 h 5641173"/>
              <a:gd name="connsiteX229" fmla="*/ 1316379 w 11243827"/>
              <a:gd name="connsiteY229" fmla="*/ 5419601 h 5641173"/>
              <a:gd name="connsiteX230" fmla="*/ 1264090 w 11243827"/>
              <a:gd name="connsiteY230" fmla="*/ 5406153 h 5641173"/>
              <a:gd name="connsiteX231" fmla="*/ 1246374 w 11243827"/>
              <a:gd name="connsiteY231" fmla="*/ 5396631 h 5641173"/>
              <a:gd name="connsiteX232" fmla="*/ 1220190 w 11243827"/>
              <a:gd name="connsiteY232" fmla="*/ 5386301 h 5641173"/>
              <a:gd name="connsiteX233" fmla="*/ 1175643 w 11243827"/>
              <a:gd name="connsiteY233" fmla="*/ 5364651 h 5641173"/>
              <a:gd name="connsiteX234" fmla="*/ 1150342 w 11243827"/>
              <a:gd name="connsiteY234" fmla="*/ 5358447 h 5641173"/>
              <a:gd name="connsiteX235" fmla="*/ 1112024 w 11243827"/>
              <a:gd name="connsiteY235" fmla="*/ 5345786 h 5641173"/>
              <a:gd name="connsiteX236" fmla="*/ 1100870 w 11243827"/>
              <a:gd name="connsiteY236" fmla="*/ 5343651 h 5641173"/>
              <a:gd name="connsiteX237" fmla="*/ 1096383 w 11243827"/>
              <a:gd name="connsiteY237" fmla="*/ 5343015 h 5641173"/>
              <a:gd name="connsiteX238" fmla="*/ 1058039 w 11243827"/>
              <a:gd name="connsiteY238" fmla="*/ 5343504 h 5641173"/>
              <a:gd name="connsiteX239" fmla="*/ 1055426 w 11243827"/>
              <a:gd name="connsiteY239" fmla="*/ 5339088 h 5641173"/>
              <a:gd name="connsiteX240" fmla="*/ 1044738 w 11243827"/>
              <a:gd name="connsiteY240" fmla="*/ 5333063 h 5641173"/>
              <a:gd name="connsiteX241" fmla="*/ 1033909 w 11243827"/>
              <a:gd name="connsiteY241" fmla="*/ 5335680 h 5641173"/>
              <a:gd name="connsiteX242" fmla="*/ 1012649 w 11243827"/>
              <a:gd name="connsiteY242" fmla="*/ 5334541 h 5641173"/>
              <a:gd name="connsiteX243" fmla="*/ 1007115 w 11243827"/>
              <a:gd name="connsiteY243" fmla="*/ 5332775 h 5641173"/>
              <a:gd name="connsiteX244" fmla="*/ 987447 w 11243827"/>
              <a:gd name="connsiteY244" fmla="*/ 5346462 h 5641173"/>
              <a:gd name="connsiteX245" fmla="*/ 953418 w 11243827"/>
              <a:gd name="connsiteY245" fmla="*/ 5333901 h 5641173"/>
              <a:gd name="connsiteX246" fmla="*/ 916854 w 11243827"/>
              <a:gd name="connsiteY246" fmla="*/ 5329435 h 5641173"/>
              <a:gd name="connsiteX247" fmla="*/ 905651 w 11243827"/>
              <a:gd name="connsiteY247" fmla="*/ 5332114 h 5641173"/>
              <a:gd name="connsiteX248" fmla="*/ 838405 w 11243827"/>
              <a:gd name="connsiteY248" fmla="*/ 5339470 h 5641173"/>
              <a:gd name="connsiteX249" fmla="*/ 817627 w 11243827"/>
              <a:gd name="connsiteY249" fmla="*/ 5330580 h 5641173"/>
              <a:gd name="connsiteX250" fmla="*/ 801817 w 11243827"/>
              <a:gd name="connsiteY250" fmla="*/ 5325937 h 5641173"/>
              <a:gd name="connsiteX251" fmla="*/ 798857 w 11243827"/>
              <a:gd name="connsiteY251" fmla="*/ 5320979 h 5641173"/>
              <a:gd name="connsiteX252" fmla="*/ 788354 w 11243827"/>
              <a:gd name="connsiteY252" fmla="*/ 5320143 h 5641173"/>
              <a:gd name="connsiteX253" fmla="*/ 785726 w 11243827"/>
              <a:gd name="connsiteY253" fmla="*/ 5318989 h 5641173"/>
              <a:gd name="connsiteX254" fmla="*/ 770507 w 11243827"/>
              <a:gd name="connsiteY254" fmla="*/ 5313309 h 5641173"/>
              <a:gd name="connsiteX255" fmla="*/ 733810 w 11243827"/>
              <a:gd name="connsiteY255" fmla="*/ 5324286 h 5641173"/>
              <a:gd name="connsiteX256" fmla="*/ 692117 w 11243827"/>
              <a:gd name="connsiteY256" fmla="*/ 5318786 h 5641173"/>
              <a:gd name="connsiteX257" fmla="*/ 574943 w 11243827"/>
              <a:gd name="connsiteY257" fmla="*/ 5327578 h 5641173"/>
              <a:gd name="connsiteX258" fmla="*/ 441302 w 11243827"/>
              <a:gd name="connsiteY258" fmla="*/ 5307062 h 5641173"/>
              <a:gd name="connsiteX259" fmla="*/ 336819 w 11243827"/>
              <a:gd name="connsiteY259" fmla="*/ 5336690 h 5641173"/>
              <a:gd name="connsiteX260" fmla="*/ 270932 w 11243827"/>
              <a:gd name="connsiteY260" fmla="*/ 5345451 h 5641173"/>
              <a:gd name="connsiteX261" fmla="*/ 194189 w 11243827"/>
              <a:gd name="connsiteY261" fmla="*/ 5343588 h 5641173"/>
              <a:gd name="connsiteX262" fmla="*/ 192552 w 11243827"/>
              <a:gd name="connsiteY262" fmla="*/ 5342845 h 5641173"/>
              <a:gd name="connsiteX263" fmla="*/ 178320 w 11243827"/>
              <a:gd name="connsiteY263" fmla="*/ 5343766 h 5641173"/>
              <a:gd name="connsiteX264" fmla="*/ 175596 w 11243827"/>
              <a:gd name="connsiteY264" fmla="*/ 5346411 h 5641173"/>
              <a:gd name="connsiteX265" fmla="*/ 147287 w 11243827"/>
              <a:gd name="connsiteY265" fmla="*/ 5352625 h 5641173"/>
              <a:gd name="connsiteX266" fmla="*/ 114847 w 11243827"/>
              <a:gd name="connsiteY266" fmla="*/ 5355844 h 5641173"/>
              <a:gd name="connsiteX267" fmla="*/ 114306 w 11243827"/>
              <a:gd name="connsiteY267" fmla="*/ 5354983 h 5641173"/>
              <a:gd name="connsiteX268" fmla="*/ 89264 w 11243827"/>
              <a:gd name="connsiteY268" fmla="*/ 5348886 h 5641173"/>
              <a:gd name="connsiteX269" fmla="*/ 49794 w 11243827"/>
              <a:gd name="connsiteY269" fmla="*/ 5329950 h 5641173"/>
              <a:gd name="connsiteX270" fmla="*/ 19924 w 11243827"/>
              <a:gd name="connsiteY270" fmla="*/ 5334282 h 5641173"/>
              <a:gd name="connsiteX271" fmla="*/ 13819 w 11243827"/>
              <a:gd name="connsiteY271" fmla="*/ 5334653 h 5641173"/>
              <a:gd name="connsiteX272" fmla="*/ 13657 w 11243827"/>
              <a:gd name="connsiteY272" fmla="*/ 5334455 h 5641173"/>
              <a:gd name="connsiteX273" fmla="*/ 7139 w 11243827"/>
              <a:gd name="connsiteY273" fmla="*/ 5334438 h 5641173"/>
              <a:gd name="connsiteX274" fmla="*/ 2684 w 11243827"/>
              <a:gd name="connsiteY274" fmla="*/ 5335333 h 5641173"/>
              <a:gd name="connsiteX275" fmla="*/ 0 w 11243827"/>
              <a:gd name="connsiteY275" fmla="*/ 5335496 h 5641173"/>
              <a:gd name="connsiteX276" fmla="*/ 0 w 11243827"/>
              <a:gd name="connsiteY276" fmla="*/ 10592 h 5641173"/>
              <a:gd name="connsiteX277" fmla="*/ 11243827 w 11243827"/>
              <a:gd name="connsiteY277" fmla="*/ 0 h 564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11243827" h="5641173">
                <a:moveTo>
                  <a:pt x="11243827" y="0"/>
                </a:moveTo>
                <a:lnTo>
                  <a:pt x="11243827" y="5209610"/>
                </a:lnTo>
                <a:lnTo>
                  <a:pt x="11240675" y="5210442"/>
                </a:lnTo>
                <a:cubicBezTo>
                  <a:pt x="11212687" y="5216721"/>
                  <a:pt x="11197241" y="5217028"/>
                  <a:pt x="11179959" y="5221199"/>
                </a:cubicBezTo>
                <a:cubicBezTo>
                  <a:pt x="11151979" y="5230882"/>
                  <a:pt x="11122378" y="5252850"/>
                  <a:pt x="11105493" y="5259905"/>
                </a:cubicBezTo>
                <a:lnTo>
                  <a:pt x="11078640" y="5263531"/>
                </a:lnTo>
                <a:lnTo>
                  <a:pt x="11079616" y="5270380"/>
                </a:lnTo>
                <a:lnTo>
                  <a:pt x="11069641" y="5270884"/>
                </a:lnTo>
                <a:lnTo>
                  <a:pt x="11047377" y="5271051"/>
                </a:lnTo>
                <a:cubicBezTo>
                  <a:pt x="11033483" y="5272087"/>
                  <a:pt x="10994850" y="5270445"/>
                  <a:pt x="10980705" y="5272951"/>
                </a:cubicBezTo>
                <a:cubicBezTo>
                  <a:pt x="10976625" y="5280257"/>
                  <a:pt x="10970327" y="5284239"/>
                  <a:pt x="10962514" y="5286084"/>
                </a:cubicBezTo>
                <a:lnTo>
                  <a:pt x="10945307" y="5286290"/>
                </a:lnTo>
                <a:lnTo>
                  <a:pt x="10845516" y="5303894"/>
                </a:lnTo>
                <a:lnTo>
                  <a:pt x="10831795" y="5305210"/>
                </a:lnTo>
                <a:lnTo>
                  <a:pt x="10824365" y="5311111"/>
                </a:lnTo>
                <a:cubicBezTo>
                  <a:pt x="10818692" y="5312290"/>
                  <a:pt x="10802397" y="5311529"/>
                  <a:pt x="10797756" y="5312285"/>
                </a:cubicBezTo>
                <a:lnTo>
                  <a:pt x="10796525" y="5315645"/>
                </a:lnTo>
                <a:cubicBezTo>
                  <a:pt x="10781742" y="5321013"/>
                  <a:pt x="10726138" y="5338890"/>
                  <a:pt x="10709063" y="5344492"/>
                </a:cubicBezTo>
                <a:cubicBezTo>
                  <a:pt x="10705652" y="5339328"/>
                  <a:pt x="10698014" y="5347484"/>
                  <a:pt x="10694078" y="5349258"/>
                </a:cubicBezTo>
                <a:cubicBezTo>
                  <a:pt x="10693469" y="5345779"/>
                  <a:pt x="10683941" y="5344718"/>
                  <a:pt x="10681131" y="5347812"/>
                </a:cubicBezTo>
                <a:cubicBezTo>
                  <a:pt x="10614153" y="5364782"/>
                  <a:pt x="10647679" y="5329716"/>
                  <a:pt x="10609448" y="5351931"/>
                </a:cubicBezTo>
                <a:cubicBezTo>
                  <a:pt x="10602685" y="5353403"/>
                  <a:pt x="10597204" y="5352000"/>
                  <a:pt x="10592397" y="5349402"/>
                </a:cubicBezTo>
                <a:lnTo>
                  <a:pt x="10585227" y="5344063"/>
                </a:lnTo>
                <a:lnTo>
                  <a:pt x="10557472" y="5354151"/>
                </a:lnTo>
                <a:cubicBezTo>
                  <a:pt x="10543800" y="5357667"/>
                  <a:pt x="10529411" y="5359999"/>
                  <a:pt x="10514646" y="5361064"/>
                </a:cubicBezTo>
                <a:cubicBezTo>
                  <a:pt x="10511333" y="5353956"/>
                  <a:pt x="10499744" y="5364054"/>
                  <a:pt x="10494292" y="5366054"/>
                </a:cubicBezTo>
                <a:cubicBezTo>
                  <a:pt x="10494236" y="5361412"/>
                  <a:pt x="10482156" y="5359187"/>
                  <a:pt x="10477869" y="5363025"/>
                </a:cubicBezTo>
                <a:cubicBezTo>
                  <a:pt x="10387782" y="5379617"/>
                  <a:pt x="10438473" y="5336257"/>
                  <a:pt x="10384411" y="5362257"/>
                </a:cubicBezTo>
                <a:cubicBezTo>
                  <a:pt x="10375368" y="5363613"/>
                  <a:pt x="10368582" y="5361287"/>
                  <a:pt x="10362921" y="5357444"/>
                </a:cubicBezTo>
                <a:lnTo>
                  <a:pt x="10352736" y="5347851"/>
                </a:lnTo>
                <a:lnTo>
                  <a:pt x="10344754" y="5351272"/>
                </a:lnTo>
                <a:cubicBezTo>
                  <a:pt x="10314632" y="5351540"/>
                  <a:pt x="10305751" y="5341709"/>
                  <a:pt x="10288226" y="5351613"/>
                </a:cubicBezTo>
                <a:cubicBezTo>
                  <a:pt x="10262327" y="5331026"/>
                  <a:pt x="10271048" y="5349560"/>
                  <a:pt x="10251350" y="5352711"/>
                </a:cubicBezTo>
                <a:cubicBezTo>
                  <a:pt x="10235810" y="5356816"/>
                  <a:pt x="10264339" y="5364714"/>
                  <a:pt x="10249108" y="5365881"/>
                </a:cubicBezTo>
                <a:cubicBezTo>
                  <a:pt x="10232632" y="5360566"/>
                  <a:pt x="10233406" y="5377073"/>
                  <a:pt x="10216272" y="5370573"/>
                </a:cubicBezTo>
                <a:cubicBezTo>
                  <a:pt x="10220434" y="5358137"/>
                  <a:pt x="10182459" y="5372984"/>
                  <a:pt x="10181278" y="5362119"/>
                </a:cubicBezTo>
                <a:cubicBezTo>
                  <a:pt x="10166724" y="5377655"/>
                  <a:pt x="10159412" y="5358516"/>
                  <a:pt x="10140033" y="5363304"/>
                </a:cubicBezTo>
                <a:cubicBezTo>
                  <a:pt x="10130907" y="5369181"/>
                  <a:pt x="10124323" y="5370190"/>
                  <a:pt x="10115353" y="5363869"/>
                </a:cubicBezTo>
                <a:cubicBezTo>
                  <a:pt x="10073314" y="5392482"/>
                  <a:pt x="10089920" y="5365150"/>
                  <a:pt x="10050578" y="5376153"/>
                </a:cubicBezTo>
                <a:cubicBezTo>
                  <a:pt x="10016683" y="5387725"/>
                  <a:pt x="9978260" y="5395233"/>
                  <a:pt x="9945478" y="5422859"/>
                </a:cubicBezTo>
                <a:cubicBezTo>
                  <a:pt x="9939461" y="5430686"/>
                  <a:pt x="9924686" y="5433649"/>
                  <a:pt x="9912481" y="5429477"/>
                </a:cubicBezTo>
                <a:cubicBezTo>
                  <a:pt x="9910384" y="5428759"/>
                  <a:pt x="9908438" y="5427851"/>
                  <a:pt x="9906713" y="5426784"/>
                </a:cubicBezTo>
                <a:cubicBezTo>
                  <a:pt x="9878372" y="5431011"/>
                  <a:pt x="9774714" y="5449885"/>
                  <a:pt x="9742436" y="5454834"/>
                </a:cubicBezTo>
                <a:cubicBezTo>
                  <a:pt x="9739822" y="5444779"/>
                  <a:pt x="9723500" y="5462923"/>
                  <a:pt x="9713044" y="5456476"/>
                </a:cubicBezTo>
                <a:cubicBezTo>
                  <a:pt x="9705555" y="5450821"/>
                  <a:pt x="9698855" y="5455006"/>
                  <a:pt x="9691033" y="5455451"/>
                </a:cubicBezTo>
                <a:cubicBezTo>
                  <a:pt x="9680728" y="5451004"/>
                  <a:pt x="9647117" y="5459035"/>
                  <a:pt x="9638355" y="5464794"/>
                </a:cubicBezTo>
                <a:cubicBezTo>
                  <a:pt x="9617415" y="5484808"/>
                  <a:pt x="9569832" y="5469945"/>
                  <a:pt x="9552434" y="5485280"/>
                </a:cubicBezTo>
                <a:cubicBezTo>
                  <a:pt x="9546122" y="5487529"/>
                  <a:pt x="9539945" y="5488440"/>
                  <a:pt x="9533883" y="5488516"/>
                </a:cubicBezTo>
                <a:lnTo>
                  <a:pt x="9516916" y="5486828"/>
                </a:lnTo>
                <a:lnTo>
                  <a:pt x="9512093" y="5482541"/>
                </a:lnTo>
                <a:lnTo>
                  <a:pt x="9501725" y="5483603"/>
                </a:lnTo>
                <a:lnTo>
                  <a:pt x="9498754" y="5482951"/>
                </a:lnTo>
                <a:cubicBezTo>
                  <a:pt x="9493078" y="5481686"/>
                  <a:pt x="9487476" y="5480586"/>
                  <a:pt x="9481932" y="5480151"/>
                </a:cubicBezTo>
                <a:cubicBezTo>
                  <a:pt x="9489223" y="5501646"/>
                  <a:pt x="9435971" y="5479991"/>
                  <a:pt x="9451321" y="5497375"/>
                </a:cubicBezTo>
                <a:cubicBezTo>
                  <a:pt x="9422124" y="5498722"/>
                  <a:pt x="9444395" y="5514914"/>
                  <a:pt x="9409298" y="5499478"/>
                </a:cubicBezTo>
                <a:cubicBezTo>
                  <a:pt x="9363968" y="5517055"/>
                  <a:pt x="9350073" y="5507226"/>
                  <a:pt x="9303056" y="5519093"/>
                </a:cubicBezTo>
                <a:cubicBezTo>
                  <a:pt x="9272929" y="5515489"/>
                  <a:pt x="9242312" y="5519100"/>
                  <a:pt x="9229078" y="5524154"/>
                </a:cubicBezTo>
                <a:cubicBezTo>
                  <a:pt x="9244549" y="5484199"/>
                  <a:pt x="9198133" y="5512463"/>
                  <a:pt x="9165105" y="5532892"/>
                </a:cubicBezTo>
                <a:cubicBezTo>
                  <a:pt x="9128348" y="5546691"/>
                  <a:pt x="9105217" y="5601124"/>
                  <a:pt x="9077301" y="5580356"/>
                </a:cubicBezTo>
                <a:cubicBezTo>
                  <a:pt x="9034770" y="5585424"/>
                  <a:pt x="9004654" y="5606346"/>
                  <a:pt x="8960065" y="5597982"/>
                </a:cubicBezTo>
                <a:cubicBezTo>
                  <a:pt x="8958681" y="5601368"/>
                  <a:pt x="8956414" y="5604204"/>
                  <a:pt x="8953536" y="5606638"/>
                </a:cubicBezTo>
                <a:lnTo>
                  <a:pt x="8943907" y="5612541"/>
                </a:lnTo>
                <a:lnTo>
                  <a:pt x="8942046" y="5612112"/>
                </a:lnTo>
                <a:cubicBezTo>
                  <a:pt x="8934733" y="5612036"/>
                  <a:pt x="8930989" y="5613463"/>
                  <a:pt x="8928824" y="5615549"/>
                </a:cubicBezTo>
                <a:lnTo>
                  <a:pt x="8927294" y="5618607"/>
                </a:lnTo>
                <a:lnTo>
                  <a:pt x="8918651" y="5621688"/>
                </a:lnTo>
                <a:lnTo>
                  <a:pt x="8902772" y="5629703"/>
                </a:lnTo>
                <a:lnTo>
                  <a:pt x="8898724" y="5629379"/>
                </a:lnTo>
                <a:lnTo>
                  <a:pt x="8873099" y="5638628"/>
                </a:lnTo>
                <a:lnTo>
                  <a:pt x="8872234" y="5637889"/>
                </a:lnTo>
                <a:cubicBezTo>
                  <a:pt x="8869712" y="5636443"/>
                  <a:pt x="8866744" y="5635774"/>
                  <a:pt x="8862777" y="5636711"/>
                </a:cubicBezTo>
                <a:cubicBezTo>
                  <a:pt x="8861373" y="5622581"/>
                  <a:pt x="8857449" y="5632426"/>
                  <a:pt x="8845869" y="5636436"/>
                </a:cubicBezTo>
                <a:cubicBezTo>
                  <a:pt x="8841103" y="5615386"/>
                  <a:pt x="8812729" y="5634444"/>
                  <a:pt x="8800548" y="5625084"/>
                </a:cubicBezTo>
                <a:cubicBezTo>
                  <a:pt x="8792146" y="5628504"/>
                  <a:pt x="8783174" y="5631737"/>
                  <a:pt x="8773774" y="5634630"/>
                </a:cubicBezTo>
                <a:lnTo>
                  <a:pt x="8698255" y="5636083"/>
                </a:lnTo>
                <a:lnTo>
                  <a:pt x="8619167" y="5619130"/>
                </a:lnTo>
                <a:cubicBezTo>
                  <a:pt x="8589913" y="5618762"/>
                  <a:pt x="8564581" y="5612466"/>
                  <a:pt x="8539822" y="5616905"/>
                </a:cubicBezTo>
                <a:cubicBezTo>
                  <a:pt x="8529764" y="5612008"/>
                  <a:pt x="8520285" y="5610031"/>
                  <a:pt x="8511094" y="5617360"/>
                </a:cubicBezTo>
                <a:cubicBezTo>
                  <a:pt x="8483794" y="5614914"/>
                  <a:pt x="8477184" y="5604447"/>
                  <a:pt x="8459886" y="5612612"/>
                </a:cubicBezTo>
                <a:cubicBezTo>
                  <a:pt x="8444548" y="5595681"/>
                  <a:pt x="8443640" y="5602142"/>
                  <a:pt x="8436432" y="5606990"/>
                </a:cubicBezTo>
                <a:lnTo>
                  <a:pt x="8435403" y="5607336"/>
                </a:lnTo>
                <a:lnTo>
                  <a:pt x="8433307" y="5604917"/>
                </a:lnTo>
                <a:lnTo>
                  <a:pt x="8428968" y="5603796"/>
                </a:lnTo>
                <a:lnTo>
                  <a:pt x="8417124" y="5604518"/>
                </a:lnTo>
                <a:lnTo>
                  <a:pt x="8412669" y="5605413"/>
                </a:lnTo>
                <a:cubicBezTo>
                  <a:pt x="8409601" y="5605797"/>
                  <a:pt x="8407563" y="5605754"/>
                  <a:pt x="8406152" y="5605396"/>
                </a:cubicBezTo>
                <a:lnTo>
                  <a:pt x="8405989" y="5605197"/>
                </a:lnTo>
                <a:lnTo>
                  <a:pt x="8399884" y="5605568"/>
                </a:lnTo>
                <a:cubicBezTo>
                  <a:pt x="8389582" y="5606652"/>
                  <a:pt x="8379557" y="5608135"/>
                  <a:pt x="8370014" y="5609900"/>
                </a:cubicBezTo>
                <a:cubicBezTo>
                  <a:pt x="8361945" y="5598787"/>
                  <a:pt x="8326685" y="5611914"/>
                  <a:pt x="8330544" y="5590964"/>
                </a:cubicBezTo>
                <a:cubicBezTo>
                  <a:pt x="8317672" y="5592723"/>
                  <a:pt x="8309886" y="5601422"/>
                  <a:pt x="8314221" y="5587682"/>
                </a:cubicBezTo>
                <a:cubicBezTo>
                  <a:pt x="8309983" y="5587866"/>
                  <a:pt x="8307372" y="5586698"/>
                  <a:pt x="8305502" y="5584868"/>
                </a:cubicBezTo>
                <a:lnTo>
                  <a:pt x="8304962" y="5584007"/>
                </a:lnTo>
                <a:lnTo>
                  <a:pt x="8276324" y="5588260"/>
                </a:lnTo>
                <a:lnTo>
                  <a:pt x="8272522" y="5587226"/>
                </a:lnTo>
                <a:lnTo>
                  <a:pt x="8253857" y="5592043"/>
                </a:lnTo>
                <a:lnTo>
                  <a:pt x="8244212" y="5593439"/>
                </a:lnTo>
                <a:lnTo>
                  <a:pt x="8241488" y="5596085"/>
                </a:lnTo>
                <a:cubicBezTo>
                  <a:pt x="8238546" y="5597691"/>
                  <a:pt x="8234330" y="5598384"/>
                  <a:pt x="8227256" y="5597005"/>
                </a:cubicBezTo>
                <a:lnTo>
                  <a:pt x="8225619" y="5596262"/>
                </a:lnTo>
                <a:lnTo>
                  <a:pt x="8213882" y="5600179"/>
                </a:lnTo>
                <a:cubicBezTo>
                  <a:pt x="8210102" y="5601988"/>
                  <a:pt x="8206755" y="5604291"/>
                  <a:pt x="8204045" y="5607275"/>
                </a:cubicBezTo>
                <a:cubicBezTo>
                  <a:pt x="8164079" y="5591326"/>
                  <a:pt x="8126369" y="5605919"/>
                  <a:pt x="8082989" y="5603160"/>
                </a:cubicBezTo>
                <a:cubicBezTo>
                  <a:pt x="8034449" y="5606898"/>
                  <a:pt x="8008954" y="5596936"/>
                  <a:pt x="7976942" y="5598455"/>
                </a:cubicBezTo>
                <a:cubicBezTo>
                  <a:pt x="7962042" y="5600916"/>
                  <a:pt x="7941729" y="5599827"/>
                  <a:pt x="7950121" y="5590893"/>
                </a:cubicBezTo>
                <a:cubicBezTo>
                  <a:pt x="7904855" y="5610014"/>
                  <a:pt x="7778840" y="5612380"/>
                  <a:pt x="7727691" y="5621064"/>
                </a:cubicBezTo>
                <a:cubicBezTo>
                  <a:pt x="7699805" y="5600056"/>
                  <a:pt x="7714922" y="5619495"/>
                  <a:pt x="7685998" y="5615564"/>
                </a:cubicBezTo>
                <a:cubicBezTo>
                  <a:pt x="7693909" y="5634905"/>
                  <a:pt x="7650884" y="5604714"/>
                  <a:pt x="7649302" y="5626541"/>
                </a:cubicBezTo>
                <a:cubicBezTo>
                  <a:pt x="7644089" y="5625134"/>
                  <a:pt x="7639087" y="5623084"/>
                  <a:pt x="7634083" y="5620862"/>
                </a:cubicBezTo>
                <a:lnTo>
                  <a:pt x="7631455" y="5619708"/>
                </a:lnTo>
                <a:lnTo>
                  <a:pt x="7620952" y="5618872"/>
                </a:lnTo>
                <a:lnTo>
                  <a:pt x="7617992" y="5613914"/>
                </a:lnTo>
                <a:lnTo>
                  <a:pt x="7602182" y="5609271"/>
                </a:lnTo>
                <a:cubicBezTo>
                  <a:pt x="7596260" y="5608262"/>
                  <a:pt x="7589888" y="5608028"/>
                  <a:pt x="7582847" y="5609047"/>
                </a:cubicBezTo>
                <a:cubicBezTo>
                  <a:pt x="7565525" y="5617697"/>
                  <a:pt x="7538553" y="5607096"/>
                  <a:pt x="7514158" y="5607737"/>
                </a:cubicBezTo>
                <a:lnTo>
                  <a:pt x="7502955" y="5610415"/>
                </a:lnTo>
                <a:lnTo>
                  <a:pt x="7466391" y="5605949"/>
                </a:lnTo>
                <a:cubicBezTo>
                  <a:pt x="7455982" y="5605083"/>
                  <a:pt x="7445179" y="5604628"/>
                  <a:pt x="7433806" y="5604945"/>
                </a:cubicBezTo>
                <a:lnTo>
                  <a:pt x="7412693" y="5607075"/>
                </a:lnTo>
                <a:lnTo>
                  <a:pt x="7407159" y="5605310"/>
                </a:lnTo>
                <a:cubicBezTo>
                  <a:pt x="7397520" y="5605506"/>
                  <a:pt x="7384763" y="5611721"/>
                  <a:pt x="7385900" y="5604171"/>
                </a:cubicBezTo>
                <a:lnTo>
                  <a:pt x="7375071" y="5606788"/>
                </a:lnTo>
                <a:lnTo>
                  <a:pt x="7364382" y="5600762"/>
                </a:lnTo>
                <a:cubicBezTo>
                  <a:pt x="7363212" y="5599363"/>
                  <a:pt x="7362331" y="5597874"/>
                  <a:pt x="7361770" y="5596347"/>
                </a:cubicBezTo>
                <a:lnTo>
                  <a:pt x="7346641" y="5598329"/>
                </a:lnTo>
                <a:lnTo>
                  <a:pt x="7334238" y="5594014"/>
                </a:lnTo>
                <a:lnTo>
                  <a:pt x="7323426" y="5596835"/>
                </a:lnTo>
                <a:lnTo>
                  <a:pt x="7318938" y="5596200"/>
                </a:lnTo>
                <a:lnTo>
                  <a:pt x="7307784" y="5594065"/>
                </a:lnTo>
                <a:cubicBezTo>
                  <a:pt x="7302066" y="5592568"/>
                  <a:pt x="7295667" y="5590765"/>
                  <a:pt x="7288540" y="5589320"/>
                </a:cubicBezTo>
                <a:lnTo>
                  <a:pt x="7282537" y="5588660"/>
                </a:lnTo>
                <a:lnTo>
                  <a:pt x="7269466" y="5581404"/>
                </a:lnTo>
                <a:cubicBezTo>
                  <a:pt x="7259956" y="5575919"/>
                  <a:pt x="7252471" y="5572223"/>
                  <a:pt x="7244165" y="5575200"/>
                </a:cubicBezTo>
                <a:cubicBezTo>
                  <a:pt x="7230005" y="5568113"/>
                  <a:pt x="7220114" y="5548251"/>
                  <a:pt x="7199619" y="5553550"/>
                </a:cubicBezTo>
                <a:cubicBezTo>
                  <a:pt x="7205839" y="5544552"/>
                  <a:pt x="7176858" y="5552461"/>
                  <a:pt x="7173434" y="5543219"/>
                </a:cubicBezTo>
                <a:cubicBezTo>
                  <a:pt x="7171853" y="5535776"/>
                  <a:pt x="7162694" y="5536440"/>
                  <a:pt x="7155718" y="5533697"/>
                </a:cubicBezTo>
                <a:cubicBezTo>
                  <a:pt x="7150747" y="5526096"/>
                  <a:pt x="7115649" y="5519155"/>
                  <a:pt x="7103430" y="5520249"/>
                </a:cubicBezTo>
                <a:cubicBezTo>
                  <a:pt x="7068988" y="5527813"/>
                  <a:pt x="7041283" y="5497211"/>
                  <a:pt x="7013746" y="5502470"/>
                </a:cubicBezTo>
                <a:cubicBezTo>
                  <a:pt x="7006535" y="5501753"/>
                  <a:pt x="7000557" y="5500031"/>
                  <a:pt x="6995379" y="5497693"/>
                </a:cubicBezTo>
                <a:lnTo>
                  <a:pt x="6982475" y="5489641"/>
                </a:lnTo>
                <a:cubicBezTo>
                  <a:pt x="6982314" y="5487873"/>
                  <a:pt x="6982155" y="5486104"/>
                  <a:pt x="6981994" y="5484335"/>
                </a:cubicBezTo>
                <a:lnTo>
                  <a:pt x="6972355" y="5481074"/>
                </a:lnTo>
                <a:lnTo>
                  <a:pt x="6970394" y="5479383"/>
                </a:lnTo>
                <a:cubicBezTo>
                  <a:pt x="6966663" y="5476135"/>
                  <a:pt x="6962857" y="5473046"/>
                  <a:pt x="6958543" y="5470507"/>
                </a:cubicBezTo>
                <a:cubicBezTo>
                  <a:pt x="6946682" y="5490417"/>
                  <a:pt x="6919886" y="5452192"/>
                  <a:pt x="6918276" y="5472034"/>
                </a:cubicBezTo>
                <a:cubicBezTo>
                  <a:pt x="6892502" y="5461546"/>
                  <a:pt x="6897731" y="5483185"/>
                  <a:pt x="6881046" y="5457070"/>
                </a:cubicBezTo>
                <a:cubicBezTo>
                  <a:pt x="6828055" y="5453051"/>
                  <a:pt x="6839016" y="5431108"/>
                  <a:pt x="6752164" y="5425021"/>
                </a:cubicBezTo>
                <a:cubicBezTo>
                  <a:pt x="6758292" y="5421861"/>
                  <a:pt x="6727733" y="5418470"/>
                  <a:pt x="6724964" y="5414071"/>
                </a:cubicBezTo>
                <a:lnTo>
                  <a:pt x="6683286" y="5432830"/>
                </a:lnTo>
                <a:lnTo>
                  <a:pt x="6644277" y="5429684"/>
                </a:lnTo>
                <a:cubicBezTo>
                  <a:pt x="6602299" y="5429624"/>
                  <a:pt x="6572889" y="5412513"/>
                  <a:pt x="6532914" y="5431205"/>
                </a:cubicBezTo>
                <a:lnTo>
                  <a:pt x="6307459" y="5467087"/>
                </a:lnTo>
                <a:cubicBezTo>
                  <a:pt x="6243940" y="5484756"/>
                  <a:pt x="6232610" y="5506751"/>
                  <a:pt x="6196243" y="5515042"/>
                </a:cubicBezTo>
                <a:cubicBezTo>
                  <a:pt x="6164533" y="5518021"/>
                  <a:pt x="6142666" y="5509345"/>
                  <a:pt x="6099124" y="5516848"/>
                </a:cubicBezTo>
                <a:cubicBezTo>
                  <a:pt x="6076503" y="5515419"/>
                  <a:pt x="6031865" y="5528713"/>
                  <a:pt x="6016077" y="5528642"/>
                </a:cubicBezTo>
                <a:cubicBezTo>
                  <a:pt x="6017142" y="5530608"/>
                  <a:pt x="6008544" y="5532493"/>
                  <a:pt x="6004389" y="5531206"/>
                </a:cubicBezTo>
                <a:cubicBezTo>
                  <a:pt x="5932347" y="5531241"/>
                  <a:pt x="5981006" y="5545600"/>
                  <a:pt x="5933945" y="5538840"/>
                </a:cubicBezTo>
                <a:cubicBezTo>
                  <a:pt x="5905303" y="5539379"/>
                  <a:pt x="5918093" y="5561978"/>
                  <a:pt x="5883936" y="5553807"/>
                </a:cubicBezTo>
                <a:cubicBezTo>
                  <a:pt x="5850054" y="5556990"/>
                  <a:pt x="5832962" y="5567338"/>
                  <a:pt x="5798331" y="5564248"/>
                </a:cubicBezTo>
                <a:cubicBezTo>
                  <a:pt x="5766627" y="5567265"/>
                  <a:pt x="5741097" y="5573248"/>
                  <a:pt x="5712738" y="5573120"/>
                </a:cubicBezTo>
                <a:cubicBezTo>
                  <a:pt x="5703372" y="5576849"/>
                  <a:pt x="5693695" y="5578874"/>
                  <a:pt x="5681342" y="5575621"/>
                </a:cubicBezTo>
                <a:lnTo>
                  <a:pt x="5627167" y="5583215"/>
                </a:lnTo>
                <a:cubicBezTo>
                  <a:pt x="5612183" y="5597917"/>
                  <a:pt x="5611727" y="5586689"/>
                  <a:pt x="5591414" y="5587695"/>
                </a:cubicBezTo>
                <a:cubicBezTo>
                  <a:pt x="5574616" y="5587612"/>
                  <a:pt x="5598133" y="5579413"/>
                  <a:pt x="5583028" y="5580877"/>
                </a:cubicBezTo>
                <a:cubicBezTo>
                  <a:pt x="5569804" y="5586020"/>
                  <a:pt x="5562718" y="5576982"/>
                  <a:pt x="5549426" y="5582858"/>
                </a:cubicBezTo>
                <a:cubicBezTo>
                  <a:pt x="5559299" y="5589013"/>
                  <a:pt x="5515978" y="5586206"/>
                  <a:pt x="5519999" y="5592246"/>
                </a:cubicBezTo>
                <a:cubicBezTo>
                  <a:pt x="5498728" y="5585844"/>
                  <a:pt x="5500813" y="5597206"/>
                  <a:pt x="5480028" y="5597282"/>
                </a:cubicBezTo>
                <a:cubicBezTo>
                  <a:pt x="5468519" y="5595356"/>
                  <a:pt x="5461753" y="5595717"/>
                  <a:pt x="5456175" y="5600371"/>
                </a:cubicBezTo>
                <a:cubicBezTo>
                  <a:pt x="5402444" y="5590675"/>
                  <a:pt x="5431269" y="5603179"/>
                  <a:pt x="5388463" y="5602638"/>
                </a:cubicBezTo>
                <a:cubicBezTo>
                  <a:pt x="5350589" y="5601042"/>
                  <a:pt x="5310318" y="5602266"/>
                  <a:pt x="5265898" y="5591830"/>
                </a:cubicBezTo>
                <a:cubicBezTo>
                  <a:pt x="5256434" y="5588423"/>
                  <a:pt x="5240914" y="5588853"/>
                  <a:pt x="5231231" y="5592790"/>
                </a:cubicBezTo>
                <a:cubicBezTo>
                  <a:pt x="5229565" y="5593467"/>
                  <a:pt x="5228139" y="5594226"/>
                  <a:pt x="5226996" y="5595040"/>
                </a:cubicBezTo>
                <a:cubicBezTo>
                  <a:pt x="5199121" y="5587151"/>
                  <a:pt x="5190547" y="5594087"/>
                  <a:pt x="5175988" y="5588131"/>
                </a:cubicBezTo>
                <a:cubicBezTo>
                  <a:pt x="5141664" y="5589465"/>
                  <a:pt x="5120774" y="5599921"/>
                  <a:pt x="5107470" y="5594771"/>
                </a:cubicBezTo>
                <a:cubicBezTo>
                  <a:pt x="5082783" y="5597686"/>
                  <a:pt x="5044558" y="5603218"/>
                  <a:pt x="5027868" y="5605624"/>
                </a:cubicBezTo>
                <a:cubicBezTo>
                  <a:pt x="5023394" y="5609716"/>
                  <a:pt x="5015008" y="5608373"/>
                  <a:pt x="5007324" y="5609209"/>
                </a:cubicBezTo>
                <a:cubicBezTo>
                  <a:pt x="4999584" y="5613033"/>
                  <a:pt x="4963661" y="5613313"/>
                  <a:pt x="4952559" y="5611402"/>
                </a:cubicBezTo>
                <a:lnTo>
                  <a:pt x="4826081" y="5616191"/>
                </a:lnTo>
                <a:lnTo>
                  <a:pt x="4823501" y="5619174"/>
                </a:lnTo>
                <a:lnTo>
                  <a:pt x="4813093" y="5620026"/>
                </a:lnTo>
                <a:lnTo>
                  <a:pt x="4810563" y="5620787"/>
                </a:lnTo>
                <a:cubicBezTo>
                  <a:pt x="4805739" y="5622253"/>
                  <a:pt x="4800910" y="5623620"/>
                  <a:pt x="4795818" y="5624618"/>
                </a:cubicBezTo>
                <a:cubicBezTo>
                  <a:pt x="4792594" y="5611984"/>
                  <a:pt x="4751975" y="5631029"/>
                  <a:pt x="4758404" y="5619510"/>
                </a:cubicBezTo>
                <a:cubicBezTo>
                  <a:pt x="4729867" y="5622800"/>
                  <a:pt x="4743470" y="5610974"/>
                  <a:pt x="4717254" y="5624155"/>
                </a:cubicBezTo>
                <a:cubicBezTo>
                  <a:pt x="4665606" y="5620882"/>
                  <a:pt x="4638526" y="5634254"/>
                  <a:pt x="4591958" y="5624710"/>
                </a:cubicBezTo>
                <a:cubicBezTo>
                  <a:pt x="4600998" y="5629613"/>
                  <a:pt x="4491255" y="5629123"/>
                  <a:pt x="4476215" y="5628210"/>
                </a:cubicBezTo>
                <a:lnTo>
                  <a:pt x="4425193" y="5627414"/>
                </a:lnTo>
                <a:lnTo>
                  <a:pt x="4383866" y="5626546"/>
                </a:lnTo>
                <a:lnTo>
                  <a:pt x="4385596" y="5634646"/>
                </a:lnTo>
                <a:cubicBezTo>
                  <a:pt x="4373497" y="5634009"/>
                  <a:pt x="4366105" y="5636763"/>
                  <a:pt x="4360864" y="5641173"/>
                </a:cubicBezTo>
                <a:lnTo>
                  <a:pt x="4328321" y="5626332"/>
                </a:lnTo>
                <a:lnTo>
                  <a:pt x="4309842" y="5626471"/>
                </a:lnTo>
                <a:lnTo>
                  <a:pt x="4277424" y="5631598"/>
                </a:lnTo>
                <a:lnTo>
                  <a:pt x="4266627" y="5633969"/>
                </a:lnTo>
                <a:lnTo>
                  <a:pt x="4185525" y="5617508"/>
                </a:lnTo>
                <a:lnTo>
                  <a:pt x="4177617" y="5610903"/>
                </a:lnTo>
                <a:cubicBezTo>
                  <a:pt x="4169135" y="5606836"/>
                  <a:pt x="4157063" y="5604954"/>
                  <a:pt x="4136948" y="5608031"/>
                </a:cubicBezTo>
                <a:lnTo>
                  <a:pt x="4132323" y="5609784"/>
                </a:lnTo>
                <a:lnTo>
                  <a:pt x="4098620" y="5599672"/>
                </a:lnTo>
                <a:cubicBezTo>
                  <a:pt x="4087744" y="5595070"/>
                  <a:pt x="3971360" y="5589278"/>
                  <a:pt x="3963475" y="5581841"/>
                </a:cubicBezTo>
                <a:cubicBezTo>
                  <a:pt x="3836034" y="5600252"/>
                  <a:pt x="3827261" y="5567580"/>
                  <a:pt x="3703613" y="5572482"/>
                </a:cubicBezTo>
                <a:cubicBezTo>
                  <a:pt x="3596526" y="5522697"/>
                  <a:pt x="3528981" y="5553020"/>
                  <a:pt x="3432987" y="5545768"/>
                </a:cubicBezTo>
                <a:cubicBezTo>
                  <a:pt x="3341557" y="5540666"/>
                  <a:pt x="3299222" y="5556776"/>
                  <a:pt x="3176381" y="5556110"/>
                </a:cubicBezTo>
                <a:cubicBezTo>
                  <a:pt x="3046225" y="5545252"/>
                  <a:pt x="2856562" y="5551022"/>
                  <a:pt x="2710156" y="5527517"/>
                </a:cubicBezTo>
                <a:cubicBezTo>
                  <a:pt x="2595124" y="5519951"/>
                  <a:pt x="2594726" y="5525545"/>
                  <a:pt x="2550206" y="5524958"/>
                </a:cubicBezTo>
                <a:cubicBezTo>
                  <a:pt x="2535402" y="5528183"/>
                  <a:pt x="2457214" y="5518753"/>
                  <a:pt x="2443041" y="5523990"/>
                </a:cubicBezTo>
                <a:lnTo>
                  <a:pt x="2435613" y="5526704"/>
                </a:lnTo>
                <a:lnTo>
                  <a:pt x="2405682" y="5528307"/>
                </a:lnTo>
                <a:lnTo>
                  <a:pt x="2397487" y="5540337"/>
                </a:lnTo>
                <a:lnTo>
                  <a:pt x="2297454" y="5550765"/>
                </a:lnTo>
                <a:cubicBezTo>
                  <a:pt x="2230952" y="5521480"/>
                  <a:pt x="2174171" y="5556417"/>
                  <a:pt x="2056700" y="5555489"/>
                </a:cubicBezTo>
                <a:cubicBezTo>
                  <a:pt x="2025568" y="5545373"/>
                  <a:pt x="1901680" y="5520750"/>
                  <a:pt x="1878530" y="5535330"/>
                </a:cubicBezTo>
                <a:lnTo>
                  <a:pt x="1859292" y="5535461"/>
                </a:lnTo>
                <a:lnTo>
                  <a:pt x="1835626" y="5533793"/>
                </a:lnTo>
                <a:cubicBezTo>
                  <a:pt x="1823131" y="5534628"/>
                  <a:pt x="1810151" y="5536942"/>
                  <a:pt x="1798939" y="5540285"/>
                </a:cubicBezTo>
                <a:lnTo>
                  <a:pt x="1779046" y="5549949"/>
                </a:lnTo>
                <a:lnTo>
                  <a:pt x="1772421" y="5549018"/>
                </a:lnTo>
                <a:lnTo>
                  <a:pt x="1772052" y="5545689"/>
                </a:lnTo>
                <a:cubicBezTo>
                  <a:pt x="1758274" y="5534165"/>
                  <a:pt x="1670822" y="5556887"/>
                  <a:pt x="1711543" y="5534558"/>
                </a:cubicBezTo>
                <a:cubicBezTo>
                  <a:pt x="1696140" y="5533324"/>
                  <a:pt x="1670188" y="5488258"/>
                  <a:pt x="1631462" y="5491807"/>
                </a:cubicBezTo>
                <a:cubicBezTo>
                  <a:pt x="1579148" y="5498877"/>
                  <a:pt x="1591754" y="5486800"/>
                  <a:pt x="1538763" y="5482781"/>
                </a:cubicBezTo>
                <a:cubicBezTo>
                  <a:pt x="1522078" y="5456666"/>
                  <a:pt x="1527306" y="5478305"/>
                  <a:pt x="1501533" y="5467817"/>
                </a:cubicBezTo>
                <a:cubicBezTo>
                  <a:pt x="1499922" y="5487659"/>
                  <a:pt x="1473126" y="5449434"/>
                  <a:pt x="1461266" y="5469343"/>
                </a:cubicBezTo>
                <a:cubicBezTo>
                  <a:pt x="1456951" y="5466804"/>
                  <a:pt x="1453146" y="5463716"/>
                  <a:pt x="1449415" y="5460467"/>
                </a:cubicBezTo>
                <a:lnTo>
                  <a:pt x="1447454" y="5458776"/>
                </a:lnTo>
                <a:lnTo>
                  <a:pt x="1437814" y="5455515"/>
                </a:lnTo>
                <a:lnTo>
                  <a:pt x="1437334" y="5450209"/>
                </a:lnTo>
                <a:lnTo>
                  <a:pt x="1424429" y="5442157"/>
                </a:lnTo>
                <a:cubicBezTo>
                  <a:pt x="1419251" y="5439819"/>
                  <a:pt x="1413273" y="5438098"/>
                  <a:pt x="1406063" y="5437380"/>
                </a:cubicBezTo>
                <a:cubicBezTo>
                  <a:pt x="1378526" y="5442640"/>
                  <a:pt x="1350821" y="5412037"/>
                  <a:pt x="1316379" y="5419601"/>
                </a:cubicBezTo>
                <a:cubicBezTo>
                  <a:pt x="1304160" y="5420695"/>
                  <a:pt x="1269061" y="5413755"/>
                  <a:pt x="1264090" y="5406153"/>
                </a:cubicBezTo>
                <a:cubicBezTo>
                  <a:pt x="1257115" y="5403410"/>
                  <a:pt x="1247955" y="5404075"/>
                  <a:pt x="1246374" y="5396631"/>
                </a:cubicBezTo>
                <a:cubicBezTo>
                  <a:pt x="1242951" y="5387390"/>
                  <a:pt x="1213970" y="5395299"/>
                  <a:pt x="1220190" y="5386301"/>
                </a:cubicBezTo>
                <a:cubicBezTo>
                  <a:pt x="1199695" y="5391599"/>
                  <a:pt x="1189803" y="5371737"/>
                  <a:pt x="1175643" y="5364651"/>
                </a:cubicBezTo>
                <a:cubicBezTo>
                  <a:pt x="1167337" y="5367627"/>
                  <a:pt x="1159852" y="5363931"/>
                  <a:pt x="1150342" y="5358447"/>
                </a:cubicBezTo>
                <a:lnTo>
                  <a:pt x="1112024" y="5345786"/>
                </a:lnTo>
                <a:lnTo>
                  <a:pt x="1100870" y="5343651"/>
                </a:lnTo>
                <a:lnTo>
                  <a:pt x="1096383" y="5343015"/>
                </a:lnTo>
                <a:lnTo>
                  <a:pt x="1058039" y="5343504"/>
                </a:lnTo>
                <a:cubicBezTo>
                  <a:pt x="1057478" y="5341976"/>
                  <a:pt x="1056597" y="5340487"/>
                  <a:pt x="1055426" y="5339088"/>
                </a:cubicBezTo>
                <a:lnTo>
                  <a:pt x="1044738" y="5333063"/>
                </a:lnTo>
                <a:lnTo>
                  <a:pt x="1033909" y="5335680"/>
                </a:lnTo>
                <a:cubicBezTo>
                  <a:pt x="1035046" y="5328129"/>
                  <a:pt x="1022289" y="5334344"/>
                  <a:pt x="1012649" y="5334541"/>
                </a:cubicBezTo>
                <a:lnTo>
                  <a:pt x="1007115" y="5332775"/>
                </a:lnTo>
                <a:lnTo>
                  <a:pt x="987447" y="5346462"/>
                </a:lnTo>
                <a:cubicBezTo>
                  <a:pt x="976074" y="5346779"/>
                  <a:pt x="963827" y="5334768"/>
                  <a:pt x="953418" y="5333901"/>
                </a:cubicBezTo>
                <a:lnTo>
                  <a:pt x="916854" y="5329435"/>
                </a:lnTo>
                <a:lnTo>
                  <a:pt x="905651" y="5332114"/>
                </a:lnTo>
                <a:cubicBezTo>
                  <a:pt x="881256" y="5332755"/>
                  <a:pt x="855727" y="5330820"/>
                  <a:pt x="838405" y="5339470"/>
                </a:cubicBezTo>
                <a:cubicBezTo>
                  <a:pt x="831364" y="5340489"/>
                  <a:pt x="823548" y="5331589"/>
                  <a:pt x="817627" y="5330580"/>
                </a:cubicBezTo>
                <a:lnTo>
                  <a:pt x="801817" y="5325937"/>
                </a:lnTo>
                <a:lnTo>
                  <a:pt x="798857" y="5320979"/>
                </a:lnTo>
                <a:lnTo>
                  <a:pt x="788354" y="5320143"/>
                </a:lnTo>
                <a:lnTo>
                  <a:pt x="785726" y="5318989"/>
                </a:lnTo>
                <a:cubicBezTo>
                  <a:pt x="780721" y="5316767"/>
                  <a:pt x="775719" y="5314716"/>
                  <a:pt x="770507" y="5313309"/>
                </a:cubicBezTo>
                <a:cubicBezTo>
                  <a:pt x="768924" y="5335137"/>
                  <a:pt x="725899" y="5304945"/>
                  <a:pt x="733810" y="5324286"/>
                </a:cubicBezTo>
                <a:cubicBezTo>
                  <a:pt x="704886" y="5320356"/>
                  <a:pt x="720003" y="5339795"/>
                  <a:pt x="692117" y="5318786"/>
                </a:cubicBezTo>
                <a:cubicBezTo>
                  <a:pt x="640968" y="5327470"/>
                  <a:pt x="620209" y="5334772"/>
                  <a:pt x="574943" y="5327578"/>
                </a:cubicBezTo>
                <a:cubicBezTo>
                  <a:pt x="533141" y="5325624"/>
                  <a:pt x="480989" y="5305543"/>
                  <a:pt x="441302" y="5307062"/>
                </a:cubicBezTo>
                <a:cubicBezTo>
                  <a:pt x="381194" y="5308098"/>
                  <a:pt x="355572" y="5361507"/>
                  <a:pt x="336819" y="5336690"/>
                </a:cubicBezTo>
                <a:cubicBezTo>
                  <a:pt x="308424" y="5343088"/>
                  <a:pt x="294704" y="5344301"/>
                  <a:pt x="270932" y="5345451"/>
                </a:cubicBezTo>
                <a:lnTo>
                  <a:pt x="194189" y="5343588"/>
                </a:lnTo>
                <a:lnTo>
                  <a:pt x="192552" y="5342845"/>
                </a:lnTo>
                <a:cubicBezTo>
                  <a:pt x="185478" y="5341467"/>
                  <a:pt x="181262" y="5342160"/>
                  <a:pt x="178320" y="5343766"/>
                </a:cubicBezTo>
                <a:lnTo>
                  <a:pt x="175596" y="5346411"/>
                </a:lnTo>
                <a:lnTo>
                  <a:pt x="147287" y="5352625"/>
                </a:lnTo>
                <a:lnTo>
                  <a:pt x="114847" y="5355844"/>
                </a:lnTo>
                <a:lnTo>
                  <a:pt x="114306" y="5354983"/>
                </a:lnTo>
                <a:cubicBezTo>
                  <a:pt x="110042" y="5353823"/>
                  <a:pt x="100016" y="5353058"/>
                  <a:pt x="89264" y="5348886"/>
                </a:cubicBezTo>
                <a:cubicBezTo>
                  <a:pt x="93123" y="5327937"/>
                  <a:pt x="57863" y="5341064"/>
                  <a:pt x="49794" y="5329950"/>
                </a:cubicBezTo>
                <a:cubicBezTo>
                  <a:pt x="40251" y="5331715"/>
                  <a:pt x="30226" y="5333199"/>
                  <a:pt x="19924" y="5334282"/>
                </a:cubicBezTo>
                <a:lnTo>
                  <a:pt x="13819" y="5334653"/>
                </a:lnTo>
                <a:lnTo>
                  <a:pt x="13657" y="5334455"/>
                </a:lnTo>
                <a:cubicBezTo>
                  <a:pt x="12246" y="5334096"/>
                  <a:pt x="10207" y="5334053"/>
                  <a:pt x="7139" y="5334438"/>
                </a:cubicBezTo>
                <a:lnTo>
                  <a:pt x="2684" y="5335333"/>
                </a:lnTo>
                <a:lnTo>
                  <a:pt x="0" y="5335496"/>
                </a:lnTo>
                <a:lnTo>
                  <a:pt x="0" y="10592"/>
                </a:lnTo>
                <a:lnTo>
                  <a:pt x="1124382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16A12243-4887-4E89-8347-1146AE5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5418161" y="351736"/>
            <a:ext cx="1352113" cy="40780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D3AD77B-F15C-490F-81C4-FCDB2DE58F0B}"/>
              </a:ext>
            </a:extLst>
          </p:cNvPr>
          <p:cNvSpPr txBox="1"/>
          <p:nvPr/>
        </p:nvSpPr>
        <p:spPr>
          <a:xfrm>
            <a:off x="1957986" y="1111278"/>
            <a:ext cx="9366506" cy="4510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Kant distingue as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coisas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que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têm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preço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e as que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têm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dignidade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. As que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têm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preço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podem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ser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trocadas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por um valor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equivalente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mas as que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têm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dignidade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valem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por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si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mesmas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e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estão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acima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de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qualquer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preço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.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Portanto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apenas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os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seres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humanos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– e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qualquer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um deles –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têm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dignidade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.” A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dignidade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da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pessoa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humana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é um dos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conceitos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centrais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da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ética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kantiana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. ARANHA, Maria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Lúcia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; MARTINS, Maria Helena P.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Filosofando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: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introdução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à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filosofia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. 4 ed. São Paulo: </a:t>
            </a:r>
            <a:r>
              <a:rPr kumimoji="0" lang="en-US" sz="28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Moderna</a:t>
            </a:r>
            <a:r>
              <a:rPr kumimoji="0" lang="en-US" sz="2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2009, p. 255. </a:t>
            </a:r>
          </a:p>
        </p:txBody>
      </p:sp>
    </p:spTree>
    <p:extLst>
      <p:ext uri="{BB962C8B-B14F-4D97-AF65-F5344CB8AC3E}">
        <p14:creationId xmlns:p14="http://schemas.microsoft.com/office/powerpoint/2010/main" val="385937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7">
            <a:extLst>
              <a:ext uri="{FF2B5EF4-FFF2-40B4-BE49-F238E27FC236}">
                <a16:creationId xmlns:a16="http://schemas.microsoft.com/office/drawing/2014/main" id="{51DF09CD-25B8-4B12-8634-158BA767B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6" cy="6858000"/>
            <a:chOff x="1" y="0"/>
            <a:chExt cx="12191996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1DCDDC-E189-49ED-BAB0-BF014853B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3A30EFBC-FDAD-4CE7-8222-23968A79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6" name="Freeform: Shape 11">
            <a:extLst>
              <a:ext uri="{FF2B5EF4-FFF2-40B4-BE49-F238E27FC236}">
                <a16:creationId xmlns:a16="http://schemas.microsoft.com/office/drawing/2014/main" id="{C5E33FA7-5CA0-4E9A-8D01-D8EDB5F4C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551875"/>
          </a:xfrm>
          <a:custGeom>
            <a:avLst/>
            <a:gdLst>
              <a:gd name="connsiteX0" fmla="*/ 0 w 12191999"/>
              <a:gd name="connsiteY0" fmla="*/ 0 h 6551875"/>
              <a:gd name="connsiteX1" fmla="*/ 12191999 w 12191999"/>
              <a:gd name="connsiteY1" fmla="*/ 0 h 6551875"/>
              <a:gd name="connsiteX2" fmla="*/ 12191999 w 12191999"/>
              <a:gd name="connsiteY2" fmla="*/ 6181404 h 6551875"/>
              <a:gd name="connsiteX3" fmla="*/ 12190147 w 12191999"/>
              <a:gd name="connsiteY3" fmla="*/ 6181361 h 6551875"/>
              <a:gd name="connsiteX4" fmla="*/ 12129821 w 12191999"/>
              <a:gd name="connsiteY4" fmla="*/ 6173424 h 6551875"/>
              <a:gd name="connsiteX5" fmla="*/ 12077433 w 12191999"/>
              <a:gd name="connsiteY5" fmla="*/ 6162311 h 6551875"/>
              <a:gd name="connsiteX6" fmla="*/ 12031397 w 12191999"/>
              <a:gd name="connsiteY6" fmla="*/ 6148023 h 6551875"/>
              <a:gd name="connsiteX7" fmla="*/ 11990121 w 12191999"/>
              <a:gd name="connsiteY7" fmla="*/ 6132148 h 6551875"/>
              <a:gd name="connsiteX8" fmla="*/ 11953609 w 12191999"/>
              <a:gd name="connsiteY8" fmla="*/ 6113098 h 6551875"/>
              <a:gd name="connsiteX9" fmla="*/ 11915509 w 12191999"/>
              <a:gd name="connsiteY9" fmla="*/ 6094048 h 6551875"/>
              <a:gd name="connsiteX10" fmla="*/ 11877409 w 12191999"/>
              <a:gd name="connsiteY10" fmla="*/ 6074998 h 6551875"/>
              <a:gd name="connsiteX11" fmla="*/ 11840897 w 12191999"/>
              <a:gd name="connsiteY11" fmla="*/ 6059123 h 6551875"/>
              <a:gd name="connsiteX12" fmla="*/ 11799621 w 12191999"/>
              <a:gd name="connsiteY12" fmla="*/ 6043248 h 6551875"/>
              <a:gd name="connsiteX13" fmla="*/ 11753583 w 12191999"/>
              <a:gd name="connsiteY13" fmla="*/ 6027373 h 6551875"/>
              <a:gd name="connsiteX14" fmla="*/ 11701197 w 12191999"/>
              <a:gd name="connsiteY14" fmla="*/ 6016261 h 6551875"/>
              <a:gd name="connsiteX15" fmla="*/ 11640871 w 12191999"/>
              <a:gd name="connsiteY15" fmla="*/ 6009911 h 6551875"/>
              <a:gd name="connsiteX16" fmla="*/ 11572609 w 12191999"/>
              <a:gd name="connsiteY16" fmla="*/ 6006736 h 6551875"/>
              <a:gd name="connsiteX17" fmla="*/ 11504347 w 12191999"/>
              <a:gd name="connsiteY17" fmla="*/ 6009911 h 6551875"/>
              <a:gd name="connsiteX18" fmla="*/ 11444021 w 12191999"/>
              <a:gd name="connsiteY18" fmla="*/ 6016261 h 6551875"/>
              <a:gd name="connsiteX19" fmla="*/ 11391633 w 12191999"/>
              <a:gd name="connsiteY19" fmla="*/ 6027373 h 6551875"/>
              <a:gd name="connsiteX20" fmla="*/ 11345597 w 12191999"/>
              <a:gd name="connsiteY20" fmla="*/ 6043248 h 6551875"/>
              <a:gd name="connsiteX21" fmla="*/ 11304321 w 12191999"/>
              <a:gd name="connsiteY21" fmla="*/ 6059123 h 6551875"/>
              <a:gd name="connsiteX22" fmla="*/ 11267809 w 12191999"/>
              <a:gd name="connsiteY22" fmla="*/ 6074998 h 6551875"/>
              <a:gd name="connsiteX23" fmla="*/ 11229709 w 12191999"/>
              <a:gd name="connsiteY23" fmla="*/ 6094048 h 6551875"/>
              <a:gd name="connsiteX24" fmla="*/ 11191609 w 12191999"/>
              <a:gd name="connsiteY24" fmla="*/ 6113098 h 6551875"/>
              <a:gd name="connsiteX25" fmla="*/ 11155097 w 12191999"/>
              <a:gd name="connsiteY25" fmla="*/ 6132148 h 6551875"/>
              <a:gd name="connsiteX26" fmla="*/ 11113821 w 12191999"/>
              <a:gd name="connsiteY26" fmla="*/ 6148023 h 6551875"/>
              <a:gd name="connsiteX27" fmla="*/ 11067783 w 12191999"/>
              <a:gd name="connsiteY27" fmla="*/ 6162311 h 6551875"/>
              <a:gd name="connsiteX28" fmla="*/ 11015397 w 12191999"/>
              <a:gd name="connsiteY28" fmla="*/ 6173423 h 6551875"/>
              <a:gd name="connsiteX29" fmla="*/ 10955071 w 12191999"/>
              <a:gd name="connsiteY29" fmla="*/ 6181361 h 6551875"/>
              <a:gd name="connsiteX30" fmla="*/ 10886809 w 12191999"/>
              <a:gd name="connsiteY30" fmla="*/ 6182948 h 6551875"/>
              <a:gd name="connsiteX31" fmla="*/ 10818547 w 12191999"/>
              <a:gd name="connsiteY31" fmla="*/ 6181361 h 6551875"/>
              <a:gd name="connsiteX32" fmla="*/ 10758221 w 12191999"/>
              <a:gd name="connsiteY32" fmla="*/ 6173423 h 6551875"/>
              <a:gd name="connsiteX33" fmla="*/ 10705833 w 12191999"/>
              <a:gd name="connsiteY33" fmla="*/ 6162311 h 6551875"/>
              <a:gd name="connsiteX34" fmla="*/ 10659797 w 12191999"/>
              <a:gd name="connsiteY34" fmla="*/ 6148023 h 6551875"/>
              <a:gd name="connsiteX35" fmla="*/ 10618521 w 12191999"/>
              <a:gd name="connsiteY35" fmla="*/ 6132148 h 6551875"/>
              <a:gd name="connsiteX36" fmla="*/ 10582009 w 12191999"/>
              <a:gd name="connsiteY36" fmla="*/ 6113098 h 6551875"/>
              <a:gd name="connsiteX37" fmla="*/ 10543909 w 12191999"/>
              <a:gd name="connsiteY37" fmla="*/ 6094048 h 6551875"/>
              <a:gd name="connsiteX38" fmla="*/ 10505809 w 12191999"/>
              <a:gd name="connsiteY38" fmla="*/ 6074998 h 6551875"/>
              <a:gd name="connsiteX39" fmla="*/ 10469297 w 12191999"/>
              <a:gd name="connsiteY39" fmla="*/ 6059123 h 6551875"/>
              <a:gd name="connsiteX40" fmla="*/ 10428021 w 12191999"/>
              <a:gd name="connsiteY40" fmla="*/ 6043248 h 6551875"/>
              <a:gd name="connsiteX41" fmla="*/ 10381983 w 12191999"/>
              <a:gd name="connsiteY41" fmla="*/ 6027373 h 6551875"/>
              <a:gd name="connsiteX42" fmla="*/ 10329597 w 12191999"/>
              <a:gd name="connsiteY42" fmla="*/ 6016261 h 6551875"/>
              <a:gd name="connsiteX43" fmla="*/ 10269271 w 12191999"/>
              <a:gd name="connsiteY43" fmla="*/ 6009911 h 6551875"/>
              <a:gd name="connsiteX44" fmla="*/ 10201009 w 12191999"/>
              <a:gd name="connsiteY44" fmla="*/ 6006736 h 6551875"/>
              <a:gd name="connsiteX45" fmla="*/ 10132747 w 12191999"/>
              <a:gd name="connsiteY45" fmla="*/ 6009911 h 6551875"/>
              <a:gd name="connsiteX46" fmla="*/ 10072421 w 12191999"/>
              <a:gd name="connsiteY46" fmla="*/ 6016261 h 6551875"/>
              <a:gd name="connsiteX47" fmla="*/ 10020033 w 12191999"/>
              <a:gd name="connsiteY47" fmla="*/ 6027373 h 6551875"/>
              <a:gd name="connsiteX48" fmla="*/ 9973997 w 12191999"/>
              <a:gd name="connsiteY48" fmla="*/ 6043248 h 6551875"/>
              <a:gd name="connsiteX49" fmla="*/ 9932721 w 12191999"/>
              <a:gd name="connsiteY49" fmla="*/ 6059123 h 6551875"/>
              <a:gd name="connsiteX50" fmla="*/ 9896209 w 12191999"/>
              <a:gd name="connsiteY50" fmla="*/ 6074998 h 6551875"/>
              <a:gd name="connsiteX51" fmla="*/ 9820009 w 12191999"/>
              <a:gd name="connsiteY51" fmla="*/ 6113098 h 6551875"/>
              <a:gd name="connsiteX52" fmla="*/ 9783497 w 12191999"/>
              <a:gd name="connsiteY52" fmla="*/ 6132148 h 6551875"/>
              <a:gd name="connsiteX53" fmla="*/ 9742221 w 12191999"/>
              <a:gd name="connsiteY53" fmla="*/ 6148023 h 6551875"/>
              <a:gd name="connsiteX54" fmla="*/ 9696183 w 12191999"/>
              <a:gd name="connsiteY54" fmla="*/ 6162311 h 6551875"/>
              <a:gd name="connsiteX55" fmla="*/ 9643797 w 12191999"/>
              <a:gd name="connsiteY55" fmla="*/ 6173423 h 6551875"/>
              <a:gd name="connsiteX56" fmla="*/ 9583471 w 12191999"/>
              <a:gd name="connsiteY56" fmla="*/ 6181361 h 6551875"/>
              <a:gd name="connsiteX57" fmla="*/ 9515209 w 12191999"/>
              <a:gd name="connsiteY57" fmla="*/ 6182948 h 6551875"/>
              <a:gd name="connsiteX58" fmla="*/ 9446947 w 12191999"/>
              <a:gd name="connsiteY58" fmla="*/ 6181361 h 6551875"/>
              <a:gd name="connsiteX59" fmla="*/ 9386621 w 12191999"/>
              <a:gd name="connsiteY59" fmla="*/ 6173423 h 6551875"/>
              <a:gd name="connsiteX60" fmla="*/ 9334233 w 12191999"/>
              <a:gd name="connsiteY60" fmla="*/ 6162311 h 6551875"/>
              <a:gd name="connsiteX61" fmla="*/ 9288197 w 12191999"/>
              <a:gd name="connsiteY61" fmla="*/ 6148023 h 6551875"/>
              <a:gd name="connsiteX62" fmla="*/ 9246921 w 12191999"/>
              <a:gd name="connsiteY62" fmla="*/ 6132148 h 6551875"/>
              <a:gd name="connsiteX63" fmla="*/ 9210409 w 12191999"/>
              <a:gd name="connsiteY63" fmla="*/ 6113098 h 6551875"/>
              <a:gd name="connsiteX64" fmla="*/ 9172309 w 12191999"/>
              <a:gd name="connsiteY64" fmla="*/ 6094048 h 6551875"/>
              <a:gd name="connsiteX65" fmla="*/ 9134209 w 12191999"/>
              <a:gd name="connsiteY65" fmla="*/ 6074998 h 6551875"/>
              <a:gd name="connsiteX66" fmla="*/ 9097697 w 12191999"/>
              <a:gd name="connsiteY66" fmla="*/ 6059123 h 6551875"/>
              <a:gd name="connsiteX67" fmla="*/ 9056421 w 12191999"/>
              <a:gd name="connsiteY67" fmla="*/ 6043248 h 6551875"/>
              <a:gd name="connsiteX68" fmla="*/ 9010383 w 12191999"/>
              <a:gd name="connsiteY68" fmla="*/ 6027373 h 6551875"/>
              <a:gd name="connsiteX69" fmla="*/ 8957997 w 12191999"/>
              <a:gd name="connsiteY69" fmla="*/ 6016261 h 6551875"/>
              <a:gd name="connsiteX70" fmla="*/ 8897671 w 12191999"/>
              <a:gd name="connsiteY70" fmla="*/ 6009911 h 6551875"/>
              <a:gd name="connsiteX71" fmla="*/ 8827821 w 12191999"/>
              <a:gd name="connsiteY71" fmla="*/ 6006736 h 6551875"/>
              <a:gd name="connsiteX72" fmla="*/ 8761147 w 12191999"/>
              <a:gd name="connsiteY72" fmla="*/ 6009911 h 6551875"/>
              <a:gd name="connsiteX73" fmla="*/ 8700821 w 12191999"/>
              <a:gd name="connsiteY73" fmla="*/ 6016261 h 6551875"/>
              <a:gd name="connsiteX74" fmla="*/ 8648433 w 12191999"/>
              <a:gd name="connsiteY74" fmla="*/ 6027373 h 6551875"/>
              <a:gd name="connsiteX75" fmla="*/ 8602397 w 12191999"/>
              <a:gd name="connsiteY75" fmla="*/ 6043248 h 6551875"/>
              <a:gd name="connsiteX76" fmla="*/ 8561121 w 12191999"/>
              <a:gd name="connsiteY76" fmla="*/ 6059123 h 6551875"/>
              <a:gd name="connsiteX77" fmla="*/ 8524609 w 12191999"/>
              <a:gd name="connsiteY77" fmla="*/ 6074998 h 6551875"/>
              <a:gd name="connsiteX78" fmla="*/ 8486509 w 12191999"/>
              <a:gd name="connsiteY78" fmla="*/ 6094048 h 6551875"/>
              <a:gd name="connsiteX79" fmla="*/ 8448409 w 12191999"/>
              <a:gd name="connsiteY79" fmla="*/ 6113098 h 6551875"/>
              <a:gd name="connsiteX80" fmla="*/ 8411897 w 12191999"/>
              <a:gd name="connsiteY80" fmla="*/ 6132148 h 6551875"/>
              <a:gd name="connsiteX81" fmla="*/ 8370622 w 12191999"/>
              <a:gd name="connsiteY81" fmla="*/ 6148023 h 6551875"/>
              <a:gd name="connsiteX82" fmla="*/ 8324584 w 12191999"/>
              <a:gd name="connsiteY82" fmla="*/ 6162311 h 6551875"/>
              <a:gd name="connsiteX83" fmla="*/ 8272197 w 12191999"/>
              <a:gd name="connsiteY83" fmla="*/ 6173423 h 6551875"/>
              <a:gd name="connsiteX84" fmla="*/ 8211872 w 12191999"/>
              <a:gd name="connsiteY84" fmla="*/ 6181361 h 6551875"/>
              <a:gd name="connsiteX85" fmla="*/ 8143609 w 12191999"/>
              <a:gd name="connsiteY85" fmla="*/ 6182948 h 6551875"/>
              <a:gd name="connsiteX86" fmla="*/ 8075347 w 12191999"/>
              <a:gd name="connsiteY86" fmla="*/ 6181361 h 6551875"/>
              <a:gd name="connsiteX87" fmla="*/ 8015022 w 12191999"/>
              <a:gd name="connsiteY87" fmla="*/ 6173423 h 6551875"/>
              <a:gd name="connsiteX88" fmla="*/ 7962634 w 12191999"/>
              <a:gd name="connsiteY88" fmla="*/ 6162311 h 6551875"/>
              <a:gd name="connsiteX89" fmla="*/ 7916597 w 12191999"/>
              <a:gd name="connsiteY89" fmla="*/ 6148023 h 6551875"/>
              <a:gd name="connsiteX90" fmla="*/ 7875322 w 12191999"/>
              <a:gd name="connsiteY90" fmla="*/ 6132148 h 6551875"/>
              <a:gd name="connsiteX91" fmla="*/ 7838809 w 12191999"/>
              <a:gd name="connsiteY91" fmla="*/ 6113098 h 6551875"/>
              <a:gd name="connsiteX92" fmla="*/ 7800709 w 12191999"/>
              <a:gd name="connsiteY92" fmla="*/ 6094048 h 6551875"/>
              <a:gd name="connsiteX93" fmla="*/ 7762609 w 12191999"/>
              <a:gd name="connsiteY93" fmla="*/ 6074998 h 6551875"/>
              <a:gd name="connsiteX94" fmla="*/ 7726097 w 12191999"/>
              <a:gd name="connsiteY94" fmla="*/ 6059123 h 6551875"/>
              <a:gd name="connsiteX95" fmla="*/ 7684822 w 12191999"/>
              <a:gd name="connsiteY95" fmla="*/ 6043248 h 6551875"/>
              <a:gd name="connsiteX96" fmla="*/ 7638784 w 12191999"/>
              <a:gd name="connsiteY96" fmla="*/ 6027373 h 6551875"/>
              <a:gd name="connsiteX97" fmla="*/ 7586397 w 12191999"/>
              <a:gd name="connsiteY97" fmla="*/ 6016261 h 6551875"/>
              <a:gd name="connsiteX98" fmla="*/ 7526072 w 12191999"/>
              <a:gd name="connsiteY98" fmla="*/ 6009911 h 6551875"/>
              <a:gd name="connsiteX99" fmla="*/ 7457809 w 12191999"/>
              <a:gd name="connsiteY99" fmla="*/ 6006736 h 6551875"/>
              <a:gd name="connsiteX100" fmla="*/ 7389547 w 12191999"/>
              <a:gd name="connsiteY100" fmla="*/ 6009911 h 6551875"/>
              <a:gd name="connsiteX101" fmla="*/ 7329222 w 12191999"/>
              <a:gd name="connsiteY101" fmla="*/ 6016261 h 6551875"/>
              <a:gd name="connsiteX102" fmla="*/ 7276834 w 12191999"/>
              <a:gd name="connsiteY102" fmla="*/ 6027373 h 6551875"/>
              <a:gd name="connsiteX103" fmla="*/ 7230797 w 12191999"/>
              <a:gd name="connsiteY103" fmla="*/ 6043248 h 6551875"/>
              <a:gd name="connsiteX104" fmla="*/ 7189522 w 12191999"/>
              <a:gd name="connsiteY104" fmla="*/ 6059123 h 6551875"/>
              <a:gd name="connsiteX105" fmla="*/ 7153009 w 12191999"/>
              <a:gd name="connsiteY105" fmla="*/ 6074998 h 6551875"/>
              <a:gd name="connsiteX106" fmla="*/ 7114909 w 12191999"/>
              <a:gd name="connsiteY106" fmla="*/ 6094048 h 6551875"/>
              <a:gd name="connsiteX107" fmla="*/ 7076809 w 12191999"/>
              <a:gd name="connsiteY107" fmla="*/ 6113098 h 6551875"/>
              <a:gd name="connsiteX108" fmla="*/ 7040297 w 12191999"/>
              <a:gd name="connsiteY108" fmla="*/ 6132148 h 6551875"/>
              <a:gd name="connsiteX109" fmla="*/ 6999022 w 12191999"/>
              <a:gd name="connsiteY109" fmla="*/ 6148023 h 6551875"/>
              <a:gd name="connsiteX110" fmla="*/ 6952984 w 12191999"/>
              <a:gd name="connsiteY110" fmla="*/ 6162311 h 6551875"/>
              <a:gd name="connsiteX111" fmla="*/ 6900597 w 12191999"/>
              <a:gd name="connsiteY111" fmla="*/ 6173423 h 6551875"/>
              <a:gd name="connsiteX112" fmla="*/ 6840272 w 12191999"/>
              <a:gd name="connsiteY112" fmla="*/ 6181361 h 6551875"/>
              <a:gd name="connsiteX113" fmla="*/ 6781800 w 12191999"/>
              <a:gd name="connsiteY113" fmla="*/ 6182721 h 6551875"/>
              <a:gd name="connsiteX114" fmla="*/ 6723328 w 12191999"/>
              <a:gd name="connsiteY114" fmla="*/ 6181361 h 6551875"/>
              <a:gd name="connsiteX115" fmla="*/ 6663003 w 12191999"/>
              <a:gd name="connsiteY115" fmla="*/ 6173423 h 6551875"/>
              <a:gd name="connsiteX116" fmla="*/ 6610615 w 12191999"/>
              <a:gd name="connsiteY116" fmla="*/ 6162311 h 6551875"/>
              <a:gd name="connsiteX117" fmla="*/ 6564578 w 12191999"/>
              <a:gd name="connsiteY117" fmla="*/ 6148023 h 6551875"/>
              <a:gd name="connsiteX118" fmla="*/ 6523303 w 12191999"/>
              <a:gd name="connsiteY118" fmla="*/ 6132148 h 6551875"/>
              <a:gd name="connsiteX119" fmla="*/ 6486790 w 12191999"/>
              <a:gd name="connsiteY119" fmla="*/ 6113098 h 6551875"/>
              <a:gd name="connsiteX120" fmla="*/ 6448690 w 12191999"/>
              <a:gd name="connsiteY120" fmla="*/ 6094048 h 6551875"/>
              <a:gd name="connsiteX121" fmla="*/ 6410590 w 12191999"/>
              <a:gd name="connsiteY121" fmla="*/ 6074998 h 6551875"/>
              <a:gd name="connsiteX122" fmla="*/ 6374078 w 12191999"/>
              <a:gd name="connsiteY122" fmla="*/ 6059123 h 6551875"/>
              <a:gd name="connsiteX123" fmla="*/ 6332803 w 12191999"/>
              <a:gd name="connsiteY123" fmla="*/ 6043248 h 6551875"/>
              <a:gd name="connsiteX124" fmla="*/ 6286765 w 12191999"/>
              <a:gd name="connsiteY124" fmla="*/ 6027373 h 6551875"/>
              <a:gd name="connsiteX125" fmla="*/ 6234378 w 12191999"/>
              <a:gd name="connsiteY125" fmla="*/ 6016261 h 6551875"/>
              <a:gd name="connsiteX126" fmla="*/ 6174053 w 12191999"/>
              <a:gd name="connsiteY126" fmla="*/ 6009911 h 6551875"/>
              <a:gd name="connsiteX127" fmla="*/ 6105790 w 12191999"/>
              <a:gd name="connsiteY127" fmla="*/ 6006736 h 6551875"/>
              <a:gd name="connsiteX128" fmla="*/ 6096000 w 12191999"/>
              <a:gd name="connsiteY128" fmla="*/ 6007191 h 6551875"/>
              <a:gd name="connsiteX129" fmla="*/ 6086211 w 12191999"/>
              <a:gd name="connsiteY129" fmla="*/ 6006736 h 6551875"/>
              <a:gd name="connsiteX130" fmla="*/ 6017949 w 12191999"/>
              <a:gd name="connsiteY130" fmla="*/ 6009911 h 6551875"/>
              <a:gd name="connsiteX131" fmla="*/ 5957622 w 12191999"/>
              <a:gd name="connsiteY131" fmla="*/ 6016261 h 6551875"/>
              <a:gd name="connsiteX132" fmla="*/ 5905235 w 12191999"/>
              <a:gd name="connsiteY132" fmla="*/ 6027373 h 6551875"/>
              <a:gd name="connsiteX133" fmla="*/ 5859197 w 12191999"/>
              <a:gd name="connsiteY133" fmla="*/ 6043248 h 6551875"/>
              <a:gd name="connsiteX134" fmla="*/ 5817922 w 12191999"/>
              <a:gd name="connsiteY134" fmla="*/ 6059123 h 6551875"/>
              <a:gd name="connsiteX135" fmla="*/ 5781409 w 12191999"/>
              <a:gd name="connsiteY135" fmla="*/ 6074998 h 6551875"/>
              <a:gd name="connsiteX136" fmla="*/ 5743309 w 12191999"/>
              <a:gd name="connsiteY136" fmla="*/ 6094048 h 6551875"/>
              <a:gd name="connsiteX137" fmla="*/ 5705211 w 12191999"/>
              <a:gd name="connsiteY137" fmla="*/ 6113098 h 6551875"/>
              <a:gd name="connsiteX138" fmla="*/ 5668697 w 12191999"/>
              <a:gd name="connsiteY138" fmla="*/ 6132148 h 6551875"/>
              <a:gd name="connsiteX139" fmla="*/ 5627422 w 12191999"/>
              <a:gd name="connsiteY139" fmla="*/ 6148023 h 6551875"/>
              <a:gd name="connsiteX140" fmla="*/ 5581384 w 12191999"/>
              <a:gd name="connsiteY140" fmla="*/ 6162311 h 6551875"/>
              <a:gd name="connsiteX141" fmla="*/ 5528997 w 12191999"/>
              <a:gd name="connsiteY141" fmla="*/ 6173423 h 6551875"/>
              <a:gd name="connsiteX142" fmla="*/ 5468672 w 12191999"/>
              <a:gd name="connsiteY142" fmla="*/ 6181361 h 6551875"/>
              <a:gd name="connsiteX143" fmla="*/ 5410200 w 12191999"/>
              <a:gd name="connsiteY143" fmla="*/ 6182721 h 6551875"/>
              <a:gd name="connsiteX144" fmla="*/ 5351728 w 12191999"/>
              <a:gd name="connsiteY144" fmla="*/ 6181361 h 6551875"/>
              <a:gd name="connsiteX145" fmla="*/ 5291402 w 12191999"/>
              <a:gd name="connsiteY145" fmla="*/ 6173423 h 6551875"/>
              <a:gd name="connsiteX146" fmla="*/ 5239015 w 12191999"/>
              <a:gd name="connsiteY146" fmla="*/ 6162311 h 6551875"/>
              <a:gd name="connsiteX147" fmla="*/ 5192979 w 12191999"/>
              <a:gd name="connsiteY147" fmla="*/ 6148023 h 6551875"/>
              <a:gd name="connsiteX148" fmla="*/ 5151703 w 12191999"/>
              <a:gd name="connsiteY148" fmla="*/ 6132148 h 6551875"/>
              <a:gd name="connsiteX149" fmla="*/ 5115190 w 12191999"/>
              <a:gd name="connsiteY149" fmla="*/ 6113098 h 6551875"/>
              <a:gd name="connsiteX150" fmla="*/ 5077092 w 12191999"/>
              <a:gd name="connsiteY150" fmla="*/ 6094048 h 6551875"/>
              <a:gd name="connsiteX151" fmla="*/ 5038990 w 12191999"/>
              <a:gd name="connsiteY151" fmla="*/ 6074998 h 6551875"/>
              <a:gd name="connsiteX152" fmla="*/ 5002479 w 12191999"/>
              <a:gd name="connsiteY152" fmla="*/ 6059123 h 6551875"/>
              <a:gd name="connsiteX153" fmla="*/ 4961203 w 12191999"/>
              <a:gd name="connsiteY153" fmla="*/ 6043248 h 6551875"/>
              <a:gd name="connsiteX154" fmla="*/ 4915166 w 12191999"/>
              <a:gd name="connsiteY154" fmla="*/ 6027373 h 6551875"/>
              <a:gd name="connsiteX155" fmla="*/ 4862778 w 12191999"/>
              <a:gd name="connsiteY155" fmla="*/ 6016261 h 6551875"/>
              <a:gd name="connsiteX156" fmla="*/ 4802454 w 12191999"/>
              <a:gd name="connsiteY156" fmla="*/ 6009911 h 6551875"/>
              <a:gd name="connsiteX157" fmla="*/ 4734190 w 12191999"/>
              <a:gd name="connsiteY157" fmla="*/ 6006736 h 6551875"/>
              <a:gd name="connsiteX158" fmla="*/ 4665929 w 12191999"/>
              <a:gd name="connsiteY158" fmla="*/ 6009911 h 6551875"/>
              <a:gd name="connsiteX159" fmla="*/ 4605603 w 12191999"/>
              <a:gd name="connsiteY159" fmla="*/ 6016261 h 6551875"/>
              <a:gd name="connsiteX160" fmla="*/ 4553217 w 12191999"/>
              <a:gd name="connsiteY160" fmla="*/ 6027373 h 6551875"/>
              <a:gd name="connsiteX161" fmla="*/ 4507178 w 12191999"/>
              <a:gd name="connsiteY161" fmla="*/ 6043248 h 6551875"/>
              <a:gd name="connsiteX162" fmla="*/ 4465903 w 12191999"/>
              <a:gd name="connsiteY162" fmla="*/ 6059123 h 6551875"/>
              <a:gd name="connsiteX163" fmla="*/ 4429390 w 12191999"/>
              <a:gd name="connsiteY163" fmla="*/ 6074998 h 6551875"/>
              <a:gd name="connsiteX164" fmla="*/ 4353190 w 12191999"/>
              <a:gd name="connsiteY164" fmla="*/ 6113098 h 6551875"/>
              <a:gd name="connsiteX165" fmla="*/ 4316678 w 12191999"/>
              <a:gd name="connsiteY165" fmla="*/ 6132148 h 6551875"/>
              <a:gd name="connsiteX166" fmla="*/ 4275403 w 12191999"/>
              <a:gd name="connsiteY166" fmla="*/ 6148023 h 6551875"/>
              <a:gd name="connsiteX167" fmla="*/ 4229365 w 12191999"/>
              <a:gd name="connsiteY167" fmla="*/ 6162311 h 6551875"/>
              <a:gd name="connsiteX168" fmla="*/ 4176978 w 12191999"/>
              <a:gd name="connsiteY168" fmla="*/ 6173423 h 6551875"/>
              <a:gd name="connsiteX169" fmla="*/ 4116653 w 12191999"/>
              <a:gd name="connsiteY169" fmla="*/ 6181361 h 6551875"/>
              <a:gd name="connsiteX170" fmla="*/ 4048390 w 12191999"/>
              <a:gd name="connsiteY170" fmla="*/ 6182948 h 6551875"/>
              <a:gd name="connsiteX171" fmla="*/ 3980128 w 12191999"/>
              <a:gd name="connsiteY171" fmla="*/ 6181361 h 6551875"/>
              <a:gd name="connsiteX172" fmla="*/ 3919803 w 12191999"/>
              <a:gd name="connsiteY172" fmla="*/ 6173423 h 6551875"/>
              <a:gd name="connsiteX173" fmla="*/ 3867415 w 12191999"/>
              <a:gd name="connsiteY173" fmla="*/ 6162311 h 6551875"/>
              <a:gd name="connsiteX174" fmla="*/ 3821378 w 12191999"/>
              <a:gd name="connsiteY174" fmla="*/ 6148023 h 6551875"/>
              <a:gd name="connsiteX175" fmla="*/ 3780103 w 12191999"/>
              <a:gd name="connsiteY175" fmla="*/ 6132148 h 6551875"/>
              <a:gd name="connsiteX176" fmla="*/ 3743590 w 12191999"/>
              <a:gd name="connsiteY176" fmla="*/ 6113098 h 6551875"/>
              <a:gd name="connsiteX177" fmla="*/ 3705490 w 12191999"/>
              <a:gd name="connsiteY177" fmla="*/ 6094048 h 6551875"/>
              <a:gd name="connsiteX178" fmla="*/ 3667390 w 12191999"/>
              <a:gd name="connsiteY178" fmla="*/ 6074998 h 6551875"/>
              <a:gd name="connsiteX179" fmla="*/ 3630878 w 12191999"/>
              <a:gd name="connsiteY179" fmla="*/ 6059123 h 6551875"/>
              <a:gd name="connsiteX180" fmla="*/ 3589603 w 12191999"/>
              <a:gd name="connsiteY180" fmla="*/ 6043248 h 6551875"/>
              <a:gd name="connsiteX181" fmla="*/ 3543565 w 12191999"/>
              <a:gd name="connsiteY181" fmla="*/ 6027373 h 6551875"/>
              <a:gd name="connsiteX182" fmla="*/ 3491178 w 12191999"/>
              <a:gd name="connsiteY182" fmla="*/ 6016261 h 6551875"/>
              <a:gd name="connsiteX183" fmla="*/ 3430853 w 12191999"/>
              <a:gd name="connsiteY183" fmla="*/ 6009911 h 6551875"/>
              <a:gd name="connsiteX184" fmla="*/ 3361003 w 12191999"/>
              <a:gd name="connsiteY184" fmla="*/ 6006736 h 6551875"/>
              <a:gd name="connsiteX185" fmla="*/ 3294328 w 12191999"/>
              <a:gd name="connsiteY185" fmla="*/ 6009911 h 6551875"/>
              <a:gd name="connsiteX186" fmla="*/ 3234003 w 12191999"/>
              <a:gd name="connsiteY186" fmla="*/ 6016261 h 6551875"/>
              <a:gd name="connsiteX187" fmla="*/ 3181615 w 12191999"/>
              <a:gd name="connsiteY187" fmla="*/ 6027373 h 6551875"/>
              <a:gd name="connsiteX188" fmla="*/ 3135578 w 12191999"/>
              <a:gd name="connsiteY188" fmla="*/ 6043248 h 6551875"/>
              <a:gd name="connsiteX189" fmla="*/ 3094303 w 12191999"/>
              <a:gd name="connsiteY189" fmla="*/ 6059123 h 6551875"/>
              <a:gd name="connsiteX190" fmla="*/ 3057790 w 12191999"/>
              <a:gd name="connsiteY190" fmla="*/ 6074998 h 6551875"/>
              <a:gd name="connsiteX191" fmla="*/ 3019690 w 12191999"/>
              <a:gd name="connsiteY191" fmla="*/ 6094048 h 6551875"/>
              <a:gd name="connsiteX192" fmla="*/ 2981590 w 12191999"/>
              <a:gd name="connsiteY192" fmla="*/ 6113098 h 6551875"/>
              <a:gd name="connsiteX193" fmla="*/ 2945078 w 12191999"/>
              <a:gd name="connsiteY193" fmla="*/ 6132148 h 6551875"/>
              <a:gd name="connsiteX194" fmla="*/ 2903803 w 12191999"/>
              <a:gd name="connsiteY194" fmla="*/ 6148023 h 6551875"/>
              <a:gd name="connsiteX195" fmla="*/ 2857765 w 12191999"/>
              <a:gd name="connsiteY195" fmla="*/ 6162311 h 6551875"/>
              <a:gd name="connsiteX196" fmla="*/ 2805378 w 12191999"/>
              <a:gd name="connsiteY196" fmla="*/ 6173423 h 6551875"/>
              <a:gd name="connsiteX197" fmla="*/ 2745053 w 12191999"/>
              <a:gd name="connsiteY197" fmla="*/ 6181361 h 6551875"/>
              <a:gd name="connsiteX198" fmla="*/ 2676790 w 12191999"/>
              <a:gd name="connsiteY198" fmla="*/ 6182948 h 6551875"/>
              <a:gd name="connsiteX199" fmla="*/ 2608528 w 12191999"/>
              <a:gd name="connsiteY199" fmla="*/ 6181361 h 6551875"/>
              <a:gd name="connsiteX200" fmla="*/ 2548203 w 12191999"/>
              <a:gd name="connsiteY200" fmla="*/ 6173423 h 6551875"/>
              <a:gd name="connsiteX201" fmla="*/ 2495815 w 12191999"/>
              <a:gd name="connsiteY201" fmla="*/ 6162311 h 6551875"/>
              <a:gd name="connsiteX202" fmla="*/ 2449778 w 12191999"/>
              <a:gd name="connsiteY202" fmla="*/ 6148023 h 6551875"/>
              <a:gd name="connsiteX203" fmla="*/ 2408503 w 12191999"/>
              <a:gd name="connsiteY203" fmla="*/ 6132148 h 6551875"/>
              <a:gd name="connsiteX204" fmla="*/ 2371990 w 12191999"/>
              <a:gd name="connsiteY204" fmla="*/ 6113098 h 6551875"/>
              <a:gd name="connsiteX205" fmla="*/ 2333890 w 12191999"/>
              <a:gd name="connsiteY205" fmla="*/ 6094048 h 6551875"/>
              <a:gd name="connsiteX206" fmla="*/ 2295790 w 12191999"/>
              <a:gd name="connsiteY206" fmla="*/ 6074998 h 6551875"/>
              <a:gd name="connsiteX207" fmla="*/ 2259278 w 12191999"/>
              <a:gd name="connsiteY207" fmla="*/ 6059123 h 6551875"/>
              <a:gd name="connsiteX208" fmla="*/ 2218003 w 12191999"/>
              <a:gd name="connsiteY208" fmla="*/ 6043248 h 6551875"/>
              <a:gd name="connsiteX209" fmla="*/ 2171965 w 12191999"/>
              <a:gd name="connsiteY209" fmla="*/ 6027373 h 6551875"/>
              <a:gd name="connsiteX210" fmla="*/ 2119578 w 12191999"/>
              <a:gd name="connsiteY210" fmla="*/ 6016261 h 6551875"/>
              <a:gd name="connsiteX211" fmla="*/ 2059253 w 12191999"/>
              <a:gd name="connsiteY211" fmla="*/ 6009911 h 6551875"/>
              <a:gd name="connsiteX212" fmla="*/ 1990990 w 12191999"/>
              <a:gd name="connsiteY212" fmla="*/ 6006736 h 6551875"/>
              <a:gd name="connsiteX213" fmla="*/ 1922728 w 12191999"/>
              <a:gd name="connsiteY213" fmla="*/ 6009911 h 6551875"/>
              <a:gd name="connsiteX214" fmla="*/ 1862403 w 12191999"/>
              <a:gd name="connsiteY214" fmla="*/ 6016261 h 6551875"/>
              <a:gd name="connsiteX215" fmla="*/ 1810015 w 12191999"/>
              <a:gd name="connsiteY215" fmla="*/ 6027373 h 6551875"/>
              <a:gd name="connsiteX216" fmla="*/ 1763978 w 12191999"/>
              <a:gd name="connsiteY216" fmla="*/ 6043248 h 6551875"/>
              <a:gd name="connsiteX217" fmla="*/ 1722703 w 12191999"/>
              <a:gd name="connsiteY217" fmla="*/ 6059123 h 6551875"/>
              <a:gd name="connsiteX218" fmla="*/ 1686190 w 12191999"/>
              <a:gd name="connsiteY218" fmla="*/ 6074998 h 6551875"/>
              <a:gd name="connsiteX219" fmla="*/ 1648090 w 12191999"/>
              <a:gd name="connsiteY219" fmla="*/ 6094048 h 6551875"/>
              <a:gd name="connsiteX220" fmla="*/ 1609990 w 12191999"/>
              <a:gd name="connsiteY220" fmla="*/ 6113098 h 6551875"/>
              <a:gd name="connsiteX221" fmla="*/ 1573478 w 12191999"/>
              <a:gd name="connsiteY221" fmla="*/ 6132148 h 6551875"/>
              <a:gd name="connsiteX222" fmla="*/ 1532203 w 12191999"/>
              <a:gd name="connsiteY222" fmla="*/ 6148023 h 6551875"/>
              <a:gd name="connsiteX223" fmla="*/ 1486165 w 12191999"/>
              <a:gd name="connsiteY223" fmla="*/ 6162311 h 6551875"/>
              <a:gd name="connsiteX224" fmla="*/ 1433778 w 12191999"/>
              <a:gd name="connsiteY224" fmla="*/ 6173423 h 6551875"/>
              <a:gd name="connsiteX225" fmla="*/ 1373453 w 12191999"/>
              <a:gd name="connsiteY225" fmla="*/ 6181361 h 6551875"/>
              <a:gd name="connsiteX226" fmla="*/ 1305190 w 12191999"/>
              <a:gd name="connsiteY226" fmla="*/ 6182948 h 6551875"/>
              <a:gd name="connsiteX227" fmla="*/ 1236928 w 12191999"/>
              <a:gd name="connsiteY227" fmla="*/ 6181361 h 6551875"/>
              <a:gd name="connsiteX228" fmla="*/ 1176603 w 12191999"/>
              <a:gd name="connsiteY228" fmla="*/ 6173423 h 6551875"/>
              <a:gd name="connsiteX229" fmla="*/ 1124215 w 12191999"/>
              <a:gd name="connsiteY229" fmla="*/ 6162311 h 6551875"/>
              <a:gd name="connsiteX230" fmla="*/ 1078178 w 12191999"/>
              <a:gd name="connsiteY230" fmla="*/ 6148023 h 6551875"/>
              <a:gd name="connsiteX231" fmla="*/ 1036903 w 12191999"/>
              <a:gd name="connsiteY231" fmla="*/ 6132148 h 6551875"/>
              <a:gd name="connsiteX232" fmla="*/ 1000390 w 12191999"/>
              <a:gd name="connsiteY232" fmla="*/ 6113098 h 6551875"/>
              <a:gd name="connsiteX233" fmla="*/ 962290 w 12191999"/>
              <a:gd name="connsiteY233" fmla="*/ 6094048 h 6551875"/>
              <a:gd name="connsiteX234" fmla="*/ 924190 w 12191999"/>
              <a:gd name="connsiteY234" fmla="*/ 6074998 h 6551875"/>
              <a:gd name="connsiteX235" fmla="*/ 887678 w 12191999"/>
              <a:gd name="connsiteY235" fmla="*/ 6059123 h 6551875"/>
              <a:gd name="connsiteX236" fmla="*/ 846403 w 12191999"/>
              <a:gd name="connsiteY236" fmla="*/ 6043248 h 6551875"/>
              <a:gd name="connsiteX237" fmla="*/ 800365 w 12191999"/>
              <a:gd name="connsiteY237" fmla="*/ 6027373 h 6551875"/>
              <a:gd name="connsiteX238" fmla="*/ 747978 w 12191999"/>
              <a:gd name="connsiteY238" fmla="*/ 6016261 h 6551875"/>
              <a:gd name="connsiteX239" fmla="*/ 687653 w 12191999"/>
              <a:gd name="connsiteY239" fmla="*/ 6009911 h 6551875"/>
              <a:gd name="connsiteX240" fmla="*/ 619390 w 12191999"/>
              <a:gd name="connsiteY240" fmla="*/ 6006736 h 6551875"/>
              <a:gd name="connsiteX241" fmla="*/ 551128 w 12191999"/>
              <a:gd name="connsiteY241" fmla="*/ 6009911 h 6551875"/>
              <a:gd name="connsiteX242" fmla="*/ 490803 w 12191999"/>
              <a:gd name="connsiteY242" fmla="*/ 6016261 h 6551875"/>
              <a:gd name="connsiteX243" fmla="*/ 438415 w 12191999"/>
              <a:gd name="connsiteY243" fmla="*/ 6027373 h 6551875"/>
              <a:gd name="connsiteX244" fmla="*/ 392378 w 12191999"/>
              <a:gd name="connsiteY244" fmla="*/ 6043248 h 6551875"/>
              <a:gd name="connsiteX245" fmla="*/ 351103 w 12191999"/>
              <a:gd name="connsiteY245" fmla="*/ 6059123 h 6551875"/>
              <a:gd name="connsiteX246" fmla="*/ 314590 w 12191999"/>
              <a:gd name="connsiteY246" fmla="*/ 6074998 h 6551875"/>
              <a:gd name="connsiteX247" fmla="*/ 276490 w 12191999"/>
              <a:gd name="connsiteY247" fmla="*/ 6094048 h 6551875"/>
              <a:gd name="connsiteX248" fmla="*/ 238390 w 12191999"/>
              <a:gd name="connsiteY248" fmla="*/ 6113098 h 6551875"/>
              <a:gd name="connsiteX249" fmla="*/ 201878 w 12191999"/>
              <a:gd name="connsiteY249" fmla="*/ 6132148 h 6551875"/>
              <a:gd name="connsiteX250" fmla="*/ 160603 w 12191999"/>
              <a:gd name="connsiteY250" fmla="*/ 6148023 h 6551875"/>
              <a:gd name="connsiteX251" fmla="*/ 114565 w 12191999"/>
              <a:gd name="connsiteY251" fmla="*/ 6162311 h 6551875"/>
              <a:gd name="connsiteX252" fmla="*/ 62178 w 12191999"/>
              <a:gd name="connsiteY252" fmla="*/ 6173423 h 6551875"/>
              <a:gd name="connsiteX253" fmla="*/ 1853 w 12191999"/>
              <a:gd name="connsiteY253" fmla="*/ 6181361 h 6551875"/>
              <a:gd name="connsiteX254" fmla="*/ 1 w 12191999"/>
              <a:gd name="connsiteY254" fmla="*/ 6181404 h 6551875"/>
              <a:gd name="connsiteX255" fmla="*/ 1 w 12191999"/>
              <a:gd name="connsiteY255" fmla="*/ 6551875 h 6551875"/>
              <a:gd name="connsiteX256" fmla="*/ 0 w 12191999"/>
              <a:gd name="connsiteY256" fmla="*/ 6551875 h 6551875"/>
              <a:gd name="connsiteX257" fmla="*/ 0 w 12191999"/>
              <a:gd name="connsiteY257" fmla="*/ 0 h 655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191999" h="6551875">
                <a:moveTo>
                  <a:pt x="0" y="0"/>
                </a:moveTo>
                <a:lnTo>
                  <a:pt x="12191999" y="0"/>
                </a:lnTo>
                <a:lnTo>
                  <a:pt x="12191999" y="6181404"/>
                </a:lnTo>
                <a:lnTo>
                  <a:pt x="12190147" y="6181361"/>
                </a:lnTo>
                <a:lnTo>
                  <a:pt x="12129821" y="6173424"/>
                </a:lnTo>
                <a:lnTo>
                  <a:pt x="12077433" y="6162311"/>
                </a:lnTo>
                <a:lnTo>
                  <a:pt x="12031397" y="6148023"/>
                </a:lnTo>
                <a:lnTo>
                  <a:pt x="11990121" y="6132148"/>
                </a:lnTo>
                <a:lnTo>
                  <a:pt x="11953609" y="6113098"/>
                </a:lnTo>
                <a:lnTo>
                  <a:pt x="11915509" y="6094048"/>
                </a:lnTo>
                <a:lnTo>
                  <a:pt x="11877409" y="6074998"/>
                </a:lnTo>
                <a:lnTo>
                  <a:pt x="11840897" y="6059123"/>
                </a:lnTo>
                <a:lnTo>
                  <a:pt x="11799621" y="6043248"/>
                </a:lnTo>
                <a:lnTo>
                  <a:pt x="11753583" y="6027373"/>
                </a:lnTo>
                <a:lnTo>
                  <a:pt x="11701197" y="6016261"/>
                </a:lnTo>
                <a:lnTo>
                  <a:pt x="11640871" y="6009911"/>
                </a:lnTo>
                <a:lnTo>
                  <a:pt x="11572609" y="6006736"/>
                </a:lnTo>
                <a:lnTo>
                  <a:pt x="11504347" y="6009911"/>
                </a:lnTo>
                <a:lnTo>
                  <a:pt x="11444021" y="6016261"/>
                </a:lnTo>
                <a:lnTo>
                  <a:pt x="11391633" y="6027373"/>
                </a:lnTo>
                <a:lnTo>
                  <a:pt x="11345597" y="6043248"/>
                </a:lnTo>
                <a:lnTo>
                  <a:pt x="11304321" y="6059123"/>
                </a:lnTo>
                <a:lnTo>
                  <a:pt x="11267809" y="6074998"/>
                </a:lnTo>
                <a:lnTo>
                  <a:pt x="11229709" y="6094048"/>
                </a:lnTo>
                <a:lnTo>
                  <a:pt x="11191609" y="6113098"/>
                </a:lnTo>
                <a:lnTo>
                  <a:pt x="11155097" y="6132148"/>
                </a:lnTo>
                <a:lnTo>
                  <a:pt x="11113821" y="6148023"/>
                </a:lnTo>
                <a:lnTo>
                  <a:pt x="11067783" y="6162311"/>
                </a:lnTo>
                <a:lnTo>
                  <a:pt x="11015397" y="6173423"/>
                </a:lnTo>
                <a:lnTo>
                  <a:pt x="10955071" y="6181361"/>
                </a:lnTo>
                <a:lnTo>
                  <a:pt x="10886809" y="6182948"/>
                </a:lnTo>
                <a:lnTo>
                  <a:pt x="10818547" y="6181361"/>
                </a:lnTo>
                <a:lnTo>
                  <a:pt x="10758221" y="6173423"/>
                </a:lnTo>
                <a:lnTo>
                  <a:pt x="10705833" y="6162311"/>
                </a:lnTo>
                <a:lnTo>
                  <a:pt x="10659797" y="6148023"/>
                </a:lnTo>
                <a:lnTo>
                  <a:pt x="10618521" y="6132148"/>
                </a:lnTo>
                <a:lnTo>
                  <a:pt x="10582009" y="6113098"/>
                </a:lnTo>
                <a:lnTo>
                  <a:pt x="10543909" y="6094048"/>
                </a:lnTo>
                <a:lnTo>
                  <a:pt x="10505809" y="6074998"/>
                </a:lnTo>
                <a:lnTo>
                  <a:pt x="10469297" y="6059123"/>
                </a:lnTo>
                <a:lnTo>
                  <a:pt x="10428021" y="6043248"/>
                </a:lnTo>
                <a:lnTo>
                  <a:pt x="10381983" y="6027373"/>
                </a:lnTo>
                <a:lnTo>
                  <a:pt x="10329597" y="6016261"/>
                </a:lnTo>
                <a:lnTo>
                  <a:pt x="10269271" y="6009911"/>
                </a:lnTo>
                <a:lnTo>
                  <a:pt x="10201009" y="6006736"/>
                </a:lnTo>
                <a:lnTo>
                  <a:pt x="10132747" y="6009911"/>
                </a:lnTo>
                <a:lnTo>
                  <a:pt x="10072421" y="6016261"/>
                </a:lnTo>
                <a:lnTo>
                  <a:pt x="10020033" y="6027373"/>
                </a:lnTo>
                <a:lnTo>
                  <a:pt x="9973997" y="6043248"/>
                </a:lnTo>
                <a:lnTo>
                  <a:pt x="9932721" y="6059123"/>
                </a:lnTo>
                <a:lnTo>
                  <a:pt x="9896209" y="6074998"/>
                </a:lnTo>
                <a:lnTo>
                  <a:pt x="9820009" y="6113098"/>
                </a:lnTo>
                <a:lnTo>
                  <a:pt x="9783497" y="6132148"/>
                </a:lnTo>
                <a:lnTo>
                  <a:pt x="9742221" y="6148023"/>
                </a:lnTo>
                <a:lnTo>
                  <a:pt x="9696183" y="6162311"/>
                </a:lnTo>
                <a:lnTo>
                  <a:pt x="9643797" y="6173423"/>
                </a:lnTo>
                <a:lnTo>
                  <a:pt x="9583471" y="6181361"/>
                </a:lnTo>
                <a:lnTo>
                  <a:pt x="9515209" y="6182948"/>
                </a:lnTo>
                <a:lnTo>
                  <a:pt x="9446947" y="6181361"/>
                </a:lnTo>
                <a:lnTo>
                  <a:pt x="9386621" y="6173423"/>
                </a:lnTo>
                <a:lnTo>
                  <a:pt x="9334233" y="6162311"/>
                </a:lnTo>
                <a:lnTo>
                  <a:pt x="9288197" y="6148023"/>
                </a:lnTo>
                <a:lnTo>
                  <a:pt x="9246921" y="6132148"/>
                </a:lnTo>
                <a:lnTo>
                  <a:pt x="9210409" y="6113098"/>
                </a:lnTo>
                <a:lnTo>
                  <a:pt x="9172309" y="6094048"/>
                </a:lnTo>
                <a:lnTo>
                  <a:pt x="9134209" y="6074998"/>
                </a:lnTo>
                <a:lnTo>
                  <a:pt x="9097697" y="6059123"/>
                </a:lnTo>
                <a:lnTo>
                  <a:pt x="9056421" y="6043248"/>
                </a:lnTo>
                <a:lnTo>
                  <a:pt x="9010383" y="6027373"/>
                </a:lnTo>
                <a:lnTo>
                  <a:pt x="8957997" y="6016261"/>
                </a:lnTo>
                <a:lnTo>
                  <a:pt x="8897671" y="6009911"/>
                </a:lnTo>
                <a:lnTo>
                  <a:pt x="8827821" y="6006736"/>
                </a:lnTo>
                <a:lnTo>
                  <a:pt x="8761147" y="6009911"/>
                </a:lnTo>
                <a:lnTo>
                  <a:pt x="8700821" y="6016261"/>
                </a:lnTo>
                <a:lnTo>
                  <a:pt x="8648433" y="6027373"/>
                </a:lnTo>
                <a:lnTo>
                  <a:pt x="8602397" y="6043248"/>
                </a:lnTo>
                <a:lnTo>
                  <a:pt x="8561121" y="6059123"/>
                </a:lnTo>
                <a:lnTo>
                  <a:pt x="8524609" y="6074998"/>
                </a:lnTo>
                <a:lnTo>
                  <a:pt x="8486509" y="6094048"/>
                </a:lnTo>
                <a:lnTo>
                  <a:pt x="8448409" y="6113098"/>
                </a:lnTo>
                <a:lnTo>
                  <a:pt x="8411897" y="6132148"/>
                </a:lnTo>
                <a:lnTo>
                  <a:pt x="8370622" y="6148023"/>
                </a:lnTo>
                <a:lnTo>
                  <a:pt x="8324584" y="6162311"/>
                </a:lnTo>
                <a:lnTo>
                  <a:pt x="8272197" y="6173423"/>
                </a:lnTo>
                <a:lnTo>
                  <a:pt x="8211872" y="6181361"/>
                </a:lnTo>
                <a:lnTo>
                  <a:pt x="8143609" y="6182948"/>
                </a:lnTo>
                <a:lnTo>
                  <a:pt x="8075347" y="6181361"/>
                </a:lnTo>
                <a:lnTo>
                  <a:pt x="8015022" y="6173423"/>
                </a:lnTo>
                <a:lnTo>
                  <a:pt x="7962634" y="6162311"/>
                </a:lnTo>
                <a:lnTo>
                  <a:pt x="7916597" y="6148023"/>
                </a:lnTo>
                <a:lnTo>
                  <a:pt x="7875322" y="6132148"/>
                </a:lnTo>
                <a:lnTo>
                  <a:pt x="7838809" y="6113098"/>
                </a:lnTo>
                <a:lnTo>
                  <a:pt x="7800709" y="6094048"/>
                </a:lnTo>
                <a:lnTo>
                  <a:pt x="7762609" y="6074998"/>
                </a:lnTo>
                <a:lnTo>
                  <a:pt x="7726097" y="6059123"/>
                </a:lnTo>
                <a:lnTo>
                  <a:pt x="7684822" y="6043248"/>
                </a:lnTo>
                <a:lnTo>
                  <a:pt x="7638784" y="6027373"/>
                </a:lnTo>
                <a:lnTo>
                  <a:pt x="7586397" y="6016261"/>
                </a:lnTo>
                <a:lnTo>
                  <a:pt x="7526072" y="6009911"/>
                </a:lnTo>
                <a:lnTo>
                  <a:pt x="7457809" y="6006736"/>
                </a:lnTo>
                <a:lnTo>
                  <a:pt x="7389547" y="6009911"/>
                </a:lnTo>
                <a:lnTo>
                  <a:pt x="7329222" y="6016261"/>
                </a:lnTo>
                <a:lnTo>
                  <a:pt x="7276834" y="6027373"/>
                </a:lnTo>
                <a:lnTo>
                  <a:pt x="7230797" y="6043248"/>
                </a:lnTo>
                <a:lnTo>
                  <a:pt x="7189522" y="6059123"/>
                </a:lnTo>
                <a:lnTo>
                  <a:pt x="7153009" y="6074998"/>
                </a:lnTo>
                <a:lnTo>
                  <a:pt x="7114909" y="6094048"/>
                </a:lnTo>
                <a:lnTo>
                  <a:pt x="7076809" y="6113098"/>
                </a:lnTo>
                <a:lnTo>
                  <a:pt x="7040297" y="6132148"/>
                </a:lnTo>
                <a:lnTo>
                  <a:pt x="6999022" y="6148023"/>
                </a:lnTo>
                <a:lnTo>
                  <a:pt x="6952984" y="6162311"/>
                </a:lnTo>
                <a:lnTo>
                  <a:pt x="6900597" y="6173423"/>
                </a:lnTo>
                <a:lnTo>
                  <a:pt x="6840272" y="6181361"/>
                </a:lnTo>
                <a:lnTo>
                  <a:pt x="6781800" y="6182721"/>
                </a:lnTo>
                <a:lnTo>
                  <a:pt x="6723328" y="6181361"/>
                </a:lnTo>
                <a:lnTo>
                  <a:pt x="6663003" y="6173423"/>
                </a:lnTo>
                <a:lnTo>
                  <a:pt x="6610615" y="6162311"/>
                </a:lnTo>
                <a:lnTo>
                  <a:pt x="6564578" y="6148023"/>
                </a:lnTo>
                <a:lnTo>
                  <a:pt x="6523303" y="6132148"/>
                </a:lnTo>
                <a:lnTo>
                  <a:pt x="6486790" y="6113098"/>
                </a:lnTo>
                <a:lnTo>
                  <a:pt x="6448690" y="6094048"/>
                </a:lnTo>
                <a:lnTo>
                  <a:pt x="6410590" y="6074998"/>
                </a:lnTo>
                <a:lnTo>
                  <a:pt x="6374078" y="6059123"/>
                </a:lnTo>
                <a:lnTo>
                  <a:pt x="6332803" y="6043248"/>
                </a:lnTo>
                <a:lnTo>
                  <a:pt x="6286765" y="6027373"/>
                </a:lnTo>
                <a:lnTo>
                  <a:pt x="6234378" y="6016261"/>
                </a:lnTo>
                <a:lnTo>
                  <a:pt x="6174053" y="6009911"/>
                </a:lnTo>
                <a:lnTo>
                  <a:pt x="6105790" y="6006736"/>
                </a:lnTo>
                <a:lnTo>
                  <a:pt x="6096000" y="6007191"/>
                </a:lnTo>
                <a:lnTo>
                  <a:pt x="6086211" y="6006736"/>
                </a:lnTo>
                <a:lnTo>
                  <a:pt x="6017949" y="6009911"/>
                </a:lnTo>
                <a:lnTo>
                  <a:pt x="5957622" y="6016261"/>
                </a:lnTo>
                <a:lnTo>
                  <a:pt x="5905235" y="6027373"/>
                </a:lnTo>
                <a:lnTo>
                  <a:pt x="5859197" y="6043248"/>
                </a:lnTo>
                <a:lnTo>
                  <a:pt x="5817922" y="6059123"/>
                </a:lnTo>
                <a:lnTo>
                  <a:pt x="5781409" y="6074998"/>
                </a:lnTo>
                <a:lnTo>
                  <a:pt x="5743309" y="6094048"/>
                </a:lnTo>
                <a:lnTo>
                  <a:pt x="5705211" y="6113098"/>
                </a:lnTo>
                <a:lnTo>
                  <a:pt x="5668697" y="6132148"/>
                </a:lnTo>
                <a:lnTo>
                  <a:pt x="5627422" y="6148023"/>
                </a:lnTo>
                <a:lnTo>
                  <a:pt x="5581384" y="6162311"/>
                </a:lnTo>
                <a:lnTo>
                  <a:pt x="5528997" y="6173423"/>
                </a:lnTo>
                <a:lnTo>
                  <a:pt x="5468672" y="6181361"/>
                </a:lnTo>
                <a:lnTo>
                  <a:pt x="5410200" y="6182721"/>
                </a:lnTo>
                <a:lnTo>
                  <a:pt x="5351728" y="6181361"/>
                </a:lnTo>
                <a:lnTo>
                  <a:pt x="5291402" y="6173423"/>
                </a:lnTo>
                <a:lnTo>
                  <a:pt x="5239015" y="6162311"/>
                </a:lnTo>
                <a:lnTo>
                  <a:pt x="5192979" y="6148023"/>
                </a:lnTo>
                <a:lnTo>
                  <a:pt x="5151703" y="6132148"/>
                </a:lnTo>
                <a:lnTo>
                  <a:pt x="5115190" y="6113098"/>
                </a:lnTo>
                <a:lnTo>
                  <a:pt x="5077092" y="6094048"/>
                </a:lnTo>
                <a:lnTo>
                  <a:pt x="5038990" y="6074998"/>
                </a:lnTo>
                <a:lnTo>
                  <a:pt x="5002479" y="6059123"/>
                </a:lnTo>
                <a:lnTo>
                  <a:pt x="4961203" y="6043248"/>
                </a:lnTo>
                <a:lnTo>
                  <a:pt x="4915166" y="6027373"/>
                </a:lnTo>
                <a:lnTo>
                  <a:pt x="4862778" y="6016261"/>
                </a:lnTo>
                <a:lnTo>
                  <a:pt x="4802454" y="6009911"/>
                </a:lnTo>
                <a:lnTo>
                  <a:pt x="4734190" y="6006736"/>
                </a:lnTo>
                <a:lnTo>
                  <a:pt x="4665929" y="6009911"/>
                </a:lnTo>
                <a:lnTo>
                  <a:pt x="4605603" y="6016261"/>
                </a:lnTo>
                <a:lnTo>
                  <a:pt x="4553217" y="6027373"/>
                </a:lnTo>
                <a:lnTo>
                  <a:pt x="4507178" y="6043248"/>
                </a:lnTo>
                <a:lnTo>
                  <a:pt x="4465903" y="6059123"/>
                </a:lnTo>
                <a:lnTo>
                  <a:pt x="4429390" y="6074998"/>
                </a:lnTo>
                <a:lnTo>
                  <a:pt x="4353190" y="6113098"/>
                </a:lnTo>
                <a:lnTo>
                  <a:pt x="4316678" y="6132148"/>
                </a:lnTo>
                <a:lnTo>
                  <a:pt x="4275403" y="6148023"/>
                </a:lnTo>
                <a:lnTo>
                  <a:pt x="4229365" y="6162311"/>
                </a:lnTo>
                <a:lnTo>
                  <a:pt x="4176978" y="6173423"/>
                </a:lnTo>
                <a:lnTo>
                  <a:pt x="4116653" y="6181361"/>
                </a:lnTo>
                <a:lnTo>
                  <a:pt x="4048390" y="6182948"/>
                </a:lnTo>
                <a:lnTo>
                  <a:pt x="3980128" y="6181361"/>
                </a:lnTo>
                <a:lnTo>
                  <a:pt x="3919803" y="6173423"/>
                </a:lnTo>
                <a:lnTo>
                  <a:pt x="3867415" y="6162311"/>
                </a:lnTo>
                <a:lnTo>
                  <a:pt x="3821378" y="6148023"/>
                </a:lnTo>
                <a:lnTo>
                  <a:pt x="3780103" y="6132148"/>
                </a:lnTo>
                <a:lnTo>
                  <a:pt x="3743590" y="6113098"/>
                </a:lnTo>
                <a:lnTo>
                  <a:pt x="3705490" y="6094048"/>
                </a:lnTo>
                <a:lnTo>
                  <a:pt x="3667390" y="6074998"/>
                </a:lnTo>
                <a:lnTo>
                  <a:pt x="3630878" y="6059123"/>
                </a:lnTo>
                <a:lnTo>
                  <a:pt x="3589603" y="6043248"/>
                </a:lnTo>
                <a:lnTo>
                  <a:pt x="3543565" y="6027373"/>
                </a:lnTo>
                <a:lnTo>
                  <a:pt x="3491178" y="6016261"/>
                </a:lnTo>
                <a:lnTo>
                  <a:pt x="3430853" y="6009911"/>
                </a:lnTo>
                <a:lnTo>
                  <a:pt x="3361003" y="6006736"/>
                </a:lnTo>
                <a:lnTo>
                  <a:pt x="3294328" y="6009911"/>
                </a:lnTo>
                <a:lnTo>
                  <a:pt x="3234003" y="6016261"/>
                </a:lnTo>
                <a:lnTo>
                  <a:pt x="3181615" y="6027373"/>
                </a:lnTo>
                <a:lnTo>
                  <a:pt x="3135578" y="6043248"/>
                </a:lnTo>
                <a:lnTo>
                  <a:pt x="3094303" y="6059123"/>
                </a:lnTo>
                <a:lnTo>
                  <a:pt x="3057790" y="6074998"/>
                </a:lnTo>
                <a:lnTo>
                  <a:pt x="3019690" y="6094048"/>
                </a:lnTo>
                <a:lnTo>
                  <a:pt x="2981590" y="6113098"/>
                </a:lnTo>
                <a:lnTo>
                  <a:pt x="2945078" y="6132148"/>
                </a:lnTo>
                <a:lnTo>
                  <a:pt x="2903803" y="6148023"/>
                </a:lnTo>
                <a:lnTo>
                  <a:pt x="2857765" y="6162311"/>
                </a:lnTo>
                <a:lnTo>
                  <a:pt x="2805378" y="6173423"/>
                </a:lnTo>
                <a:lnTo>
                  <a:pt x="2745053" y="6181361"/>
                </a:lnTo>
                <a:lnTo>
                  <a:pt x="2676790" y="6182948"/>
                </a:lnTo>
                <a:lnTo>
                  <a:pt x="2608528" y="6181361"/>
                </a:lnTo>
                <a:lnTo>
                  <a:pt x="2548203" y="6173423"/>
                </a:lnTo>
                <a:lnTo>
                  <a:pt x="2495815" y="6162311"/>
                </a:lnTo>
                <a:lnTo>
                  <a:pt x="2449778" y="6148023"/>
                </a:lnTo>
                <a:lnTo>
                  <a:pt x="2408503" y="6132148"/>
                </a:lnTo>
                <a:lnTo>
                  <a:pt x="2371990" y="6113098"/>
                </a:lnTo>
                <a:lnTo>
                  <a:pt x="2333890" y="6094048"/>
                </a:lnTo>
                <a:lnTo>
                  <a:pt x="2295790" y="6074998"/>
                </a:lnTo>
                <a:lnTo>
                  <a:pt x="2259278" y="6059123"/>
                </a:lnTo>
                <a:lnTo>
                  <a:pt x="2218003" y="6043248"/>
                </a:lnTo>
                <a:lnTo>
                  <a:pt x="2171965" y="6027373"/>
                </a:lnTo>
                <a:lnTo>
                  <a:pt x="2119578" y="6016261"/>
                </a:lnTo>
                <a:lnTo>
                  <a:pt x="2059253" y="6009911"/>
                </a:lnTo>
                <a:lnTo>
                  <a:pt x="1990990" y="6006736"/>
                </a:lnTo>
                <a:lnTo>
                  <a:pt x="1922728" y="6009911"/>
                </a:lnTo>
                <a:lnTo>
                  <a:pt x="1862403" y="6016261"/>
                </a:lnTo>
                <a:lnTo>
                  <a:pt x="1810015" y="6027373"/>
                </a:lnTo>
                <a:lnTo>
                  <a:pt x="1763978" y="6043248"/>
                </a:lnTo>
                <a:lnTo>
                  <a:pt x="1722703" y="6059123"/>
                </a:lnTo>
                <a:lnTo>
                  <a:pt x="1686190" y="6074998"/>
                </a:lnTo>
                <a:lnTo>
                  <a:pt x="1648090" y="6094048"/>
                </a:lnTo>
                <a:lnTo>
                  <a:pt x="1609990" y="6113098"/>
                </a:lnTo>
                <a:lnTo>
                  <a:pt x="1573478" y="6132148"/>
                </a:lnTo>
                <a:lnTo>
                  <a:pt x="1532203" y="6148023"/>
                </a:lnTo>
                <a:lnTo>
                  <a:pt x="1486165" y="6162311"/>
                </a:lnTo>
                <a:lnTo>
                  <a:pt x="1433778" y="6173423"/>
                </a:lnTo>
                <a:lnTo>
                  <a:pt x="1373453" y="6181361"/>
                </a:lnTo>
                <a:lnTo>
                  <a:pt x="1305190" y="6182948"/>
                </a:lnTo>
                <a:lnTo>
                  <a:pt x="1236928" y="6181361"/>
                </a:lnTo>
                <a:lnTo>
                  <a:pt x="1176603" y="6173423"/>
                </a:lnTo>
                <a:lnTo>
                  <a:pt x="1124215" y="6162311"/>
                </a:lnTo>
                <a:lnTo>
                  <a:pt x="1078178" y="6148023"/>
                </a:lnTo>
                <a:lnTo>
                  <a:pt x="1036903" y="6132148"/>
                </a:lnTo>
                <a:lnTo>
                  <a:pt x="1000390" y="6113098"/>
                </a:lnTo>
                <a:lnTo>
                  <a:pt x="962290" y="6094048"/>
                </a:lnTo>
                <a:lnTo>
                  <a:pt x="924190" y="6074998"/>
                </a:lnTo>
                <a:lnTo>
                  <a:pt x="887678" y="6059123"/>
                </a:lnTo>
                <a:lnTo>
                  <a:pt x="846403" y="6043248"/>
                </a:lnTo>
                <a:lnTo>
                  <a:pt x="800365" y="6027373"/>
                </a:lnTo>
                <a:lnTo>
                  <a:pt x="747978" y="6016261"/>
                </a:lnTo>
                <a:lnTo>
                  <a:pt x="687653" y="6009911"/>
                </a:lnTo>
                <a:lnTo>
                  <a:pt x="619390" y="6006736"/>
                </a:lnTo>
                <a:lnTo>
                  <a:pt x="551128" y="6009911"/>
                </a:lnTo>
                <a:lnTo>
                  <a:pt x="490803" y="6016261"/>
                </a:lnTo>
                <a:lnTo>
                  <a:pt x="438415" y="6027373"/>
                </a:lnTo>
                <a:lnTo>
                  <a:pt x="392378" y="6043248"/>
                </a:lnTo>
                <a:lnTo>
                  <a:pt x="351103" y="6059123"/>
                </a:lnTo>
                <a:lnTo>
                  <a:pt x="314590" y="6074998"/>
                </a:lnTo>
                <a:lnTo>
                  <a:pt x="276490" y="6094048"/>
                </a:lnTo>
                <a:lnTo>
                  <a:pt x="238390" y="6113098"/>
                </a:lnTo>
                <a:lnTo>
                  <a:pt x="201878" y="6132148"/>
                </a:lnTo>
                <a:lnTo>
                  <a:pt x="160603" y="6148023"/>
                </a:lnTo>
                <a:lnTo>
                  <a:pt x="114565" y="6162311"/>
                </a:lnTo>
                <a:lnTo>
                  <a:pt x="62178" y="6173423"/>
                </a:lnTo>
                <a:lnTo>
                  <a:pt x="1853" y="6181361"/>
                </a:lnTo>
                <a:lnTo>
                  <a:pt x="1" y="6181404"/>
                </a:lnTo>
                <a:lnTo>
                  <a:pt x="1" y="6551875"/>
                </a:lnTo>
                <a:lnTo>
                  <a:pt x="0" y="6551875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572FD3C-2AA4-483B-BC68-70F940AAE8C8}"/>
              </a:ext>
            </a:extLst>
          </p:cNvPr>
          <p:cNvSpPr txBox="1"/>
          <p:nvPr/>
        </p:nvSpPr>
        <p:spPr>
          <a:xfrm>
            <a:off x="761996" y="516194"/>
            <a:ext cx="10668004" cy="51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cap="none" spc="0" normalizeH="0" baseline="0" noProof="0" dirty="0">
              <a:ln>
                <a:noFill/>
              </a:ln>
              <a:solidFill>
                <a:schemeClr val="tx1">
                  <a:alpha val="60000"/>
                </a:schemeClr>
              </a:solidFill>
              <a:effectLst/>
              <a:uLnTx/>
              <a:uFillTx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marR="0" lvl="0" indent="-228600" algn="just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O </a:t>
            </a:r>
            <a:r>
              <a:rPr kumimoji="0" lang="en-US" sz="3000" b="1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imperativo</a:t>
            </a:r>
            <a:r>
              <a:rPr kumimoji="0" lang="en-US" sz="3000" b="1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3000" b="1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categórico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 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em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 </a:t>
            </a:r>
            <a:r>
              <a:rPr kumimoji="0" lang="en-US" sz="3000" b="1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Kant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 é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uma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forma a priori,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pura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,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independente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do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útil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ou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prejudicial. É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uma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escolha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voluntária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racional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, por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finalidade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e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não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causalidade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.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Superam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-se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os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interesses e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impõe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-se o ser moral, o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dever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. O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dever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é o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princípio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supremo de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toda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a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moralidade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(moral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deontológica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). o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imperativo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categórico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é um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dever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, pois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ordena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incondicionalmente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,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deixando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de ser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uma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motivação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para </a:t>
            </a:r>
            <a:r>
              <a:rPr kumimoji="0" lang="en-US" sz="3000" b="0" i="0" u="none" strike="noStrike" cap="none" spc="0" normalizeH="0" baseline="0" noProof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tORNR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uma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3000" b="1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lei moral </a:t>
            </a:r>
            <a:r>
              <a:rPr kumimoji="0" lang="en-US" sz="3000" b="1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ou</a:t>
            </a:r>
            <a:r>
              <a:rPr kumimoji="0" lang="en-US" sz="3000" b="1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3000" b="1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ético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. O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imperativo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não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nos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diz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para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sermos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honestos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,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justos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ou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corajosos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;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não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ordena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que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pratiquemos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esta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ou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aquela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ação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determinada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, mas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nos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ordena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a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sermos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éticos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cumprindo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o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dever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moral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ou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3000" b="0" i="0" u="none" strike="noStrike" cap="none" spc="0" normalizeH="0" baseline="0" noProof="0" dirty="0" err="1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ético</a:t>
            </a:r>
            <a:r>
              <a:rPr kumimoji="0" lang="en-US" sz="3000" b="0" i="0" u="none" strike="noStrike" cap="none" spc="0" normalizeH="0" baseline="0" noProof="0" dirty="0">
                <a:ln>
                  <a:noFill/>
                </a:ln>
                <a:solidFill>
                  <a:schemeClr val="tx1">
                    <a:alpha val="60000"/>
                  </a:schemeClr>
                </a:solidFill>
                <a:effectLst/>
                <a:uLnTx/>
                <a:uFillTx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3802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B513755-954F-4256-A0D4-3F2EDAA4B8BA}"/>
              </a:ext>
            </a:extLst>
          </p:cNvPr>
          <p:cNvSpPr txBox="1"/>
          <p:nvPr/>
        </p:nvSpPr>
        <p:spPr>
          <a:xfrm>
            <a:off x="998806" y="436098"/>
            <a:ext cx="10255348" cy="4936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 temos conselhos profissionais e quando não temos, vale o processo de convencimento: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Autonomia   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Autonomia X  liberdade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Coerção: convencimento.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26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1463A93-AC29-4364-B1D1-34ACCFE0DAE7}"/>
              </a:ext>
            </a:extLst>
          </p:cNvPr>
          <p:cNvSpPr txBox="1"/>
          <p:nvPr/>
        </p:nvSpPr>
        <p:spPr>
          <a:xfrm>
            <a:off x="829993" y="332329"/>
            <a:ext cx="10663312" cy="3585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condição de autarquia, sob regime especial, integrante da administração indireta, com personalidade de direito público interno que compõe o Sistema Nacional de Defesa do Consumidor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BR" sz="2400" dirty="0">
              <a:solidFill>
                <a:srgbClr val="5A5A5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 SIGLA PROCON - 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 sigla Procon surgiu da junção das sílabas iniciais da expressão “Proteção ao Consumidor” e é atribuída aos órgãos governamentais que, administrativamente, defendem os consumidores e a prática justa no mercado de consumo. 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https://procon.pb.gov.br/noticias/quem-somos</a:t>
            </a:r>
          </a:p>
        </p:txBody>
      </p:sp>
    </p:spTree>
    <p:extLst>
      <p:ext uri="{BB962C8B-B14F-4D97-AF65-F5344CB8AC3E}">
        <p14:creationId xmlns:p14="http://schemas.microsoft.com/office/powerpoint/2010/main" val="335789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65D4B7B-C646-4DB7-BA3F-D49294FBC12D}"/>
              </a:ext>
            </a:extLst>
          </p:cNvPr>
          <p:cNvSpPr txBox="1"/>
          <p:nvPr/>
        </p:nvSpPr>
        <p:spPr>
          <a:xfrm>
            <a:off x="633047" y="1852745"/>
            <a:ext cx="10466362" cy="4721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5000"/>
              <a:buFontTx/>
              <a:buNone/>
              <a:tabLst/>
              <a:defRPr/>
            </a:pPr>
            <a:r>
              <a:rPr kumimoji="0" lang="pt-BR" sz="32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anose="020B0A04020102020204" pitchFamily="34" charset="0"/>
              </a:rPr>
              <a:t>Pertencem a Administração Indireta: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5000"/>
              <a:buFontTx/>
              <a:buNone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5000"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anose="020B0A04020102020204" pitchFamily="34" charset="0"/>
              </a:rPr>
              <a:t>Autarquias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5000"/>
              <a:buFontTx/>
              <a:buNone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5000"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anose="020B0A04020102020204" pitchFamily="34" charset="0"/>
              </a:rPr>
              <a:t>Empresas Públicas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5000"/>
              <a:buFontTx/>
              <a:buNone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5000"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anose="020B0A04020102020204" pitchFamily="34" charset="0"/>
              </a:rPr>
              <a:t>Sociedade de Economia Mista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5000"/>
              <a:buFontTx/>
              <a:buNone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5000"/>
              <a:buFontTx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 Black" panose="020B0A04020102020204" pitchFamily="34" charset="0"/>
              </a:rPr>
              <a:t>Fundações</a:t>
            </a:r>
          </a:p>
        </p:txBody>
      </p:sp>
    </p:spTree>
    <p:extLst>
      <p:ext uri="{BB962C8B-B14F-4D97-AF65-F5344CB8AC3E}">
        <p14:creationId xmlns:p14="http://schemas.microsoft.com/office/powerpoint/2010/main" val="3824605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1637</Words>
  <Application>Microsoft Office PowerPoint</Application>
  <PresentationFormat>Widescreen</PresentationFormat>
  <Paragraphs>131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8" baseType="lpstr">
      <vt:lpstr>AauxProBold</vt:lpstr>
      <vt:lpstr>AauxProRegular</vt:lpstr>
      <vt:lpstr>Arial</vt:lpstr>
      <vt:lpstr>Arial</vt:lpstr>
      <vt:lpstr>Arial Black</vt:lpstr>
      <vt:lpstr>Calibri</vt:lpstr>
      <vt:lpstr>Calibri Light</vt:lpstr>
      <vt:lpstr>Google Sans</vt:lpstr>
      <vt:lpstr>Helvetica Neue</vt:lpstr>
      <vt:lpstr>Impact</vt:lpstr>
      <vt:lpstr>Lato-Bold</vt:lpstr>
      <vt:lpstr>Sarala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Transição paradigmática da tecnologia http://www.ihu.unisinos.br/159-noticias/entrevistas/588212-revolucao-4-0-nao-encontraremos-na-historia-momentos-de-forte-correlacao-com-o-que-viveremos-entrevista-especial-com-joao-roncati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AUTONOMIA </vt:lpstr>
      <vt:lpstr>RAZÃO MODERNA/CIÊNCIA MODERNA</vt:lpstr>
      <vt:lpstr>Apresentação do PowerPoint</vt:lpstr>
      <vt:lpstr>QUAL CONDUTA PROFISSIONAL?</vt:lpstr>
      <vt:lpstr> Transição paradigmática da tecnologia http://www.ihu.unisinos.br/159-noticias/entrevistas/588212-revolucao-4-0-nao-encontraremos-na-historia-momentos-de-forte-correlacao-com-o-que-viveremos-entrevista-especial-com-joao-roncati </vt:lpstr>
      <vt:lpstr>Condição humana para entender a conduta profissional. </vt:lpstr>
      <vt:lpstr>Artigo 8 código ética.</vt:lpstr>
      <vt:lpstr>Das condutas  vedadas – código ética art.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katya picanço</dc:creator>
  <cp:lastModifiedBy>Frederico Wambier</cp:lastModifiedBy>
  <cp:revision>23</cp:revision>
  <dcterms:created xsi:type="dcterms:W3CDTF">2021-03-08T16:18:03Z</dcterms:created>
  <dcterms:modified xsi:type="dcterms:W3CDTF">2022-12-27T18:18:55Z</dcterms:modified>
</cp:coreProperties>
</file>