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78" r:id="rId4"/>
    <p:sldId id="29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E4D85-7DAF-4D4E-86D2-3A783091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A2639C-3E79-44DF-8C1F-D44B63D9F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B2A1AD-9771-4245-91FD-2E37E276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490BC-4C04-402F-97ED-F5ED0833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CE6470-3B5C-40CA-9EB4-268B5203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49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5431B-2324-4546-93FE-02DE7831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BE55BC-AE3E-4CA7-807E-2E62CE3AA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C01828-5EA9-4339-BB9A-8577CC60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7A949-9F38-4A26-A975-75180580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EC448-A75D-4AE1-89FC-B65813B2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21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4BF6FA-9064-49FD-9911-32E421312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AAC00F-C306-4831-9212-A11F805ED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6558E-95C1-4BBE-B736-34AA0BA2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A2188-CCE4-4688-A853-43E71A9A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61A04-5FC3-4915-B1CF-8D9A8FBE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7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1B444-03B6-4A58-A67E-E8DF8F75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DEB4AC-113A-419A-A161-8CE49797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06E0CA-13BD-4CDD-91BD-D5A2FE37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15B2F-C5ED-4B6F-A350-92613381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87A90-3F66-45AA-BEFC-A6C8B137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20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E1A61-9EA2-48CE-A23D-02A1197B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6601F6-0BB0-4E6D-A0AE-741168488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0FA4E1-7FB9-4A43-BDE0-7BDE4D9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52D042-1AD3-4539-B979-42E6698E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655422-5EA8-4001-8B34-AAB7F69E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31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7404C-A126-4325-A981-5244BA0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F25284-9F30-46E4-986B-5BB4F29EA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40F9A1-2D90-47B3-B2D5-E4AF5EF92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F2372E-97A7-4402-BDBA-63E31413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86D581-ABD0-4067-80D6-517243D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8E620D-2D7C-472C-9B43-458A172A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87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74B82-32E8-4C63-8254-1D645CBB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C86863-8E2A-4EDA-85F4-ECFE51F5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70CFA5-6C63-44DA-9117-4D7EF6C02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648752-D15A-4C89-8B2E-C77C44004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014E0E-7909-42E1-9CAE-68B7C6BEE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E59F9D-69F4-474B-B8A4-BE2AD50F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4806EC-3264-4D9A-9B3A-E7D7529F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9BEAA6-88BE-4A2D-A0F5-099DB98F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45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5A751-03D2-4DD3-B4D1-504E19B5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A66990-A219-4A41-B894-D063B5F3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CEE106-DEB6-4662-B328-9EDDF4E3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BDE25E-82FE-41A8-9603-56CE630D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3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C37FA7-B836-4131-A585-AAC408F9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7468F9-F7BE-4B9E-9F51-6E3CC875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B24C94-0CD2-4611-9C7E-1969D275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67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54777-4AFB-45EE-A7D1-D89B5BD2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BEA3F-AD5E-43CB-B334-95288C4AD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C02E29-9974-497A-ADD6-AD1EC06EC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B49E80-8919-4743-A03D-AA5CD234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723FCB-37A4-4B4A-9CBA-99257437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9C506-FF67-4C6A-9064-DD923EA1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3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82BCE-E605-4002-B5EC-E1A2E63B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1864D0-4CE7-429D-86B8-022868D68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229234-7ECF-4058-8AD2-A405E80BB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40B723-E036-46A1-A605-54970B9E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97455D-B871-4021-A937-E369C52B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05EE3F-597C-4F2A-AA99-58BD6719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18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5FB265-11DE-465B-B5D3-2BCC2F8E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F4CC18-6AA0-4F55-A619-40DE7C392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2D55DC-D3E0-4674-BCFC-A80B1DE2A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C0A00-ACE2-417B-8857-69ABCDC3D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6FA769-6365-4263-948A-F331070F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03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9BFC11-77BC-49DF-80E5-5C36B224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70" y="643467"/>
            <a:ext cx="6953060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23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ight Triangle 144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ight Triangle 146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manuel Kant - Filósofo - InfoEscola">
            <a:extLst>
              <a:ext uri="{FF2B5EF4-FFF2-40B4-BE49-F238E27FC236}">
                <a16:creationId xmlns:a16="http://schemas.microsoft.com/office/drawing/2014/main" id="{E2DA66D6-CDA6-40C2-9CEC-B452BF6CF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" r="-3" b="1359"/>
          <a:stretch/>
        </p:blipFill>
        <p:spPr bwMode="auto">
          <a:xfrm>
            <a:off x="630125" y="2837669"/>
            <a:ext cx="2344059" cy="341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Imperativo Categórico: nossos valores morais podem ser universais? -  netmundi.org">
            <a:extLst>
              <a:ext uri="{FF2B5EF4-FFF2-40B4-BE49-F238E27FC236}">
                <a16:creationId xmlns:a16="http://schemas.microsoft.com/office/drawing/2014/main" id="{6699ED86-4827-480A-A30C-D27F700F0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8" r="19798" b="-1"/>
          <a:stretch/>
        </p:blipFill>
        <p:spPr bwMode="auto">
          <a:xfrm>
            <a:off x="630126" y="626994"/>
            <a:ext cx="1217216" cy="8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 imperativo categórico de Imannuel Kant e a finalidade da pena ::  Sabedoria Política">
            <a:extLst>
              <a:ext uri="{FF2B5EF4-FFF2-40B4-BE49-F238E27FC236}">
                <a16:creationId xmlns:a16="http://schemas.microsoft.com/office/drawing/2014/main" id="{F4347045-1CF7-48D8-96C7-2FB3496B2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7" r="-4" b="13373"/>
          <a:stretch/>
        </p:blipFill>
        <p:spPr bwMode="auto">
          <a:xfrm>
            <a:off x="5264711" y="975143"/>
            <a:ext cx="2134322" cy="169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ight Triangle 150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Immanuel Kant: ética, Imperativo Categórico e ascensão da razão">
            <a:extLst>
              <a:ext uri="{FF2B5EF4-FFF2-40B4-BE49-F238E27FC236}">
                <a16:creationId xmlns:a16="http://schemas.microsoft.com/office/drawing/2014/main" id="{05FCA85B-C715-449D-8D09-FB7D4A45B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5" r="2" b="24148"/>
          <a:stretch/>
        </p:blipFill>
        <p:spPr bwMode="auto">
          <a:xfrm>
            <a:off x="4062100" y="2828368"/>
            <a:ext cx="3471464" cy="255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A ética de Kant: o imperativo categórico - A Mente é Maravilhosa">
            <a:extLst>
              <a:ext uri="{FF2B5EF4-FFF2-40B4-BE49-F238E27FC236}">
                <a16:creationId xmlns:a16="http://schemas.microsoft.com/office/drawing/2014/main" id="{ECCE94DD-81DC-475B-B7BE-5866B9A74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7" r="15955" b="3"/>
          <a:stretch/>
        </p:blipFill>
        <p:spPr bwMode="auto">
          <a:xfrm>
            <a:off x="2969841" y="604259"/>
            <a:ext cx="1990594" cy="22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ight Triangle 158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manuel Kant, Caricature Photograph by Gary Brown">
            <a:extLst>
              <a:ext uri="{FF2B5EF4-FFF2-40B4-BE49-F238E27FC236}">
                <a16:creationId xmlns:a16="http://schemas.microsoft.com/office/drawing/2014/main" id="{9DD7517F-E529-405A-88FA-A11F64395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" r="-1" b="-1"/>
          <a:stretch/>
        </p:blipFill>
        <p:spPr bwMode="auto">
          <a:xfrm>
            <a:off x="7724632" y="635538"/>
            <a:ext cx="3837241" cy="558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53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3AD77B-F15C-490F-81C4-FCDB2DE58F0B}"/>
              </a:ext>
            </a:extLst>
          </p:cNvPr>
          <p:cNvSpPr txBox="1"/>
          <p:nvPr/>
        </p:nvSpPr>
        <p:spPr>
          <a:xfrm>
            <a:off x="1957986" y="1111278"/>
            <a:ext cx="9366506" cy="4510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Kant distingue as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coisas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que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têm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preço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 as que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têm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dignidade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As que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têm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preço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podem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ser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trocadas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por um valor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equivalente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mas as que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têm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dignidade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valem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por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si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mesmas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estão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acima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de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qualquer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preço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Portanto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apenas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seres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humanos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– e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qualquer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um deles –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têm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dignidade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.” A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dignidade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da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pessoa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humana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é um dos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conceitos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centrais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da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ética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kantiana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ARANHA, Maria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Lúcia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; MARTINS, Maria Helena P.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Filosofando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: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introdução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à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filosofia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4 ed. São Paulo: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Moderna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2009, p. 255. </a:t>
            </a:r>
          </a:p>
        </p:txBody>
      </p:sp>
    </p:spTree>
    <p:extLst>
      <p:ext uri="{BB962C8B-B14F-4D97-AF65-F5344CB8AC3E}">
        <p14:creationId xmlns:p14="http://schemas.microsoft.com/office/powerpoint/2010/main" val="385937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B513755-954F-4256-A0D4-3F2EDAA4B8BA}"/>
              </a:ext>
            </a:extLst>
          </p:cNvPr>
          <p:cNvSpPr txBox="1"/>
          <p:nvPr/>
        </p:nvSpPr>
        <p:spPr>
          <a:xfrm>
            <a:off x="998806" y="436098"/>
            <a:ext cx="10255348" cy="4372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temos conselhos profissionais e quando não temos, vale o processo de convencimento: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Autonomia X  liberdade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Coerção: convencimento.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66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125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katya picanço</dc:creator>
  <cp:lastModifiedBy>Frederico Wambier</cp:lastModifiedBy>
  <cp:revision>21</cp:revision>
  <dcterms:created xsi:type="dcterms:W3CDTF">2021-03-08T16:18:03Z</dcterms:created>
  <dcterms:modified xsi:type="dcterms:W3CDTF">2022-12-27T17:11:24Z</dcterms:modified>
</cp:coreProperties>
</file>