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8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FDD9C-5D0B-B182-C210-6952B043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en-BR" dirty="0"/>
              <a:t>Unidev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1BC3-271D-B103-E0DC-736404D4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en-BR" dirty="0"/>
              <a:t>Educação do futuro</a:t>
            </a:r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4EDD5E1-E94A-9754-5656-C0B2923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944884"/>
            <a:ext cx="3222273" cy="968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D7A53-51AA-9B3D-AC65-0C2891F047E7}"/>
              </a:ext>
            </a:extLst>
          </p:cNvPr>
          <p:cNvSpPr txBox="1"/>
          <p:nvPr/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Introdução ao problema do cliente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9CF1-59B6-D0E7-43DE-DEF6183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Falta de </a:t>
            </a:r>
            <a:r>
              <a:rPr lang="en-US" dirty="0" err="1"/>
              <a:t>conteúdo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PT-BR.</a:t>
            </a:r>
          </a:p>
          <a:p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amigável</a:t>
            </a:r>
            <a:r>
              <a:rPr lang="en-US" dirty="0"/>
              <a:t> para </a:t>
            </a:r>
            <a:r>
              <a:rPr lang="en-US" dirty="0" err="1"/>
              <a:t>iniciantes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B8D5A1E-9BE3-A552-B106-205496E9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78" y="5790066"/>
            <a:ext cx="3222273" cy="968231"/>
          </a:xfrm>
          <a:prstGeom prst="rect">
            <a:avLst/>
          </a:prstGeom>
          <a:effectLst>
            <a:outerShdw blurRad="75452" dist="50800" dir="17639027" sx="99873" sy="99873" algn="ctr" rotWithShape="0">
              <a:srgbClr val="000000">
                <a:alpha val="7407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37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0947-39A5-E8B4-A349-874F7DC8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7E47-BC8C-F47D-80FA-13276081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751803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PortalVTI</vt:lpstr>
      <vt:lpstr>Unidev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Unidev</dc:title>
  <dc:creator>Tomás Alessi</dc:creator>
  <cp:lastModifiedBy>Tomás Alessi</cp:lastModifiedBy>
  <cp:revision>1</cp:revision>
  <dcterms:created xsi:type="dcterms:W3CDTF">2022-10-27T12:46:16Z</dcterms:created>
  <dcterms:modified xsi:type="dcterms:W3CDTF">2022-10-27T13:15:43Z</dcterms:modified>
</cp:coreProperties>
</file>