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2" r:id="rId3"/>
    <p:sldId id="261" r:id="rId4"/>
    <p:sldId id="263" r:id="rId5"/>
    <p:sldId id="258" r:id="rId6"/>
    <p:sldId id="257" r:id="rId7"/>
    <p:sldId id="259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6C6B21-56B8-47F6-80F9-5D9A599E46D2}" type="datetimeFigureOut">
              <a:rPr lang="pt-BR" smtClean="0"/>
              <a:t>12/08/2014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16FD736-926F-4C01-B38B-0A89D11B6606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PROGRAMA  ATENDENTE DE CAIXA BANCÁRIO</a:t>
            </a:r>
            <a:endParaRPr lang="pt-BR" dirty="0"/>
          </a:p>
        </p:txBody>
      </p:sp>
      <p:pic>
        <p:nvPicPr>
          <p:cNvPr id="4" name="Imagem 3" descr="ScreenHunter_05 Aug. 12 11.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9407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GLOBAIS</a:t>
            </a:r>
            <a:endParaRPr lang="pt-BR" dirty="0"/>
          </a:p>
        </p:txBody>
      </p:sp>
      <p:pic>
        <p:nvPicPr>
          <p:cNvPr id="4" name="Imagem 3" descr="ScreenHunter_11 Aug. 12 12.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556792"/>
            <a:ext cx="6408712" cy="5149456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72008" y="2276872"/>
            <a:ext cx="118762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107504" y="5013176"/>
            <a:ext cx="118762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FUNCÕES CONVERSORAS (CARACTER / INTEIRO)</a:t>
            </a:r>
            <a:endParaRPr lang="pt-BR" dirty="0"/>
          </a:p>
        </p:txBody>
      </p:sp>
      <p:pic>
        <p:nvPicPr>
          <p:cNvPr id="4" name="Imagem 3" descr="ScreenHunter_09 Aug. 12 11.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4513319" cy="5184576"/>
          </a:xfrm>
          <a:prstGeom prst="rect">
            <a:avLst/>
          </a:prstGeom>
        </p:spPr>
      </p:pic>
      <p:pic>
        <p:nvPicPr>
          <p:cNvPr id="5" name="Imagem 4" descr="ScreenHunter_10 Aug. 12 12.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3429000"/>
            <a:ext cx="4935700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CÁLCULO DE DIFERENÇA DE DATAS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8118654" cy="430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PRIMEIRO USO</a:t>
            </a:r>
            <a:endParaRPr lang="pt-BR" dirty="0"/>
          </a:p>
        </p:txBody>
      </p:sp>
      <p:pic>
        <p:nvPicPr>
          <p:cNvPr id="4" name="Imagem 3" descr="ScreenHunter_04 Aug. 12 11.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060848"/>
            <a:ext cx="66484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ScreenHunter_03 Aug. 12 11.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20888"/>
            <a:ext cx="7605402" cy="418182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dirty="0" smtClean="0"/>
              <a:t>ALGORITMO AUTENTICADOR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1331640" y="3212976"/>
            <a:ext cx="7560840" cy="20882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MENUS</a:t>
            </a:r>
            <a:endParaRPr lang="pt-BR" dirty="0"/>
          </a:p>
        </p:txBody>
      </p:sp>
      <p:pic>
        <p:nvPicPr>
          <p:cNvPr id="5" name="Imagem 4" descr="ScreenHunter_06 Aug. 12 11.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08920"/>
            <a:ext cx="9144000" cy="38399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 PARA AS SENHAS DE ATENDIMENTO</a:t>
            </a:r>
            <a:endParaRPr lang="pt-BR" dirty="0"/>
          </a:p>
        </p:txBody>
      </p:sp>
      <p:pic>
        <p:nvPicPr>
          <p:cNvPr id="5" name="Imagem 4" descr="ScreenHunter_08 Aug. 12 11.5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556792"/>
            <a:ext cx="5581406" cy="5112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223</TotalTime>
  <Words>37</Words>
  <Application>Microsoft Office PowerPoint</Application>
  <PresentationFormat>Apresentação na tela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Técnica</vt:lpstr>
      <vt:lpstr>PROJETO DE PROGRAMAÇÃO</vt:lpstr>
      <vt:lpstr>VARIÁVEIS GLOBAIS</vt:lpstr>
      <vt:lpstr>FUNCÕES CONVERSORAS (CARACTER / INTEIRO)</vt:lpstr>
      <vt:lpstr>CÁLCULO DE DIFERENÇA DE DATAS</vt:lpstr>
      <vt:lpstr>DETECÇÃO DE PRIMEIRO USO</vt:lpstr>
      <vt:lpstr>ALGORITMO AUTENTICADOR</vt:lpstr>
      <vt:lpstr>SOLUÇÃO DE MENUS</vt:lpstr>
      <vt:lpstr>ALGORITMO PARA AS SENHAS DE ATENDIMENTO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Zeze</dc:creator>
  <cp:lastModifiedBy>Zeze</cp:lastModifiedBy>
  <cp:revision>22</cp:revision>
  <dcterms:created xsi:type="dcterms:W3CDTF">2014-08-12T14:22:29Z</dcterms:created>
  <dcterms:modified xsi:type="dcterms:W3CDTF">2014-08-12T18:05:44Z</dcterms:modified>
</cp:coreProperties>
</file>