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79" autoAdjust="0"/>
  </p:normalViewPr>
  <p:slideViewPr>
    <p:cSldViewPr>
      <p:cViewPr>
        <p:scale>
          <a:sx n="80" d="100"/>
          <a:sy n="80" d="100"/>
        </p:scale>
        <p:origin x="-1086" y="9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76215040"/>
        <c:axId val="76216576"/>
      </c:lineChart>
      <c:catAx>
        <c:axId val="76215040"/>
        <c:scaling>
          <c:orientation val="minMax"/>
        </c:scaling>
        <c:delete val="0"/>
        <c:axPos val="b"/>
        <c:majorTickMark val="out"/>
        <c:minorTickMark val="none"/>
        <c:tickLblPos val="nextTo"/>
        <c:crossAx val="76216576"/>
        <c:crosses val="autoZero"/>
        <c:auto val="1"/>
        <c:lblAlgn val="ctr"/>
        <c:lblOffset val="100"/>
        <c:noMultiLvlLbl val="0"/>
      </c:catAx>
      <c:valAx>
        <c:axId val="76216576"/>
        <c:scaling>
          <c:orientation val="minMax"/>
        </c:scaling>
        <c:delete val="0"/>
        <c:axPos val="l"/>
        <c:majorGridlines/>
        <c:numFmt formatCode="0" sourceLinked="1"/>
        <c:majorTickMark val="out"/>
        <c:minorTickMark val="none"/>
        <c:tickLblPos val="nextTo"/>
        <c:crossAx val="76215040"/>
        <c:crosses val="autoZero"/>
        <c:crossBetween val="between"/>
      </c:valAx>
    </c:plotArea>
    <c:legend>
      <c:legendPos val="b"/>
      <c:layout/>
      <c:overlay val="0"/>
      <c:txPr>
        <a:bodyPr/>
        <a:lstStyle/>
        <a:p>
          <a:pPr>
            <a:defRPr sz="12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896043958078731E-2"/>
          <c:y val="2.71964380500932E-2"/>
          <c:w val="0.91593677091434289"/>
          <c:h val="0.80538177085262119"/>
        </c:manualLayout>
      </c:layout>
      <c:lineChart>
        <c:grouping val="standard"/>
        <c:varyColors val="0"/>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78349824"/>
        <c:axId val="78351360"/>
      </c:lineChart>
      <c:catAx>
        <c:axId val="78349824"/>
        <c:scaling>
          <c:orientation val="minMax"/>
        </c:scaling>
        <c:delete val="0"/>
        <c:axPos val="b"/>
        <c:majorTickMark val="out"/>
        <c:minorTickMark val="none"/>
        <c:tickLblPos val="nextTo"/>
        <c:crossAx val="78351360"/>
        <c:crosses val="autoZero"/>
        <c:auto val="1"/>
        <c:lblAlgn val="ctr"/>
        <c:lblOffset val="100"/>
        <c:noMultiLvlLbl val="0"/>
      </c:catAx>
      <c:valAx>
        <c:axId val="78351360"/>
        <c:scaling>
          <c:orientation val="minMax"/>
        </c:scaling>
        <c:delete val="0"/>
        <c:axPos val="l"/>
        <c:majorGridlines/>
        <c:numFmt formatCode="0" sourceLinked="1"/>
        <c:majorTickMark val="out"/>
        <c:minorTickMark val="none"/>
        <c:tickLblPos val="nextTo"/>
        <c:crossAx val="78349824"/>
        <c:crosses val="autoZero"/>
        <c:crossBetween val="between"/>
      </c:valAx>
    </c:plotArea>
    <c:legend>
      <c:legendPos val="b"/>
      <c:layout>
        <c:manualLayout>
          <c:xMode val="edge"/>
          <c:yMode val="edge"/>
          <c:x val="3.1027121609798768E-2"/>
          <c:y val="0.88968702551568346"/>
          <c:w val="0.93239020122484695"/>
          <c:h val="8.2535196706538763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entre los 270k a 400k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a:t>
            </a:r>
            <a:r>
              <a:rPr lang="es-AR" dirty="0" smtClean="0"/>
              <a:t>proponemos </a:t>
            </a:r>
            <a:r>
              <a:rPr lang="es-AR" dirty="0" smtClean="0"/>
              <a:t>permite contar con todas estas prestaciones que mostramos</a:t>
            </a:r>
            <a:r>
              <a:rPr lang="es-AR" dirty="0" smtClean="0"/>
              <a:t>.</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las ganancias se ha tenido en cuenta la descarga de aplicación a 1 dólar (para la versión paga)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3151868125"/>
              </p:ext>
            </p:extLst>
          </p:nvPr>
        </p:nvGraphicFramePr>
        <p:xfrm>
          <a:off x="179512" y="1268760"/>
          <a:ext cx="8640960" cy="518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989599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smtClean="0"/>
                        <a:t>Calificar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comentario de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a:t>
                      </a:r>
                      <a:r>
                        <a:rPr lang="es-AR" baseline="0" dirty="0" smtClean="0"/>
                        <a:t> 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hart 3"/>
          <p:cNvGraphicFramePr>
            <a:graphicFrameLocks/>
          </p:cNvGraphicFramePr>
          <p:nvPr>
            <p:extLst>
              <p:ext uri="{D42A27DB-BD31-4B8C-83A1-F6EECF244321}">
                <p14:modId xmlns:p14="http://schemas.microsoft.com/office/powerpoint/2010/main" val="1186373056"/>
              </p:ext>
            </p:extLst>
          </p:nvPr>
        </p:nvGraphicFramePr>
        <p:xfrm>
          <a:off x="251520" y="1844824"/>
          <a:ext cx="8496944"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2020</Words>
  <Application>Microsoft Office PowerPoint</Application>
  <PresentationFormat>On-screen Show (4:3)</PresentationFormat>
  <Paragraphs>121</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36</cp:revision>
  <dcterms:created xsi:type="dcterms:W3CDTF">2013-07-14T21:32:49Z</dcterms:created>
  <dcterms:modified xsi:type="dcterms:W3CDTF">2013-08-04T19:05:39Z</dcterms:modified>
</cp:coreProperties>
</file>