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885" autoAdjust="0"/>
  </p:normalViewPr>
  <p:slideViewPr>
    <p:cSldViewPr>
      <p:cViewPr>
        <p:scale>
          <a:sx n="80" d="100"/>
          <a:sy n="80" d="100"/>
        </p:scale>
        <p:origin x="-1086" y="7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Ganacia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Gancia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78574336"/>
        <c:axId val="78575872"/>
      </c:lineChart>
      <c:catAx>
        <c:axId val="78574336"/>
        <c:scaling>
          <c:orientation val="minMax"/>
        </c:scaling>
        <c:delete val="0"/>
        <c:axPos val="b"/>
        <c:majorTickMark val="out"/>
        <c:minorTickMark val="none"/>
        <c:tickLblPos val="nextTo"/>
        <c:crossAx val="78575872"/>
        <c:crosses val="autoZero"/>
        <c:auto val="1"/>
        <c:lblAlgn val="ctr"/>
        <c:lblOffset val="100"/>
        <c:noMultiLvlLbl val="0"/>
      </c:catAx>
      <c:valAx>
        <c:axId val="78575872"/>
        <c:scaling>
          <c:orientation val="minMax"/>
        </c:scaling>
        <c:delete val="0"/>
        <c:axPos val="l"/>
        <c:majorGridlines/>
        <c:numFmt formatCode="0" sourceLinked="1"/>
        <c:majorTickMark val="out"/>
        <c:minorTickMark val="none"/>
        <c:tickLblPos val="nextTo"/>
        <c:crossAx val="78574336"/>
        <c:crosses val="autoZero"/>
        <c:crossBetween val="between"/>
      </c:valAx>
    </c:plotArea>
    <c:legend>
      <c:legendPos val="b"/>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66598949323096E-2"/>
          <c:y val="2.6108580528089471E-2"/>
          <c:w val="0.91523035722454738"/>
          <c:h val="0.81366681479835579"/>
        </c:manualLayout>
      </c:layout>
      <c:lineChart>
        <c:grouping val="standard"/>
        <c:varyColors val="0"/>
        <c:ser>
          <c:idx val="0"/>
          <c:order val="0"/>
          <c:tx>
            <c:strRef>
              <c:f>Sheet2!$C$14</c:f>
              <c:strCache>
                <c:ptCount val="1"/>
                <c:pt idx="0">
                  <c:v>Ganacia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Ganacia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79267328"/>
        <c:axId val="79268864"/>
      </c:lineChart>
      <c:catAx>
        <c:axId val="79267328"/>
        <c:scaling>
          <c:orientation val="minMax"/>
        </c:scaling>
        <c:delete val="0"/>
        <c:axPos val="b"/>
        <c:majorTickMark val="out"/>
        <c:minorTickMark val="none"/>
        <c:tickLblPos val="nextTo"/>
        <c:crossAx val="79268864"/>
        <c:crosses val="autoZero"/>
        <c:auto val="1"/>
        <c:lblAlgn val="ctr"/>
        <c:lblOffset val="100"/>
        <c:noMultiLvlLbl val="0"/>
      </c:catAx>
      <c:valAx>
        <c:axId val="79268864"/>
        <c:scaling>
          <c:orientation val="minMax"/>
        </c:scaling>
        <c:delete val="0"/>
        <c:axPos val="l"/>
        <c:majorGridlines/>
        <c:numFmt formatCode="0" sourceLinked="1"/>
        <c:majorTickMark val="out"/>
        <c:minorTickMark val="none"/>
        <c:tickLblPos val="nextTo"/>
        <c:crossAx val="79267328"/>
        <c:crosses val="autoZero"/>
        <c:crossBetween val="between"/>
      </c:valAx>
    </c:plotArea>
    <c:legend>
      <c:legendPos val="b"/>
      <c:layout>
        <c:manualLayout>
          <c:xMode val="edge"/>
          <c:yMode val="edge"/>
          <c:x val="3.1027131439177159E-2"/>
          <c:y val="0.86440728807910228"/>
          <c:w val="0.93239020122484695"/>
          <c:h val="0.13133077806169685"/>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entre los 270k a 400k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a:t>
            </a:r>
            <a:r>
              <a:rPr lang="es-AR" sz="1200" b="0" i="0" kern="1200" baseline="0" smtClean="0">
                <a:solidFill>
                  <a:schemeClr val="tx1"/>
                </a:solidFill>
                <a:effectLst/>
                <a:latin typeface="+mn-lt"/>
                <a:ea typeface="+mn-ea"/>
                <a:cs typeface="+mn-cs"/>
              </a:rPr>
              <a:t>un último detalle </a:t>
            </a:r>
            <a:r>
              <a:rPr lang="es-AR" sz="1200" b="0" i="0" kern="1200" baseline="0" dirty="0" smtClean="0">
                <a:solidFill>
                  <a:schemeClr val="tx1"/>
                </a:solidFill>
                <a:effectLst/>
                <a:latin typeface="+mn-lt"/>
                <a:ea typeface="+mn-ea"/>
                <a:cs typeface="+mn-cs"/>
              </a:rPr>
              <a:t>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a:t>
            </a:r>
            <a:r>
              <a:rPr lang="es-AR" smtClean="0"/>
              <a:t>que mostramos.</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las ganancias se ha tenido en cuenta la descarga de aplicación a 1 dólar (para la versión paga)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2523089210"/>
              </p:ext>
            </p:extLst>
          </p:nvPr>
        </p:nvGraphicFramePr>
        <p:xfrm>
          <a:off x="323528" y="1268760"/>
          <a:ext cx="8568952" cy="54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989599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smtClean="0"/>
                        <a:t>Calificar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comentario de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a:t>
                      </a:r>
                      <a:r>
                        <a:rPr lang="es-AR" baseline="0" dirty="0" smtClean="0"/>
                        <a:t> </a:t>
                      </a:r>
                      <a:r>
                        <a:rPr lang="es-AR" baseline="0" dirty="0" smtClean="0"/>
                        <a:t>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6" name="Chart 5"/>
          <p:cNvGraphicFramePr>
            <a:graphicFrameLocks/>
          </p:cNvGraphicFramePr>
          <p:nvPr>
            <p:extLst>
              <p:ext uri="{D42A27DB-BD31-4B8C-83A1-F6EECF244321}">
                <p14:modId xmlns:p14="http://schemas.microsoft.com/office/powerpoint/2010/main" val="3839376626"/>
              </p:ext>
            </p:extLst>
          </p:nvPr>
        </p:nvGraphicFramePr>
        <p:xfrm>
          <a:off x="467544" y="1628800"/>
          <a:ext cx="8424936"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1812</Words>
  <Application>Microsoft Office PowerPoint</Application>
  <PresentationFormat>On-screen Show (4:3)</PresentationFormat>
  <Paragraphs>115</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32</cp:revision>
  <dcterms:created xsi:type="dcterms:W3CDTF">2013-07-14T21:32:49Z</dcterms:created>
  <dcterms:modified xsi:type="dcterms:W3CDTF">2013-08-04T17:00:15Z</dcterms:modified>
</cp:coreProperties>
</file>