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7" r:id="rId7"/>
    <p:sldId id="261" r:id="rId8"/>
    <p:sldId id="260" r:id="rId9"/>
    <p:sldId id="266" r:id="rId10"/>
    <p:sldId id="265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022" autoAdjust="0"/>
  </p:normalViewPr>
  <p:slideViewPr>
    <p:cSldViewPr snapToGrid="0">
      <p:cViewPr varScale="1">
        <p:scale>
          <a:sx n="62" d="100"/>
          <a:sy n="62" d="100"/>
        </p:scale>
        <p:origin x="10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F7E90-5AAD-47C2-A4D4-A6D6DA9E88C4}" type="datetimeFigureOut">
              <a:rPr lang="es-AR" smtClean="0"/>
              <a:t>04/08/2013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4D49E-1F23-4BD5-B9E9-C7C6DEB063C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5599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 version actual </a:t>
            </a:r>
            <a:r>
              <a:rPr lang="en-US" dirty="0" err="1" smtClean="0"/>
              <a:t>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desarrollada</a:t>
            </a:r>
            <a:r>
              <a:rPr lang="en-US" baseline="0" dirty="0" smtClean="0"/>
              <a:t> en Android. </a:t>
            </a:r>
            <a:r>
              <a:rPr lang="en-US" baseline="0" dirty="0" err="1" smtClean="0"/>
              <a:t>Existirán</a:t>
            </a:r>
            <a:r>
              <a:rPr lang="en-US" baseline="0" dirty="0" smtClean="0"/>
              <a:t> versions para Windows Phone y </a:t>
            </a:r>
            <a:r>
              <a:rPr lang="en-US" baseline="0" dirty="0" err="1" smtClean="0"/>
              <a:t>Iphone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Tenemos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gente</a:t>
            </a:r>
            <a:r>
              <a:rPr lang="en-US" baseline="0" dirty="0" smtClean="0"/>
              <a:t> en el </a:t>
            </a:r>
            <a:r>
              <a:rPr lang="en-US" baseline="0" dirty="0" err="1" smtClean="0"/>
              <a:t>equipo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experiencia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eso</a:t>
            </a:r>
            <a:r>
              <a:rPr lang="en-US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6021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Recalcar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son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productos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que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requieren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licencia</a:t>
            </a:r>
            <a:r>
              <a:rPr lang="en-US" baseline="0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9182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04D49E-1F23-4BD5-B9E9-C7C6DEB063CD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5299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8/4/2013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8/4/2013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8/4/2013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8/4/2013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Toilet</a:t>
            </a:r>
            <a:endParaRPr lang="es-A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Desde el punto de vista tecnológico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4835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Carga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Intenet</a:t>
            </a:r>
            <a:endParaRPr lang="en-US" dirty="0" smtClean="0"/>
          </a:p>
          <a:p>
            <a:pPr lvl="1"/>
            <a:r>
              <a:rPr lang="en-US" dirty="0" smtClean="0"/>
              <a:t>Web Crawling</a:t>
            </a:r>
            <a:endParaRPr lang="en-US" dirty="0"/>
          </a:p>
          <a:p>
            <a:r>
              <a:rPr lang="en-US" dirty="0" err="1" smtClean="0"/>
              <a:t>Ejemplo</a:t>
            </a:r>
            <a:r>
              <a:rPr lang="en-US" dirty="0" smtClean="0"/>
              <a:t> McDonalds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8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70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Protección</a:t>
            </a:r>
            <a:r>
              <a:rPr lang="en-US" dirty="0" smtClean="0"/>
              <a:t> de los </a:t>
            </a:r>
            <a:r>
              <a:rPr lang="en-US" dirty="0" err="1" smtClean="0"/>
              <a:t>datos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669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Plataformas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Mobiles</a:t>
            </a:r>
            <a:endParaRPr lang="es-AR" dirty="0"/>
          </a:p>
        </p:txBody>
      </p:sp>
      <p:pic>
        <p:nvPicPr>
          <p:cNvPr id="1026" name="Picture 2" descr="http://cdn4.diymediahome.org/wp-content/uploads/android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576" y="1442432"/>
            <a:ext cx="1199459" cy="14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8891" y="3789181"/>
            <a:ext cx="1803851" cy="18038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7808" y="4241801"/>
            <a:ext cx="4992289" cy="89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9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HerramientasDesarrollo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Servidor</a:t>
            </a:r>
            <a:endParaRPr lang="en-US" dirty="0" smtClean="0"/>
          </a:p>
          <a:p>
            <a:r>
              <a:rPr lang="en-US" dirty="0" smtClean="0"/>
              <a:t>Visual Studio Express Web Edition</a:t>
            </a:r>
          </a:p>
          <a:p>
            <a:r>
              <a:rPr lang="en-US" dirty="0" err="1" smtClean="0"/>
              <a:t>LocalDB</a:t>
            </a:r>
            <a:endParaRPr lang="en-US" dirty="0" smtClean="0"/>
          </a:p>
          <a:p>
            <a:r>
              <a:rPr lang="en-US" dirty="0" smtClean="0"/>
              <a:t>SQL Server Management Studio</a:t>
            </a:r>
          </a:p>
          <a:p>
            <a:pPr marL="0" indent="0">
              <a:buNone/>
            </a:pPr>
            <a:r>
              <a:rPr lang="en-US" dirty="0" err="1" smtClean="0"/>
              <a:t>Cliente</a:t>
            </a:r>
            <a:endParaRPr lang="en-US" dirty="0" smtClean="0"/>
          </a:p>
          <a:p>
            <a:r>
              <a:rPr lang="en-US" dirty="0" smtClean="0"/>
              <a:t>Android Developer Tools</a:t>
            </a:r>
          </a:p>
          <a:p>
            <a:r>
              <a:rPr lang="en-US" dirty="0" err="1" smtClean="0"/>
              <a:t>Xcode</a:t>
            </a:r>
            <a:r>
              <a:rPr lang="en-US" dirty="0" smtClean="0"/>
              <a:t> </a:t>
            </a:r>
            <a:r>
              <a:rPr lang="en-US" dirty="0"/>
              <a:t>(IPhone)</a:t>
            </a:r>
          </a:p>
          <a:p>
            <a:r>
              <a:rPr lang="en-US" dirty="0" smtClean="0"/>
              <a:t>Visual </a:t>
            </a:r>
            <a:r>
              <a:rPr lang="en-US" dirty="0"/>
              <a:t>Studio Express </a:t>
            </a:r>
            <a:r>
              <a:rPr lang="en-US" dirty="0" smtClean="0"/>
              <a:t>Windows </a:t>
            </a:r>
            <a:r>
              <a:rPr lang="en-US" dirty="0"/>
              <a:t>Phone </a:t>
            </a:r>
            <a:r>
              <a:rPr lang="en-US" dirty="0" smtClean="0"/>
              <a:t>Edition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considerar</a:t>
            </a:r>
            <a:endParaRPr lang="en-US" dirty="0" smtClean="0"/>
          </a:p>
          <a:p>
            <a:r>
              <a:rPr lang="en-US" dirty="0" err="1" smtClean="0"/>
              <a:t>Xamarin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94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Vista de </a:t>
            </a:r>
            <a:r>
              <a:rPr lang="en-US" dirty="0" err="1" smtClean="0"/>
              <a:t>Despliegue</a:t>
            </a:r>
            <a:endParaRPr lang="es-AR" dirty="0"/>
          </a:p>
        </p:txBody>
      </p:sp>
      <p:grpSp>
        <p:nvGrpSpPr>
          <p:cNvPr id="4" name="Group 120"/>
          <p:cNvGrpSpPr/>
          <p:nvPr/>
        </p:nvGrpSpPr>
        <p:grpSpPr>
          <a:xfrm>
            <a:off x="3353273" y="1092791"/>
            <a:ext cx="2707468" cy="1069708"/>
            <a:chOff x="5471830" y="1066800"/>
            <a:chExt cx="1737741" cy="691597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t="22568"/>
            <a:stretch/>
          </p:blipFill>
          <p:spPr bwMode="auto">
            <a:xfrm>
              <a:off x="6207006" y="1066800"/>
              <a:ext cx="267389" cy="4329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5471830" y="1499714"/>
              <a:ext cx="1737741" cy="258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Windows Phone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539253" y="3532043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Android</a:t>
            </a:r>
          </a:p>
        </p:txBody>
      </p:sp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98706" y="2804876"/>
            <a:ext cx="371717" cy="77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3539253" y="5101642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IPhone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539201" y="4543027"/>
            <a:ext cx="319209" cy="55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1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353479" y="3005328"/>
            <a:ext cx="786510" cy="576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6587181" y="3582102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REST API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708347" y="2466254"/>
            <a:ext cx="2076773" cy="207677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6587181" y="4142916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IIS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272866" y="3582102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Database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9394032" y="2466254"/>
            <a:ext cx="2076773" cy="207677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TextBox 22"/>
          <p:cNvSpPr txBox="1"/>
          <p:nvPr/>
        </p:nvSpPr>
        <p:spPr>
          <a:xfrm>
            <a:off x="9272866" y="4142916"/>
            <a:ext cx="2319106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SQL Server</a:t>
            </a:r>
          </a:p>
        </p:txBody>
      </p:sp>
      <p:pic>
        <p:nvPicPr>
          <p:cNvPr id="26" name="Picture 12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0157585" y="2937909"/>
            <a:ext cx="549665" cy="697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8" name="Straight Arrow Connector 27"/>
          <p:cNvCxnSpPr>
            <a:stCxn id="16" idx="3"/>
            <a:endCxn id="26" idx="1"/>
          </p:cNvCxnSpPr>
          <p:nvPr/>
        </p:nvCxnSpPr>
        <p:spPr>
          <a:xfrm flipV="1">
            <a:off x="8139989" y="3286477"/>
            <a:ext cx="2017596" cy="72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5" idx="3"/>
            <a:endCxn id="16" idx="1"/>
          </p:cNvCxnSpPr>
          <p:nvPr/>
        </p:nvCxnSpPr>
        <p:spPr>
          <a:xfrm>
            <a:off x="4915308" y="1427590"/>
            <a:ext cx="2438171" cy="18661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</p:cNvCxnSpPr>
          <p:nvPr/>
        </p:nvCxnSpPr>
        <p:spPr>
          <a:xfrm>
            <a:off x="4870423" y="3193489"/>
            <a:ext cx="2361889" cy="929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16" idx="1"/>
          </p:cNvCxnSpPr>
          <p:nvPr/>
        </p:nvCxnSpPr>
        <p:spPr>
          <a:xfrm flipV="1">
            <a:off x="4858410" y="3293715"/>
            <a:ext cx="2495069" cy="15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005733" y="1602536"/>
            <a:ext cx="428628" cy="5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516164" y="2562978"/>
            <a:ext cx="428628" cy="5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804802" y="4345072"/>
            <a:ext cx="428628" cy="5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3082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Costos</a:t>
            </a:r>
            <a:r>
              <a:rPr lang="en-US" dirty="0" smtClean="0"/>
              <a:t> Hosting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858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Beneficios</a:t>
            </a:r>
            <a:r>
              <a:rPr lang="en-US" dirty="0" smtClean="0"/>
              <a:t> API REST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Uniforme</a:t>
            </a:r>
            <a:r>
              <a:rPr lang="en-US" dirty="0" smtClean="0"/>
              <a:t> para </a:t>
            </a:r>
            <a:r>
              <a:rPr lang="en-US" dirty="0" err="1" smtClean="0"/>
              <a:t>todos</a:t>
            </a:r>
            <a:r>
              <a:rPr lang="en-US" dirty="0" smtClean="0"/>
              <a:t> los clients</a:t>
            </a:r>
          </a:p>
          <a:p>
            <a:r>
              <a:rPr lang="en-US" dirty="0" err="1" smtClean="0"/>
              <a:t>Abstrae</a:t>
            </a:r>
            <a:r>
              <a:rPr lang="en-US" dirty="0" smtClean="0"/>
              <a:t> la </a:t>
            </a:r>
            <a:r>
              <a:rPr lang="en-US" dirty="0" err="1" smtClean="0"/>
              <a:t>plataforma</a:t>
            </a:r>
            <a:r>
              <a:rPr lang="en-US" dirty="0" smtClean="0"/>
              <a:t> del </a:t>
            </a:r>
            <a:r>
              <a:rPr lang="en-US" dirty="0" err="1" smtClean="0"/>
              <a:t>servidor</a:t>
            </a:r>
            <a:endParaRPr lang="en-US" dirty="0" smtClean="0"/>
          </a:p>
          <a:p>
            <a:r>
              <a:rPr lang="en-US" smtClean="0"/>
              <a:t>Caching HTTP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3047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Seguridad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Autenticación</a:t>
            </a:r>
            <a:r>
              <a:rPr lang="en-US" dirty="0" smtClean="0"/>
              <a:t> </a:t>
            </a:r>
            <a:r>
              <a:rPr lang="en-US" dirty="0" err="1" smtClean="0"/>
              <a:t>básica</a:t>
            </a:r>
            <a:endParaRPr lang="en-US" dirty="0" smtClean="0"/>
          </a:p>
          <a:p>
            <a:pPr lvl="1"/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llamadas</a:t>
            </a:r>
            <a:r>
              <a:rPr lang="en-US" dirty="0" smtClean="0"/>
              <a:t> se </a:t>
            </a:r>
            <a:r>
              <a:rPr lang="en-US" dirty="0" err="1" smtClean="0"/>
              <a:t>autentican</a:t>
            </a:r>
            <a:r>
              <a:rPr lang="en-US" dirty="0" smtClean="0"/>
              <a:t> con </a:t>
            </a:r>
            <a:r>
              <a:rPr lang="en-US" dirty="0" err="1" smtClean="0"/>
              <a:t>credenciales</a:t>
            </a:r>
            <a:endParaRPr lang="en-US" dirty="0" smtClean="0"/>
          </a:p>
          <a:p>
            <a:r>
              <a:rPr lang="en-US" dirty="0" smtClean="0"/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420517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E/S </a:t>
            </a:r>
            <a:r>
              <a:rPr lang="en-US" dirty="0" err="1" smtClean="0"/>
              <a:t>asincrónica</a:t>
            </a:r>
            <a:endParaRPr lang="es-AR" dirty="0"/>
          </a:p>
        </p:txBody>
      </p:sp>
      <p:grpSp>
        <p:nvGrpSpPr>
          <p:cNvPr id="57" name="Group 56"/>
          <p:cNvGrpSpPr/>
          <p:nvPr/>
        </p:nvGrpSpPr>
        <p:grpSpPr>
          <a:xfrm>
            <a:off x="3766088" y="690932"/>
            <a:ext cx="7607934" cy="4853968"/>
            <a:chOff x="40247" y="0"/>
            <a:chExt cx="10537029" cy="6722772"/>
          </a:xfrm>
        </p:grpSpPr>
        <p:sp>
          <p:nvSpPr>
            <p:cNvPr id="4" name="Down Arrow 3"/>
            <p:cNvSpPr/>
            <p:nvPr/>
          </p:nvSpPr>
          <p:spPr>
            <a:xfrm>
              <a:off x="1652789" y="901521"/>
              <a:ext cx="1077533" cy="546064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311240" y="1685054"/>
              <a:ext cx="1564783" cy="1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2550018" y="1942562"/>
              <a:ext cx="1880316" cy="1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11240" y="480740"/>
              <a:ext cx="3951668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Thread con E/S </a:t>
              </a:r>
              <a:r>
                <a:rPr lang="en-US" b="1" dirty="0" err="1" smtClean="0"/>
                <a:t>sincrónica</a:t>
              </a:r>
              <a:endParaRPr lang="es-AR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2565044" y="5172003"/>
              <a:ext cx="186529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ight Brace 8"/>
            <p:cNvSpPr/>
            <p:nvPr/>
          </p:nvSpPr>
          <p:spPr>
            <a:xfrm>
              <a:off x="2550017" y="1685054"/>
              <a:ext cx="180305" cy="2575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19588" y="1487418"/>
              <a:ext cx="926779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2565044" y="1977513"/>
              <a:ext cx="538764" cy="3138577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75716" y="3351462"/>
              <a:ext cx="1269640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90ms</a:t>
              </a:r>
              <a:endParaRPr lang="es-AR" dirty="0"/>
            </a:p>
          </p:txBody>
        </p:sp>
        <p:sp>
          <p:nvSpPr>
            <p:cNvPr id="13" name="TextBox 12"/>
            <p:cNvSpPr txBox="1"/>
            <p:nvPr/>
          </p:nvSpPr>
          <p:spPr>
            <a:xfrm rot="5400000">
              <a:off x="576833" y="3301522"/>
              <a:ext cx="3229443" cy="51152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BLOQUEADO</a:t>
              </a:r>
              <a:endParaRPr lang="es-AR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40247" y="5375918"/>
              <a:ext cx="186529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ight Brace 14"/>
            <p:cNvSpPr/>
            <p:nvPr/>
          </p:nvSpPr>
          <p:spPr>
            <a:xfrm>
              <a:off x="2495247" y="5194074"/>
              <a:ext cx="180305" cy="2575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664818" y="5138162"/>
              <a:ext cx="881703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7487992" y="990473"/>
              <a:ext cx="1077533" cy="5460641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6146443" y="1774006"/>
              <a:ext cx="1564783" cy="12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8385221" y="2031514"/>
              <a:ext cx="1880316" cy="12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083622" y="526961"/>
              <a:ext cx="4493654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Thread </a:t>
              </a:r>
              <a:r>
                <a:rPr lang="en-US" b="1" dirty="0" smtClean="0"/>
                <a:t>con E/S </a:t>
              </a:r>
              <a:r>
                <a:rPr lang="en-US" b="1" dirty="0" err="1" smtClean="0"/>
                <a:t>asincrónica</a:t>
              </a:r>
              <a:endParaRPr lang="es-AR" b="1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 flipV="1">
              <a:off x="8400247" y="5260955"/>
              <a:ext cx="186529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ight Brace 21"/>
            <p:cNvSpPr/>
            <p:nvPr/>
          </p:nvSpPr>
          <p:spPr>
            <a:xfrm>
              <a:off x="8385220" y="1774006"/>
              <a:ext cx="180305" cy="2575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662116" y="1460513"/>
              <a:ext cx="1081552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 flipV="1">
              <a:off x="5875450" y="5464870"/>
              <a:ext cx="1865291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Right Brace 24"/>
            <p:cNvSpPr/>
            <p:nvPr/>
          </p:nvSpPr>
          <p:spPr>
            <a:xfrm>
              <a:off x="8330450" y="5283026"/>
              <a:ext cx="180305" cy="25750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564416" y="5141256"/>
              <a:ext cx="922990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6146442" y="2156561"/>
              <a:ext cx="1564783" cy="12880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8385220" y="2414069"/>
              <a:ext cx="1880316" cy="12879"/>
            </a:xfrm>
            <a:prstGeom prst="straightConnector1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Right Brace 28"/>
            <p:cNvSpPr/>
            <p:nvPr/>
          </p:nvSpPr>
          <p:spPr>
            <a:xfrm>
              <a:off x="8385219" y="2156561"/>
              <a:ext cx="180305" cy="257508"/>
            </a:xfrm>
            <a:prstGeom prst="rightBrac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683579" y="1950396"/>
              <a:ext cx="927145" cy="5115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6146442" y="2563979"/>
              <a:ext cx="1564783" cy="12880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8385220" y="2821487"/>
              <a:ext cx="1880316" cy="12879"/>
            </a:xfrm>
            <a:prstGeom prst="straightConnector1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ight Brace 32"/>
            <p:cNvSpPr/>
            <p:nvPr/>
          </p:nvSpPr>
          <p:spPr>
            <a:xfrm>
              <a:off x="8385219" y="2563979"/>
              <a:ext cx="180305" cy="257508"/>
            </a:xfrm>
            <a:prstGeom prst="rightBrace">
              <a:avLst/>
            </a:prstGeom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705044" y="2336350"/>
              <a:ext cx="1081553" cy="5115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 flipV="1">
              <a:off x="8400247" y="5569410"/>
              <a:ext cx="1865291" cy="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 flipV="1">
              <a:off x="5875450" y="5773325"/>
              <a:ext cx="1865291" cy="2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ight Brace 36"/>
            <p:cNvSpPr/>
            <p:nvPr/>
          </p:nvSpPr>
          <p:spPr>
            <a:xfrm>
              <a:off x="8330450" y="5591481"/>
              <a:ext cx="180305" cy="257508"/>
            </a:xfrm>
            <a:prstGeom prst="rightBrac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rgbClr val="00B0F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00022" y="5642893"/>
              <a:ext cx="922990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5ms</a:t>
              </a:r>
              <a:endParaRPr lang="es-AR" dirty="0"/>
            </a:p>
          </p:txBody>
        </p:sp>
        <p:sp>
          <p:nvSpPr>
            <p:cNvPr id="39" name="Right Brace 38"/>
            <p:cNvSpPr/>
            <p:nvPr/>
          </p:nvSpPr>
          <p:spPr>
            <a:xfrm>
              <a:off x="8404402" y="2078234"/>
              <a:ext cx="538764" cy="3138577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015073" y="3452183"/>
              <a:ext cx="1250463" cy="5115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90ms</a:t>
              </a:r>
              <a:endParaRPr lang="es-AR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 flipH="1">
              <a:off x="5079107" y="0"/>
              <a:ext cx="60637" cy="67227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888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Escalabilidad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</a:p>
          <a:p>
            <a:r>
              <a:rPr lang="en-US" dirty="0" smtClean="0"/>
              <a:t>Base de </a:t>
            </a:r>
            <a:r>
              <a:rPr lang="en-US" dirty="0" err="1" smtClean="0"/>
              <a:t>datos</a:t>
            </a:r>
            <a:r>
              <a:rPr lang="en-US" dirty="0" smtClean="0"/>
              <a:t> con clustering </a:t>
            </a:r>
          </a:p>
          <a:p>
            <a:r>
              <a:rPr lang="en-US" dirty="0" err="1" smtClean="0"/>
              <a:t>Múltiples</a:t>
            </a:r>
            <a:r>
              <a:rPr lang="en-US" dirty="0" smtClean="0"/>
              <a:t> </a:t>
            </a:r>
            <a:r>
              <a:rPr lang="en-US" dirty="0" err="1" smtClean="0"/>
              <a:t>servidores</a:t>
            </a:r>
            <a:endParaRPr lang="en-US" dirty="0" smtClean="0"/>
          </a:p>
          <a:p>
            <a:r>
              <a:rPr lang="en-US" dirty="0"/>
              <a:t>Balance de </a:t>
            </a:r>
            <a:r>
              <a:rPr lang="en-US" dirty="0" err="1" smtClean="0"/>
              <a:t>carga</a:t>
            </a:r>
            <a:endParaRPr lang="en-US" dirty="0"/>
          </a:p>
          <a:p>
            <a:r>
              <a:rPr lang="en-US" dirty="0" smtClean="0"/>
              <a:t>HTTP batched responses para </a:t>
            </a:r>
            <a:r>
              <a:rPr lang="en-US" dirty="0" err="1" smtClean="0"/>
              <a:t>mapas</a:t>
            </a:r>
            <a:endParaRPr lang="en-US" dirty="0" smtClean="0"/>
          </a:p>
          <a:p>
            <a:r>
              <a:rPr lang="en-US" dirty="0" err="1" smtClean="0"/>
              <a:t>Confirmación</a:t>
            </a:r>
            <a:r>
              <a:rPr lang="en-US" dirty="0" smtClean="0"/>
              <a:t> </a:t>
            </a:r>
            <a:r>
              <a:rPr lang="en-US" dirty="0" err="1" smtClean="0"/>
              <a:t>usuarios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465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TC103457475[[fn=Frame]]</Template>
  <TotalTime>257</TotalTime>
  <Words>173</Words>
  <Application>Microsoft Office PowerPoint</Application>
  <PresentationFormat>Widescreen</PresentationFormat>
  <Paragraphs>63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Wingdings 2</vt:lpstr>
      <vt:lpstr>Frame</vt:lpstr>
      <vt:lpstr>Social Toilet</vt:lpstr>
      <vt:lpstr>Plataformas Mobiles</vt:lpstr>
      <vt:lpstr>HerramientasDesarrollo</vt:lpstr>
      <vt:lpstr>Vista de Despliegue</vt:lpstr>
      <vt:lpstr>Costos Hosting</vt:lpstr>
      <vt:lpstr>Beneficios API REST</vt:lpstr>
      <vt:lpstr>Seguridad</vt:lpstr>
      <vt:lpstr>E/S asincrónica</vt:lpstr>
      <vt:lpstr>Escalabilidad</vt:lpstr>
      <vt:lpstr>Carga Inicial</vt:lpstr>
      <vt:lpstr>Modelo de Datos</vt:lpstr>
      <vt:lpstr>Protección de los datos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Toilet</dc:title>
  <dc:creator>Damian</dc:creator>
  <cp:lastModifiedBy>Damian</cp:lastModifiedBy>
  <cp:revision>69</cp:revision>
  <dcterms:created xsi:type="dcterms:W3CDTF">2013-08-03T18:46:13Z</dcterms:created>
  <dcterms:modified xsi:type="dcterms:W3CDTF">2013-08-04T14:42:22Z</dcterms:modified>
</cp:coreProperties>
</file>