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0" r:id="rId9"/>
    <p:sldId id="266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04/08/2013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r>
              <a:rPr lang="es-AR" baseline="0" dirty="0" smtClean="0"/>
              <a:t> Hablar un poco de la experiencia.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lo de no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personal de IT </a:t>
            </a:r>
            <a:r>
              <a:rPr lang="en-US" baseline="0" dirty="0" err="1" smtClean="0"/>
              <a:t>dedicado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core business.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dedicación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exclusiva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mayor control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costos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infraestructura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76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consumer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4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vista a la gran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33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60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Intenet</a:t>
            </a:r>
            <a:endParaRPr lang="en-US" sz="2800" dirty="0" smtClean="0"/>
          </a:p>
          <a:p>
            <a:pPr lvl="1"/>
            <a:r>
              <a:rPr lang="en-US" sz="2400" dirty="0" smtClean="0"/>
              <a:t>Web Crawling</a:t>
            </a:r>
            <a:endParaRPr lang="en-US" sz="2400" dirty="0"/>
          </a:p>
          <a:p>
            <a:r>
              <a:rPr lang="en-US" sz="2800" dirty="0" err="1" smtClean="0"/>
              <a:t>Ejemplo</a:t>
            </a:r>
            <a:r>
              <a:rPr lang="en-US" sz="2800" dirty="0" smtClean="0"/>
              <a:t> McDonalds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7" y="2425939"/>
            <a:ext cx="5756898" cy="3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6" y="1389949"/>
            <a:ext cx="8255431" cy="4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Visual Studio Express Web Edition</a:t>
            </a:r>
          </a:p>
          <a:p>
            <a:r>
              <a:rPr lang="en-US" sz="2800" dirty="0" err="1" smtClean="0"/>
              <a:t>LocalDB</a:t>
            </a:r>
            <a:endParaRPr lang="en-US" sz="2800" dirty="0" smtClean="0"/>
          </a:p>
          <a:p>
            <a:r>
              <a:rPr lang="en-US" sz="2800" dirty="0" smtClean="0"/>
              <a:t>SQL Server Management Studio</a:t>
            </a:r>
          </a:p>
          <a:p>
            <a:pPr marL="0" indent="0">
              <a:buNone/>
            </a:pPr>
            <a:r>
              <a:rPr lang="en-US" sz="2800" dirty="0" err="1" smtClean="0"/>
              <a:t>Cliente</a:t>
            </a:r>
            <a:endParaRPr lang="en-US" sz="2800" dirty="0" smtClean="0"/>
          </a:p>
          <a:p>
            <a:r>
              <a:rPr lang="en-US" sz="2800" dirty="0" smtClean="0"/>
              <a:t>Android Developer Tools</a:t>
            </a:r>
          </a:p>
          <a:p>
            <a:r>
              <a:rPr lang="en-US" sz="2800" dirty="0" err="1" smtClean="0"/>
              <a:t>Xcode</a:t>
            </a:r>
            <a:r>
              <a:rPr lang="en-US" sz="2800" dirty="0" smtClean="0"/>
              <a:t> </a:t>
            </a:r>
            <a:r>
              <a:rPr lang="en-US" sz="2800" dirty="0"/>
              <a:t>(IPhone)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Express </a:t>
            </a:r>
            <a:r>
              <a:rPr lang="en-US" sz="2800" dirty="0" smtClean="0"/>
              <a:t>Windows </a:t>
            </a:r>
            <a:r>
              <a:rPr lang="en-US" sz="2800" dirty="0"/>
              <a:t>Phone </a:t>
            </a:r>
            <a:r>
              <a:rPr lang="en-US" sz="2800" dirty="0" smtClean="0"/>
              <a:t>Edition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3353273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9253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8706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39253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39201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53479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587181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08347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587181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2866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394032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9272866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7585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8139989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915308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870423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858410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05733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16164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04802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Windows Azure</a:t>
            </a:r>
          </a:p>
          <a:p>
            <a:r>
              <a:rPr lang="en-US" sz="2800" dirty="0" smtClean="0"/>
              <a:t>Azure Web Sites </a:t>
            </a:r>
          </a:p>
          <a:p>
            <a:r>
              <a:rPr lang="en-US" sz="2800" dirty="0" smtClean="0"/>
              <a:t>Azure Storage Blobs (</a:t>
            </a:r>
            <a:r>
              <a:rPr lang="en-US" sz="2800" dirty="0" err="1" smtClean="0"/>
              <a:t>fotos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Azure (</a:t>
            </a:r>
            <a:r>
              <a:rPr lang="en-US" sz="2800" dirty="0" err="1" smtClean="0"/>
              <a:t>demás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Beneficios</a:t>
            </a:r>
            <a:endParaRPr lang="en-US" sz="36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on-demand</a:t>
            </a:r>
          </a:p>
          <a:p>
            <a:r>
              <a:rPr lang="en-US" sz="2800" dirty="0" smtClean="0"/>
              <a:t>Load-balancing</a:t>
            </a:r>
          </a:p>
          <a:p>
            <a:r>
              <a:rPr lang="en-US" sz="2800" dirty="0" smtClean="0"/>
              <a:t>CDN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personal IT </a:t>
            </a:r>
            <a:r>
              <a:rPr lang="en-US" sz="2800" dirty="0" err="1" smtClean="0"/>
              <a:t>dedicado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API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Uniforme</a:t>
            </a:r>
            <a:r>
              <a:rPr lang="en-US" sz="2800" dirty="0" smtClean="0"/>
              <a:t> para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clientes</a:t>
            </a:r>
            <a:endParaRPr lang="en-US" sz="2800" dirty="0" smtClean="0"/>
          </a:p>
          <a:p>
            <a:r>
              <a:rPr lang="en-US" sz="2800" dirty="0" err="1" smtClean="0"/>
              <a:t>Clientes</a:t>
            </a:r>
            <a:r>
              <a:rPr lang="en-US" sz="2800" dirty="0" smtClean="0"/>
              <a:t> solo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consumir</a:t>
            </a:r>
            <a:r>
              <a:rPr lang="en-US" sz="2800" dirty="0"/>
              <a:t> </a:t>
            </a:r>
            <a:r>
              <a:rPr lang="en-US" sz="2800" dirty="0" smtClean="0"/>
              <a:t>HTTP</a:t>
            </a:r>
            <a:endParaRPr lang="en-US" sz="2800" dirty="0" smtClean="0"/>
          </a:p>
          <a:p>
            <a:r>
              <a:rPr lang="en-US" sz="2800" dirty="0" err="1" smtClean="0"/>
              <a:t>Abstrae</a:t>
            </a:r>
            <a:r>
              <a:rPr lang="en-US" sz="2800" dirty="0" smtClean="0"/>
              <a:t> la </a:t>
            </a:r>
            <a:r>
              <a:rPr lang="en-US" sz="2800" dirty="0" err="1" smtClean="0"/>
              <a:t>plataforma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Caching </a:t>
            </a:r>
            <a:r>
              <a:rPr lang="en-US" sz="2800" dirty="0" smtClean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Autenticación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básica</a:t>
            </a:r>
            <a:endParaRPr lang="en-US" sz="2800" dirty="0" smtClean="0"/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se </a:t>
            </a:r>
            <a:r>
              <a:rPr lang="en-US" sz="2400" dirty="0" err="1" smtClean="0"/>
              <a:t>autentican</a:t>
            </a:r>
            <a:r>
              <a:rPr lang="en-US" sz="2400" dirty="0" smtClean="0"/>
              <a:t> con </a:t>
            </a:r>
            <a:r>
              <a:rPr lang="en-US" sz="2400" dirty="0" err="1" smtClean="0"/>
              <a:t>credenciales</a:t>
            </a:r>
            <a:endParaRPr lang="en-US" sz="2400" dirty="0" smtClean="0"/>
          </a:p>
          <a:p>
            <a:r>
              <a:rPr lang="en-US" sz="2800" dirty="0" smtClean="0"/>
              <a:t>HTTPS</a:t>
            </a:r>
          </a:p>
          <a:p>
            <a:r>
              <a:rPr lang="en-US" sz="2800" dirty="0" err="1" smtClean="0"/>
              <a:t>Futuro</a:t>
            </a:r>
            <a:r>
              <a:rPr lang="en-US" sz="2800" dirty="0" smtClean="0"/>
              <a:t>: </a:t>
            </a:r>
            <a:r>
              <a:rPr lang="en-US" sz="2800" dirty="0" err="1" smtClean="0"/>
              <a:t>OAuth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</a:t>
              </a:r>
              <a:r>
                <a:rPr lang="en-US" b="1" dirty="0" smtClean="0"/>
                <a:t>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Caching</a:t>
            </a:r>
          </a:p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clustering </a:t>
            </a:r>
          </a:p>
          <a:p>
            <a:r>
              <a:rPr lang="en-US" sz="2800" dirty="0" err="1" smtClean="0"/>
              <a:t>Múltiples</a:t>
            </a:r>
            <a:r>
              <a:rPr lang="en-US" sz="2800" dirty="0" smtClean="0"/>
              <a:t> </a:t>
            </a:r>
            <a:r>
              <a:rPr lang="en-US" sz="2800" dirty="0" err="1" smtClean="0"/>
              <a:t>servidores</a:t>
            </a:r>
            <a:endParaRPr lang="en-US" sz="2800" dirty="0" smtClean="0"/>
          </a:p>
          <a:p>
            <a:r>
              <a:rPr lang="en-US" sz="2800" dirty="0"/>
              <a:t>Balance de </a:t>
            </a:r>
            <a:r>
              <a:rPr lang="en-US" sz="2800" dirty="0" err="1" smtClean="0"/>
              <a:t>carga</a:t>
            </a:r>
            <a:endParaRPr lang="en-US" sz="2800" dirty="0"/>
          </a:p>
          <a:p>
            <a:r>
              <a:rPr lang="en-US" sz="2800" dirty="0" smtClean="0"/>
              <a:t>HTTP batched responses para </a:t>
            </a:r>
            <a:r>
              <a:rPr lang="en-US" sz="2800" dirty="0" err="1" smtClean="0"/>
              <a:t>mapas</a:t>
            </a:r>
            <a:endParaRPr lang="en-US" sz="2800" dirty="0" smtClean="0"/>
          </a:p>
          <a:p>
            <a:r>
              <a:rPr lang="en-US" sz="2800" dirty="0" err="1" smtClean="0"/>
              <a:t>Confirmación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usuarios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483</TotalTime>
  <Words>293</Words>
  <Application>Microsoft Office PowerPoint</Application>
  <PresentationFormat>Widescreen</PresentationFormat>
  <Paragraphs>80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Social Toilet</vt:lpstr>
      <vt:lpstr>Plataformas Mobiles</vt:lpstr>
      <vt:lpstr>HerramientasDesarrollo</vt:lpstr>
      <vt:lpstr>Vista de Despliegue</vt:lpstr>
      <vt:lpstr>Infraestructura</vt:lpstr>
      <vt:lpstr>Beneficios API REST</vt:lpstr>
      <vt:lpstr>Seguridad</vt:lpstr>
      <vt:lpstr>E/S asincrónica</vt:lpstr>
      <vt:lpstr>Escalabilidad a Futuro</vt:lpstr>
      <vt:lpstr>Carga Inicial</vt:lpstr>
      <vt:lpstr>Modelo de Datos</vt:lpstr>
      <vt:lpstr>Protección de los datos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103</cp:revision>
  <dcterms:created xsi:type="dcterms:W3CDTF">2013-08-03T18:46:13Z</dcterms:created>
  <dcterms:modified xsi:type="dcterms:W3CDTF">2013-08-04T18:28:53Z</dcterms:modified>
</cp:coreProperties>
</file>