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Kliknite, da 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8641-AAA3-4C65-91F4-08D2548C9DA1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64FD-C632-41ED-90A9-23797785D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8641-AAA3-4C65-91F4-08D2548C9DA1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64FD-C632-41ED-90A9-23797785D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8641-AAA3-4C65-91F4-08D2548C9DA1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64FD-C632-41ED-90A9-23797785D06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7378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8641-AAA3-4C65-91F4-08D2548C9DA1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64FD-C632-41ED-90A9-23797785D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11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8641-AAA3-4C65-91F4-08D2548C9DA1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64FD-C632-41ED-90A9-23797785D06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059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8641-AAA3-4C65-91F4-08D2548C9DA1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64FD-C632-41ED-90A9-23797785D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31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8641-AAA3-4C65-91F4-08D2548C9DA1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64FD-C632-41ED-90A9-23797785D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57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8641-AAA3-4C65-91F4-08D2548C9DA1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64FD-C632-41ED-90A9-23797785D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45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8641-AAA3-4C65-91F4-08D2548C9DA1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64FD-C632-41ED-90A9-23797785D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9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8641-AAA3-4C65-91F4-08D2548C9DA1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64FD-C632-41ED-90A9-23797785D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5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8641-AAA3-4C65-91F4-08D2548C9DA1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64FD-C632-41ED-90A9-23797785D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8641-AAA3-4C65-91F4-08D2548C9DA1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64FD-C632-41ED-90A9-23797785D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4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8641-AAA3-4C65-91F4-08D2548C9DA1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64FD-C632-41ED-90A9-23797785D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94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8641-AAA3-4C65-91F4-08D2548C9DA1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64FD-C632-41ED-90A9-23797785D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8641-AAA3-4C65-91F4-08D2548C9DA1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64FD-C632-41ED-90A9-23797785D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33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dirty="0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64FD-C632-41ED-90A9-23797785D06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8641-AAA3-4C65-91F4-08D2548C9DA1}" type="datetimeFigureOut">
              <a:rPr lang="en-US" smtClean="0"/>
              <a:t>2/14/2024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7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78641-AAA3-4C65-91F4-08D2548C9DA1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EB64FD-C632-41ED-90A9-23797785D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7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994997" y="2206303"/>
            <a:ext cx="8539064" cy="979051"/>
          </a:xfrm>
        </p:spPr>
        <p:txBody>
          <a:bodyPr/>
          <a:lstStyle/>
          <a:p>
            <a:r>
              <a:rPr lang="sl-SI" dirty="0" smtClean="0"/>
              <a:t>Future Trends: </a:t>
            </a:r>
            <a:r>
              <a:rPr lang="sl-SI" noProof="1" smtClean="0"/>
              <a:t>Automation</a:t>
            </a:r>
            <a:endParaRPr lang="sl-SI" noProof="1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42612" y="6199463"/>
            <a:ext cx="2122415" cy="500231"/>
          </a:xfrm>
        </p:spPr>
        <p:txBody>
          <a:bodyPr>
            <a:normAutofit lnSpcReduction="10000"/>
          </a:bodyPr>
          <a:lstStyle/>
          <a:p>
            <a:r>
              <a:rPr lang="sl-SI" sz="2800" dirty="0" smtClean="0"/>
              <a:t>14.02.2024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5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77334" y="232792"/>
            <a:ext cx="8596668" cy="791361"/>
          </a:xfrm>
        </p:spPr>
        <p:txBody>
          <a:bodyPr/>
          <a:lstStyle/>
          <a:p>
            <a:r>
              <a:rPr lang="sl-SI" dirty="0" smtClean="0"/>
              <a:t>Robot process automation (RPA)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677334" y="866860"/>
            <a:ext cx="10295466" cy="276557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RPA is often associated with BOTs – software </a:t>
            </a:r>
            <a:r>
              <a:rPr lang="en-US" dirty="0" smtClean="0">
                <a:solidFill>
                  <a:schemeClr val="tx1"/>
                </a:solidFill>
              </a:rPr>
              <a:t>programs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sl-SI" dirty="0" smtClean="0">
              <a:solidFill>
                <a:schemeClr val="tx1"/>
              </a:solidFill>
            </a:endParaRPr>
          </a:p>
          <a:p>
            <a:r>
              <a:rPr lang="sl-SI" dirty="0" smtClean="0">
                <a:solidFill>
                  <a:schemeClr val="tx1"/>
                </a:solidFill>
              </a:rPr>
              <a:t>Low-code –&gt; drag-and-</a:t>
            </a:r>
            <a:r>
              <a:rPr lang="sl-SI" noProof="1" smtClean="0">
                <a:solidFill>
                  <a:schemeClr val="tx1"/>
                </a:solidFill>
              </a:rPr>
              <a:t>drop</a:t>
            </a:r>
            <a:endParaRPr lang="sl-SI" noProof="1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RPA </a:t>
            </a:r>
            <a:r>
              <a:rPr lang="en-US" dirty="0">
                <a:solidFill>
                  <a:schemeClr val="tx1"/>
                </a:solidFill>
              </a:rPr>
              <a:t>tools allow users to design and deploy software robots that can mimic human actions</a:t>
            </a:r>
            <a:endParaRPr lang="sl-SI" dirty="0" smtClean="0">
              <a:solidFill>
                <a:schemeClr val="tx1"/>
              </a:solidFill>
            </a:endParaRPr>
          </a:p>
          <a:p>
            <a:r>
              <a:rPr lang="sl-SI" dirty="0" smtClean="0">
                <a:solidFill>
                  <a:schemeClr val="tx1"/>
                </a:solidFill>
              </a:rPr>
              <a:t>Tool that operates over another computer system in the same way a human would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smtClean="0">
                <a:solidFill>
                  <a:schemeClr val="tx1"/>
                </a:solidFill>
              </a:rPr>
              <a:t>– Reduces repetition of manual work.</a:t>
            </a:r>
          </a:p>
          <a:p>
            <a:r>
              <a:rPr lang="sl-SI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utomation </a:t>
            </a:r>
            <a:r>
              <a:rPr lang="en-US" dirty="0">
                <a:solidFill>
                  <a:schemeClr val="tx1"/>
                </a:solidFill>
              </a:rPr>
              <a:t>of simple, predictable processes by applying rule-based </a:t>
            </a:r>
            <a:r>
              <a:rPr lang="en-US" dirty="0" smtClean="0">
                <a:solidFill>
                  <a:schemeClr val="tx1"/>
                </a:solidFill>
              </a:rPr>
              <a:t>procedure</a:t>
            </a:r>
            <a:r>
              <a:rPr lang="sl-SI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By </a:t>
            </a:r>
            <a:r>
              <a:rPr lang="en-US" dirty="0">
                <a:solidFill>
                  <a:schemeClr val="tx1"/>
                </a:solidFill>
              </a:rPr>
              <a:t>deploying software robots, which emulate human processes, RPA tools complete the autonomous execution of various transactions and activities across unrelated software systems</a:t>
            </a:r>
            <a:endParaRPr lang="sl-SI" dirty="0" smtClean="0">
              <a:solidFill>
                <a:schemeClr val="tx1"/>
              </a:solidFill>
            </a:endParaRPr>
          </a:p>
        </p:txBody>
      </p:sp>
      <p:sp>
        <p:nvSpPr>
          <p:cNvPr id="4" name="Naslov 1"/>
          <p:cNvSpPr txBox="1">
            <a:spLocks/>
          </p:cNvSpPr>
          <p:nvPr/>
        </p:nvSpPr>
        <p:spPr>
          <a:xfrm>
            <a:off x="677334" y="4084040"/>
            <a:ext cx="3433272" cy="7913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l-SI" dirty="0" smtClean="0"/>
              <a:t>Benefits of RPA</a:t>
            </a:r>
            <a:endParaRPr lang="en-US" dirty="0"/>
          </a:p>
        </p:txBody>
      </p:sp>
      <p:sp>
        <p:nvSpPr>
          <p:cNvPr id="6" name="Označba mesta vsebine 2"/>
          <p:cNvSpPr txBox="1">
            <a:spLocks/>
          </p:cNvSpPr>
          <p:nvPr/>
        </p:nvSpPr>
        <p:spPr>
          <a:xfrm>
            <a:off x="677334" y="4703315"/>
            <a:ext cx="4498673" cy="1558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productivity </a:t>
            </a:r>
            <a:r>
              <a:rPr lang="en-US" sz="1600" dirty="0" smtClean="0">
                <a:solidFill>
                  <a:schemeClr val="tx1"/>
                </a:solidFill>
              </a:rPr>
              <a:t>improvements</a:t>
            </a:r>
            <a:endParaRPr lang="sl-SI" sz="1600" dirty="0" smtClean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cost </a:t>
            </a:r>
            <a:r>
              <a:rPr lang="en-US" sz="1600" dirty="0" smtClean="0">
                <a:solidFill>
                  <a:schemeClr val="tx1"/>
                </a:solidFill>
              </a:rPr>
              <a:t>savings</a:t>
            </a:r>
            <a:endParaRPr lang="sl-SI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does </a:t>
            </a:r>
            <a:r>
              <a:rPr lang="en-US" sz="1600" dirty="0">
                <a:solidFill>
                  <a:schemeClr val="tx1"/>
                </a:solidFill>
              </a:rPr>
              <a:t>not require expensive and time consuming enterprise application integration efforts</a:t>
            </a:r>
            <a:endParaRPr lang="sl-SI" sz="1600" dirty="0" smtClean="0">
              <a:solidFill>
                <a:schemeClr val="tx1"/>
              </a:solidFill>
            </a:endParaRPr>
          </a:p>
        </p:txBody>
      </p:sp>
      <p:sp>
        <p:nvSpPr>
          <p:cNvPr id="7" name="Naslov 1"/>
          <p:cNvSpPr txBox="1">
            <a:spLocks/>
          </p:cNvSpPr>
          <p:nvPr/>
        </p:nvSpPr>
        <p:spPr>
          <a:xfrm>
            <a:off x="5082951" y="4084039"/>
            <a:ext cx="3433272" cy="7913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l-SI" dirty="0" smtClean="0"/>
              <a:t>Downsides of RPA</a:t>
            </a:r>
            <a:endParaRPr lang="en-US" dirty="0"/>
          </a:p>
        </p:txBody>
      </p:sp>
      <p:sp>
        <p:nvSpPr>
          <p:cNvPr id="8" name="Označba mesta vsebine 2"/>
          <p:cNvSpPr txBox="1">
            <a:spLocks/>
          </p:cNvSpPr>
          <p:nvPr/>
        </p:nvSpPr>
        <p:spPr>
          <a:xfrm>
            <a:off x="5082951" y="4875401"/>
            <a:ext cx="5520733" cy="1444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bots need </a:t>
            </a:r>
            <a:r>
              <a:rPr lang="sl-SI" dirty="0" smtClean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anagement </a:t>
            </a:r>
            <a:r>
              <a:rPr lang="en-US" dirty="0">
                <a:solidFill>
                  <a:schemeClr val="tx1"/>
                </a:solidFill>
              </a:rPr>
              <a:t>and maintenance over their productive </a:t>
            </a:r>
            <a:r>
              <a:rPr lang="en-US" dirty="0" smtClean="0">
                <a:solidFill>
                  <a:schemeClr val="tx1"/>
                </a:solidFill>
              </a:rPr>
              <a:t>life</a:t>
            </a:r>
            <a:endParaRPr lang="sl-SI" dirty="0" smtClean="0">
              <a:solidFill>
                <a:schemeClr val="tx1"/>
              </a:solidFill>
            </a:endParaRPr>
          </a:p>
          <a:p>
            <a:r>
              <a:rPr lang="sl-SI" dirty="0">
                <a:solidFill>
                  <a:schemeClr val="tx1"/>
                </a:solidFill>
              </a:rPr>
              <a:t>p</a:t>
            </a:r>
            <a:r>
              <a:rPr lang="sl-SI" dirty="0" smtClean="0">
                <a:solidFill>
                  <a:schemeClr val="tx1"/>
                </a:solidFill>
              </a:rPr>
              <a:t>roblems with original design – Password policies – bots can not access application</a:t>
            </a:r>
          </a:p>
        </p:txBody>
      </p:sp>
    </p:spTree>
    <p:extLst>
      <p:ext uri="{BB962C8B-B14F-4D97-AF65-F5344CB8AC3E}">
        <p14:creationId xmlns:p14="http://schemas.microsoft.com/office/powerpoint/2010/main" val="407885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14" y="533358"/>
            <a:ext cx="8415293" cy="539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3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1361"/>
          </a:xfrm>
        </p:spPr>
        <p:txBody>
          <a:bodyPr/>
          <a:lstStyle/>
          <a:p>
            <a:r>
              <a:rPr lang="sl-SI" dirty="0" smtClean="0"/>
              <a:t>Examples</a:t>
            </a:r>
            <a:endParaRPr lang="en-US" dirty="0"/>
          </a:p>
        </p:txBody>
      </p:sp>
      <p:sp>
        <p:nvSpPr>
          <p:cNvPr id="8" name="Označba mesta vsebine 2"/>
          <p:cNvSpPr>
            <a:spLocks noGrp="1"/>
          </p:cNvSpPr>
          <p:nvPr>
            <p:ph idx="1"/>
          </p:nvPr>
        </p:nvSpPr>
        <p:spPr>
          <a:xfrm>
            <a:off x="677334" y="1531300"/>
            <a:ext cx="8324053" cy="3443372"/>
          </a:xfrm>
        </p:spPr>
        <p:txBody>
          <a:bodyPr>
            <a:normAutofit fontScale="92500" lnSpcReduction="10000"/>
          </a:bodyPr>
          <a:lstStyle/>
          <a:p>
            <a:r>
              <a:rPr lang="sl-SI" dirty="0" smtClean="0"/>
              <a:t>ERP </a:t>
            </a:r>
            <a:r>
              <a:rPr lang="sl-SI" dirty="0" err="1" smtClean="0"/>
              <a:t>Systems</a:t>
            </a:r>
            <a:r>
              <a:rPr lang="sl-SI" dirty="0" smtClean="0"/>
              <a:t> (</a:t>
            </a:r>
            <a:r>
              <a:rPr lang="en-US" dirty="0"/>
              <a:t>with RPA-ERP integration. The bots will scan, validate, and digitize key data from the </a:t>
            </a:r>
            <a:r>
              <a:rPr lang="en-US" dirty="0" smtClean="0"/>
              <a:t>purchase orders </a:t>
            </a:r>
            <a:r>
              <a:rPr lang="en-US" dirty="0"/>
              <a:t>and create invoices accordingly</a:t>
            </a:r>
            <a:r>
              <a:rPr lang="sl-SI" dirty="0" smtClean="0"/>
              <a:t>)</a:t>
            </a:r>
          </a:p>
          <a:p>
            <a:r>
              <a:rPr lang="sl-SI" dirty="0" smtClean="0"/>
              <a:t>Web Scraping</a:t>
            </a:r>
          </a:p>
          <a:p>
            <a:r>
              <a:rPr lang="en-US" dirty="0" smtClean="0"/>
              <a:t>Perform </a:t>
            </a:r>
            <a:r>
              <a:rPr lang="en-US" dirty="0"/>
              <a:t>time-consuming actions of logging into applications</a:t>
            </a:r>
          </a:p>
          <a:p>
            <a:r>
              <a:rPr lang="en-US" dirty="0"/>
              <a:t>Moving files and folders</a:t>
            </a:r>
          </a:p>
          <a:p>
            <a:r>
              <a:rPr lang="en-US" dirty="0"/>
              <a:t>Copying and pasting data</a:t>
            </a:r>
          </a:p>
          <a:p>
            <a:r>
              <a:rPr lang="en-US" dirty="0"/>
              <a:t>Filling out forms</a:t>
            </a:r>
          </a:p>
          <a:p>
            <a:r>
              <a:rPr lang="en-US" dirty="0"/>
              <a:t>Extracting structured and semi-structured data from </a:t>
            </a:r>
            <a:r>
              <a:rPr lang="en-US" dirty="0" smtClean="0"/>
              <a:t>documents</a:t>
            </a:r>
            <a:endParaRPr lang="sl-SI" dirty="0" smtClean="0"/>
          </a:p>
          <a:p>
            <a:r>
              <a:rPr lang="sl-SI" dirty="0" smtClean="0"/>
              <a:t>Healthcare</a:t>
            </a:r>
          </a:p>
          <a:p>
            <a:r>
              <a:rPr lang="sl-SI" dirty="0" smtClean="0"/>
              <a:t>Streamline customer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PA Adoption Increases as Robots Get Smarter - Avas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923" y="794551"/>
            <a:ext cx="7429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021555"/>
      </p:ext>
    </p:extLst>
  </p:cSld>
  <p:clrMapOvr>
    <a:masterClrMapping/>
  </p:clrMapOvr>
</p:sld>
</file>

<file path=ppt/theme/theme1.xml><?xml version="1.0" encoding="utf-8"?>
<a:theme xmlns:a="http://schemas.openxmlformats.org/drawingml/2006/main" name="Gladko">
  <a:themeElements>
    <a:clrScheme name="Gladk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Gladk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adk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129</Words>
  <Application>Microsoft Office PowerPoint</Application>
  <PresentationFormat>Širokozaslonsko</PresentationFormat>
  <Paragraphs>26</Paragraphs>
  <Slides>5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Gladko</vt:lpstr>
      <vt:lpstr>Future Trends: Automation</vt:lpstr>
      <vt:lpstr>Robot process automation (RPA)</vt:lpstr>
      <vt:lpstr>PowerPointova predstavitev</vt:lpstr>
      <vt:lpstr>Examples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Trends: Automation</dc:title>
  <dc:creator>Aleš</dc:creator>
  <cp:lastModifiedBy>Aleš</cp:lastModifiedBy>
  <cp:revision>19</cp:revision>
  <dcterms:created xsi:type="dcterms:W3CDTF">2024-02-13T17:16:58Z</dcterms:created>
  <dcterms:modified xsi:type="dcterms:W3CDTF">2024-02-14T17:59:00Z</dcterms:modified>
</cp:coreProperties>
</file>