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09" y="2552007"/>
            <a:ext cx="8830491" cy="806454"/>
          </a:xfrm>
        </p:spPr>
        <p:txBody>
          <a:bodyPr>
            <a:normAutofit/>
          </a:bodyPr>
          <a:lstStyle/>
          <a:p>
            <a:r>
              <a:rPr lang="sl-SI" sz="4400" dirty="0" smtClean="0"/>
              <a:t>P</a:t>
            </a:r>
            <a:r>
              <a:rPr lang="en-US" sz="4400" dirty="0" err="1" smtClean="0"/>
              <a:t>eer</a:t>
            </a:r>
            <a:r>
              <a:rPr lang="en-US" sz="4400" dirty="0" smtClean="0"/>
              <a:t>-to-peer </a:t>
            </a:r>
            <a:r>
              <a:rPr lang="en-US" sz="4400" dirty="0"/>
              <a:t>overlay-based </a:t>
            </a:r>
            <a:r>
              <a:rPr lang="en-US" sz="4400" dirty="0" smtClean="0"/>
              <a:t>networking</a:t>
            </a:r>
            <a:endParaRPr lang="sl-SI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69" y="5460548"/>
            <a:ext cx="8573031" cy="522240"/>
          </a:xfrm>
        </p:spPr>
        <p:txBody>
          <a:bodyPr>
            <a:normAutofit fontScale="92500"/>
          </a:bodyPr>
          <a:lstStyle/>
          <a:p>
            <a:r>
              <a:rPr lang="sl-SI" dirty="0" smtClean="0"/>
              <a:t>Ales Tekavcic PG. Dip. CS.					</a:t>
            </a:r>
            <a:r>
              <a:rPr lang="sl-SI" dirty="0"/>
              <a:t> </a:t>
            </a:r>
            <a:r>
              <a:rPr lang="sl-SI" dirty="0" smtClean="0"/>
              <a:t>27.10.2023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192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3532909" y="1296785"/>
            <a:ext cx="8146473" cy="4671753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type </a:t>
            </a:r>
            <a:r>
              <a:rPr lang="en-US" dirty="0" smtClean="0"/>
              <a:t>of</a:t>
            </a:r>
            <a:r>
              <a:rPr lang="sl-SI" dirty="0" smtClean="0"/>
              <a:t> o</a:t>
            </a:r>
            <a:r>
              <a:rPr lang="en-US" dirty="0" err="1" smtClean="0"/>
              <a:t>verlay</a:t>
            </a:r>
            <a:r>
              <a:rPr lang="en-US" dirty="0" smtClean="0"/>
              <a:t> </a:t>
            </a:r>
            <a:r>
              <a:rPr lang="en-US" dirty="0"/>
              <a:t>network architecture</a:t>
            </a:r>
            <a:r>
              <a:rPr lang="en-US" dirty="0" smtClean="0"/>
              <a:t>.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r>
              <a:rPr lang="en-US" dirty="0" smtClean="0"/>
              <a:t> </a:t>
            </a:r>
            <a:r>
              <a:rPr lang="en-US" dirty="0"/>
              <a:t>Peer to peer approach acts as a distributed network, meaning that there is no central server, rather than that, each device is its own server and a client</a:t>
            </a:r>
            <a:r>
              <a:rPr lang="en-US" dirty="0" smtClean="0"/>
              <a:t>.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r>
              <a:rPr lang="en-US" dirty="0" smtClean="0"/>
              <a:t>Resources (storage, files) are shared between other peers that are connected to the same network overlay with the logical identifier (ID, Name, Key, GUID).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r>
              <a:rPr lang="en-US" dirty="0" smtClean="0"/>
              <a:t>Peer </a:t>
            </a:r>
            <a:r>
              <a:rPr lang="en-US" dirty="0"/>
              <a:t>to peer distribution provides a good replacement for creating a large-scale data sharing over the overlying network.</a:t>
            </a:r>
            <a:endParaRPr lang="en-US" dirty="0"/>
          </a:p>
        </p:txBody>
      </p:sp>
      <p:sp>
        <p:nvSpPr>
          <p:cNvPr id="4" name="Označba mesta vsebine 2"/>
          <p:cNvSpPr txBox="1">
            <a:spLocks/>
          </p:cNvSpPr>
          <p:nvPr/>
        </p:nvSpPr>
        <p:spPr>
          <a:xfrm>
            <a:off x="3697472" y="807486"/>
            <a:ext cx="7315200" cy="48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dirty="0" smtClean="0"/>
              <a:t>P2P - </a:t>
            </a:r>
            <a:r>
              <a:rPr lang="sl-SI" dirty="0" err="1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3532909" y="1296785"/>
            <a:ext cx="8146473" cy="46717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Efficient </a:t>
            </a:r>
            <a:r>
              <a:rPr lang="en-US" dirty="0"/>
              <a:t>and scalable data sharing. (</a:t>
            </a:r>
            <a:r>
              <a:rPr lang="en-US" dirty="0" err="1"/>
              <a:t>BitTorrent</a:t>
            </a:r>
            <a:r>
              <a:rPr lang="en-US" dirty="0" smtClean="0"/>
              <a:t>)</a:t>
            </a:r>
            <a:endParaRPr lang="sl-SI" dirty="0" smtClean="0"/>
          </a:p>
          <a:p>
            <a:r>
              <a:rPr lang="en-US" dirty="0" smtClean="0"/>
              <a:t>Reduced </a:t>
            </a:r>
            <a:r>
              <a:rPr lang="en-US" dirty="0" err="1"/>
              <a:t>Bandwith</a:t>
            </a:r>
            <a:r>
              <a:rPr lang="en-US" dirty="0"/>
              <a:t> sharing – contributes to efficient data streaming in real time. </a:t>
            </a:r>
            <a:r>
              <a:rPr lang="sl-SI" dirty="0" err="1" smtClean="0"/>
              <a:t>Bandwith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peers</a:t>
            </a:r>
            <a:r>
              <a:rPr lang="sl-SI" dirty="0" smtClean="0"/>
              <a:t> not </a:t>
            </a:r>
            <a:r>
              <a:rPr lang="sl-SI" dirty="0" err="1" smtClean="0"/>
              <a:t>content</a:t>
            </a:r>
            <a:r>
              <a:rPr lang="sl-SI" dirty="0" smtClean="0"/>
              <a:t> </a:t>
            </a:r>
            <a:r>
              <a:rPr lang="sl-SI" dirty="0" err="1" smtClean="0"/>
              <a:t>providers</a:t>
            </a:r>
            <a:r>
              <a:rPr lang="sl-SI" dirty="0" smtClean="0"/>
              <a:t>. </a:t>
            </a:r>
            <a:r>
              <a:rPr lang="en-US" dirty="0" smtClean="0"/>
              <a:t>(Skype)</a:t>
            </a:r>
            <a:endParaRPr lang="sl-SI" dirty="0" smtClean="0"/>
          </a:p>
          <a:p>
            <a:r>
              <a:rPr lang="en-US" dirty="0" smtClean="0"/>
              <a:t>CPU </a:t>
            </a:r>
            <a:r>
              <a:rPr lang="en-US" dirty="0"/>
              <a:t>Sharing benefits. If one of the peers CPUs get overloaded, idle peers can fulfill the CPU needs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 smtClean="0"/>
              <a:t>Scalable </a:t>
            </a:r>
            <a:r>
              <a:rPr lang="en-US" dirty="0"/>
              <a:t>and fault tolerant (Freenet). It operates as a self-organizing P2P network that pools unused disk space across potentially hundreds of thousands of desktop computers to create a collaborative virtual file </a:t>
            </a:r>
            <a:r>
              <a:rPr lang="en-US" dirty="0" smtClean="0"/>
              <a:t>system</a:t>
            </a:r>
            <a:endParaRPr lang="sl-SI" dirty="0" smtClean="0"/>
          </a:p>
          <a:p>
            <a:r>
              <a:rPr lang="en-US" dirty="0" smtClean="0"/>
              <a:t>The </a:t>
            </a:r>
            <a:r>
              <a:rPr lang="en-US" dirty="0"/>
              <a:t>system is also designed to adapt to usage patterns, automatically replicating and deleting files to make the most effective use of available storage in response to </a:t>
            </a:r>
            <a:r>
              <a:rPr lang="en-US" dirty="0" smtClean="0"/>
              <a:t>demand</a:t>
            </a:r>
            <a:endParaRPr lang="sl-SI" dirty="0" smtClean="0"/>
          </a:p>
          <a:p>
            <a:r>
              <a:rPr lang="en-US" dirty="0" smtClean="0"/>
              <a:t>Flexible </a:t>
            </a:r>
            <a:r>
              <a:rPr lang="en-US" dirty="0"/>
              <a:t>with multiple topologies: Centralized, Decentralized and </a:t>
            </a:r>
            <a:r>
              <a:rPr lang="en-US" dirty="0" smtClean="0"/>
              <a:t>Hybrid</a:t>
            </a:r>
            <a:endParaRPr lang="sl-SI" dirty="0" smtClean="0"/>
          </a:p>
          <a:p>
            <a:r>
              <a:rPr lang="en-US" dirty="0" smtClean="0"/>
              <a:t>Peer-to-peer </a:t>
            </a:r>
            <a:r>
              <a:rPr lang="en-US" dirty="0"/>
              <a:t>overlay networks enable the peers to communicate with one another even if the communicating peers do not know their addresses in the underlying network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en-US" dirty="0" smtClean="0"/>
              <a:t>Resides </a:t>
            </a:r>
            <a:r>
              <a:rPr lang="en-US" dirty="0"/>
              <a:t>on the idea of freedom of </a:t>
            </a:r>
            <a:r>
              <a:rPr lang="en-US" dirty="0" smtClean="0"/>
              <a:t>expression</a:t>
            </a:r>
            <a:endParaRPr lang="sl-SI" dirty="0"/>
          </a:p>
          <a:p>
            <a:r>
              <a:rPr lang="en-US" dirty="0" smtClean="0"/>
              <a:t> </a:t>
            </a:r>
            <a:r>
              <a:rPr lang="en-US" dirty="0"/>
              <a:t>Cost efficient comparing to setting up entire server</a:t>
            </a:r>
            <a:endParaRPr lang="en-US" dirty="0"/>
          </a:p>
        </p:txBody>
      </p:sp>
      <p:sp>
        <p:nvSpPr>
          <p:cNvPr id="4" name="Označba mesta vsebine 2"/>
          <p:cNvSpPr txBox="1">
            <a:spLocks/>
          </p:cNvSpPr>
          <p:nvPr/>
        </p:nvSpPr>
        <p:spPr>
          <a:xfrm>
            <a:off x="3705785" y="807486"/>
            <a:ext cx="7315200" cy="48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dirty="0" smtClean="0"/>
              <a:t>Pros </a:t>
            </a:r>
            <a:r>
              <a:rPr lang="sl-SI" dirty="0" err="1" smtClean="0"/>
              <a:t>of</a:t>
            </a:r>
            <a:r>
              <a:rPr lang="sl-SI" dirty="0" smtClean="0"/>
              <a:t> P2P</a:t>
            </a:r>
            <a:endParaRPr lang="en-US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9" y="880318"/>
            <a:ext cx="1704975" cy="1460210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2474665"/>
            <a:ext cx="2952750" cy="177016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7" y="4378967"/>
            <a:ext cx="1996580" cy="15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7" y="965345"/>
            <a:ext cx="8830491" cy="3255264"/>
          </a:xfrm>
        </p:spPr>
        <p:txBody>
          <a:bodyPr>
            <a:normAutofit/>
          </a:bodyPr>
          <a:lstStyle/>
          <a:p>
            <a:r>
              <a:rPr lang="sl-SI" sz="5400" dirty="0" smtClean="0"/>
              <a:t>Thank you for your attention</a:t>
            </a:r>
            <a:br>
              <a:rPr lang="sl-SI" sz="5400" dirty="0" smtClean="0"/>
            </a:br>
            <a:r>
              <a:rPr lang="sl-SI" sz="5400" dirty="0" smtClean="0"/>
              <a:t/>
            </a:r>
            <a:br>
              <a:rPr lang="sl-SI" sz="5400" dirty="0" smtClean="0"/>
            </a:br>
            <a:endParaRPr lang="sl-SI" sz="5400" dirty="0"/>
          </a:p>
        </p:txBody>
      </p:sp>
    </p:spTree>
    <p:extLst>
      <p:ext uri="{BB962C8B-B14F-4D97-AF65-F5344CB8AC3E}">
        <p14:creationId xmlns:p14="http://schemas.microsoft.com/office/powerpoint/2010/main" val="35987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519</TotalTime>
  <Words>285</Words>
  <Application>Microsoft Office PowerPoint</Application>
  <PresentationFormat>Širokozaslonsko</PresentationFormat>
  <Paragraphs>21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Peer-to-peer overlay-based networking</vt:lpstr>
      <vt:lpstr>PowerPointova predstavitev</vt:lpstr>
      <vt:lpstr>PowerPointova predstavitev</vt:lpstr>
      <vt:lpstr>Thank you for your attention  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SolarWinds Breach - Case Study</dc:title>
  <dc:creator>Aleš Tekavčič</dc:creator>
  <cp:lastModifiedBy>Aleš</cp:lastModifiedBy>
  <cp:revision>37</cp:revision>
  <dcterms:created xsi:type="dcterms:W3CDTF">2023-09-26T18:38:35Z</dcterms:created>
  <dcterms:modified xsi:type="dcterms:W3CDTF">2023-10-26T14:04:50Z</dcterms:modified>
</cp:coreProperties>
</file>