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FF8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103C6-337E-45BC-A015-6F8A73BBDFD8}" v="57" dt="2023-04-16T15:55:31.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a Hirata Suguiuti" userId="eab00d6a-500f-4446-82c4-a292eb3b1aeb" providerId="ADAL" clId="{0C6103C6-337E-45BC-A015-6F8A73BBDFD8}"/>
    <pc:docChg chg="undo redo custSel addSld delSld modSld modMainMaster">
      <pc:chgData name="Alessandra Hirata Suguiuti" userId="eab00d6a-500f-4446-82c4-a292eb3b1aeb" providerId="ADAL" clId="{0C6103C6-337E-45BC-A015-6F8A73BBDFD8}" dt="2023-04-16T15:55:06.488" v="4656" actId="12788"/>
      <pc:docMkLst>
        <pc:docMk/>
      </pc:docMkLst>
      <pc:sldChg chg="modSp mod">
        <pc:chgData name="Alessandra Hirata Suguiuti" userId="eab00d6a-500f-4446-82c4-a292eb3b1aeb" providerId="ADAL" clId="{0C6103C6-337E-45BC-A015-6F8A73BBDFD8}" dt="2023-04-11T22:39:56.975" v="757"/>
        <pc:sldMkLst>
          <pc:docMk/>
          <pc:sldMk cId="3921305415" sldId="256"/>
        </pc:sldMkLst>
        <pc:spChg chg="mod">
          <ac:chgData name="Alessandra Hirata Suguiuti" userId="eab00d6a-500f-4446-82c4-a292eb3b1aeb" providerId="ADAL" clId="{0C6103C6-337E-45BC-A015-6F8A73BBDFD8}" dt="2023-04-11T22:39:56.975" v="757"/>
          <ac:spMkLst>
            <pc:docMk/>
            <pc:sldMk cId="3921305415" sldId="256"/>
            <ac:spMk id="2" creationId="{FE8D5E41-921E-4D17-BFCF-18430A78A2C4}"/>
          </ac:spMkLst>
        </pc:spChg>
        <pc:spChg chg="mod">
          <ac:chgData name="Alessandra Hirata Suguiuti" userId="eab00d6a-500f-4446-82c4-a292eb3b1aeb" providerId="ADAL" clId="{0C6103C6-337E-45BC-A015-6F8A73BBDFD8}" dt="2023-04-11T22:13:28.624" v="575" actId="20577"/>
          <ac:spMkLst>
            <pc:docMk/>
            <pc:sldMk cId="3921305415" sldId="256"/>
            <ac:spMk id="3" creationId="{CF66A9A6-69F8-4E2E-84ED-E1A387B2E2E1}"/>
          </ac:spMkLst>
        </pc:spChg>
      </pc:sldChg>
      <pc:sldChg chg="modSp new mod">
        <pc:chgData name="Alessandra Hirata Suguiuti" userId="eab00d6a-500f-4446-82c4-a292eb3b1aeb" providerId="ADAL" clId="{0C6103C6-337E-45BC-A015-6F8A73BBDFD8}" dt="2023-04-16T14:38:56.123" v="4200"/>
        <pc:sldMkLst>
          <pc:docMk/>
          <pc:sldMk cId="1663824547" sldId="257"/>
        </pc:sldMkLst>
        <pc:spChg chg="mod">
          <ac:chgData name="Alessandra Hirata Suguiuti" userId="eab00d6a-500f-4446-82c4-a292eb3b1aeb" providerId="ADAL" clId="{0C6103C6-337E-45BC-A015-6F8A73BBDFD8}" dt="2023-04-11T22:22:23.807" v="661" actId="113"/>
          <ac:spMkLst>
            <pc:docMk/>
            <pc:sldMk cId="1663824547" sldId="257"/>
            <ac:spMk id="2" creationId="{D7BF8262-A078-42ED-93BE-194A0B0E00DD}"/>
          </ac:spMkLst>
        </pc:spChg>
        <pc:spChg chg="mod">
          <ac:chgData name="Alessandra Hirata Suguiuti" userId="eab00d6a-500f-4446-82c4-a292eb3b1aeb" providerId="ADAL" clId="{0C6103C6-337E-45BC-A015-6F8A73BBDFD8}" dt="2023-04-16T14:38:56.123" v="4200"/>
          <ac:spMkLst>
            <pc:docMk/>
            <pc:sldMk cId="1663824547" sldId="257"/>
            <ac:spMk id="3" creationId="{16C5828A-7CBA-46AF-812D-6F8C68B7110C}"/>
          </ac:spMkLst>
        </pc:spChg>
      </pc:sldChg>
      <pc:sldChg chg="addSp delSp modSp new mod">
        <pc:chgData name="Alessandra Hirata Suguiuti" userId="eab00d6a-500f-4446-82c4-a292eb3b1aeb" providerId="ADAL" clId="{0C6103C6-337E-45BC-A015-6F8A73BBDFD8}" dt="2023-04-12T12:20:45.226" v="1557" actId="20577"/>
        <pc:sldMkLst>
          <pc:docMk/>
          <pc:sldMk cId="3937727628" sldId="258"/>
        </pc:sldMkLst>
        <pc:spChg chg="mod">
          <ac:chgData name="Alessandra Hirata Suguiuti" userId="eab00d6a-500f-4446-82c4-a292eb3b1aeb" providerId="ADAL" clId="{0C6103C6-337E-45BC-A015-6F8A73BBDFD8}" dt="2023-04-12T12:00:09.370" v="1358" actId="1037"/>
          <ac:spMkLst>
            <pc:docMk/>
            <pc:sldMk cId="3937727628" sldId="258"/>
            <ac:spMk id="2" creationId="{8ADD13F7-718D-41B6-8B71-DFA853C4C840}"/>
          </ac:spMkLst>
        </pc:spChg>
        <pc:spChg chg="del">
          <ac:chgData name="Alessandra Hirata Suguiuti" userId="eab00d6a-500f-4446-82c4-a292eb3b1aeb" providerId="ADAL" clId="{0C6103C6-337E-45BC-A015-6F8A73BBDFD8}" dt="2023-04-11T14:01:49.877" v="260"/>
          <ac:spMkLst>
            <pc:docMk/>
            <pc:sldMk cId="3937727628" sldId="258"/>
            <ac:spMk id="3" creationId="{7BAFF97D-2CDE-4D46-87FA-10192CE5D5B7}"/>
          </ac:spMkLst>
        </pc:spChg>
        <pc:spChg chg="add mod">
          <ac:chgData name="Alessandra Hirata Suguiuti" userId="eab00d6a-500f-4446-82c4-a292eb3b1aeb" providerId="ADAL" clId="{0C6103C6-337E-45BC-A015-6F8A73BBDFD8}" dt="2023-04-12T12:20:45.226" v="1557" actId="20577"/>
          <ac:spMkLst>
            <pc:docMk/>
            <pc:sldMk cId="3937727628" sldId="258"/>
            <ac:spMk id="5" creationId="{837A3610-F048-44F8-A917-A7BB3F9E5E0D}"/>
          </ac:spMkLst>
        </pc:spChg>
        <pc:spChg chg="add del mod">
          <ac:chgData name="Alessandra Hirata Suguiuti" userId="eab00d6a-500f-4446-82c4-a292eb3b1aeb" providerId="ADAL" clId="{0C6103C6-337E-45BC-A015-6F8A73BBDFD8}" dt="2023-04-11T14:10:50.299" v="290"/>
          <ac:spMkLst>
            <pc:docMk/>
            <pc:sldMk cId="3937727628" sldId="258"/>
            <ac:spMk id="9" creationId="{EF78B76F-538D-4B6C-99C7-4A3A2FC99917}"/>
          </ac:spMkLst>
        </pc:spChg>
        <pc:picChg chg="add del mod">
          <ac:chgData name="Alessandra Hirata Suguiuti" userId="eab00d6a-500f-4446-82c4-a292eb3b1aeb" providerId="ADAL" clId="{0C6103C6-337E-45BC-A015-6F8A73BBDFD8}" dt="2023-04-11T14:10:39.352" v="289" actId="478"/>
          <ac:picMkLst>
            <pc:docMk/>
            <pc:sldMk cId="3937727628" sldId="258"/>
            <ac:picMk id="5" creationId="{DAEDB53C-3A90-41B4-AC9B-DD9054B30767}"/>
          </ac:picMkLst>
        </pc:picChg>
        <pc:picChg chg="add del mod">
          <ac:chgData name="Alessandra Hirata Suguiuti" userId="eab00d6a-500f-4446-82c4-a292eb3b1aeb" providerId="ADAL" clId="{0C6103C6-337E-45BC-A015-6F8A73BBDFD8}" dt="2023-04-11T14:10:39.352" v="289" actId="478"/>
          <ac:picMkLst>
            <pc:docMk/>
            <pc:sldMk cId="3937727628" sldId="258"/>
            <ac:picMk id="7" creationId="{200AFFBC-6026-4C55-A9E4-2B37F9B67781}"/>
          </ac:picMkLst>
        </pc:picChg>
        <pc:picChg chg="add mod">
          <ac:chgData name="Alessandra Hirata Suguiuti" userId="eab00d6a-500f-4446-82c4-a292eb3b1aeb" providerId="ADAL" clId="{0C6103C6-337E-45BC-A015-6F8A73BBDFD8}" dt="2023-04-11T23:19:22.110" v="1274" actId="1038"/>
          <ac:picMkLst>
            <pc:docMk/>
            <pc:sldMk cId="3937727628" sldId="258"/>
            <ac:picMk id="11" creationId="{484CBDAD-1383-4975-A02F-38370C6D6F69}"/>
          </ac:picMkLst>
        </pc:picChg>
        <pc:picChg chg="add mod">
          <ac:chgData name="Alessandra Hirata Suguiuti" userId="eab00d6a-500f-4446-82c4-a292eb3b1aeb" providerId="ADAL" clId="{0C6103C6-337E-45BC-A015-6F8A73BBDFD8}" dt="2023-04-11T23:19:22.110" v="1274" actId="1038"/>
          <ac:picMkLst>
            <pc:docMk/>
            <pc:sldMk cId="3937727628" sldId="258"/>
            <ac:picMk id="13" creationId="{154AF2C3-FD69-47BD-90E2-55343D5195B7}"/>
          </ac:picMkLst>
        </pc:picChg>
      </pc:sldChg>
      <pc:sldChg chg="addSp delSp modSp add del mod">
        <pc:chgData name="Alessandra Hirata Suguiuti" userId="eab00d6a-500f-4446-82c4-a292eb3b1aeb" providerId="ADAL" clId="{0C6103C6-337E-45BC-A015-6F8A73BBDFD8}" dt="2023-04-11T17:00:19.990" v="339" actId="47"/>
        <pc:sldMkLst>
          <pc:docMk/>
          <pc:sldMk cId="719108195" sldId="259"/>
        </pc:sldMkLst>
        <pc:spChg chg="add mod">
          <ac:chgData name="Alessandra Hirata Suguiuti" userId="eab00d6a-500f-4446-82c4-a292eb3b1aeb" providerId="ADAL" clId="{0C6103C6-337E-45BC-A015-6F8A73BBDFD8}" dt="2023-04-11T16:41:56.866" v="338" actId="207"/>
          <ac:spMkLst>
            <pc:docMk/>
            <pc:sldMk cId="719108195" sldId="259"/>
            <ac:spMk id="4" creationId="{A3BF60BB-6173-48B2-AB69-CA46DCC4DFFF}"/>
          </ac:spMkLst>
        </pc:spChg>
        <pc:picChg chg="del">
          <ac:chgData name="Alessandra Hirata Suguiuti" userId="eab00d6a-500f-4446-82c4-a292eb3b1aeb" providerId="ADAL" clId="{0C6103C6-337E-45BC-A015-6F8A73BBDFD8}" dt="2023-04-11T15:50:58.427" v="336" actId="478"/>
          <ac:picMkLst>
            <pc:docMk/>
            <pc:sldMk cId="719108195" sldId="259"/>
            <ac:picMk id="11" creationId="{484CBDAD-1383-4975-A02F-38370C6D6F69}"/>
          </ac:picMkLst>
        </pc:picChg>
        <pc:picChg chg="del">
          <ac:chgData name="Alessandra Hirata Suguiuti" userId="eab00d6a-500f-4446-82c4-a292eb3b1aeb" providerId="ADAL" clId="{0C6103C6-337E-45BC-A015-6F8A73BBDFD8}" dt="2023-04-11T15:50:58.427" v="336" actId="478"/>
          <ac:picMkLst>
            <pc:docMk/>
            <pc:sldMk cId="719108195" sldId="259"/>
            <ac:picMk id="13" creationId="{154AF2C3-FD69-47BD-90E2-55343D5195B7}"/>
          </ac:picMkLst>
        </pc:picChg>
      </pc:sldChg>
      <pc:sldChg chg="addSp delSp modSp add mod">
        <pc:chgData name="Alessandra Hirata Suguiuti" userId="eab00d6a-500f-4446-82c4-a292eb3b1aeb" providerId="ADAL" clId="{0C6103C6-337E-45BC-A015-6F8A73BBDFD8}" dt="2023-04-15T23:29:26.864" v="3621" actId="114"/>
        <pc:sldMkLst>
          <pc:docMk/>
          <pc:sldMk cId="2964504300" sldId="259"/>
        </pc:sldMkLst>
        <pc:spChg chg="mod">
          <ac:chgData name="Alessandra Hirata Suguiuti" userId="eab00d6a-500f-4446-82c4-a292eb3b1aeb" providerId="ADAL" clId="{0C6103C6-337E-45BC-A015-6F8A73BBDFD8}" dt="2023-04-15T20:54:41.868" v="3549" actId="20577"/>
          <ac:spMkLst>
            <pc:docMk/>
            <pc:sldMk cId="2964504300" sldId="259"/>
            <ac:spMk id="2" creationId="{8ADD13F7-718D-41B6-8B71-DFA853C4C840}"/>
          </ac:spMkLst>
        </pc:spChg>
        <pc:spChg chg="add del mod">
          <ac:chgData name="Alessandra Hirata Suguiuti" userId="eab00d6a-500f-4446-82c4-a292eb3b1aeb" providerId="ADAL" clId="{0C6103C6-337E-45BC-A015-6F8A73BBDFD8}" dt="2023-04-11T17:00:40.184" v="342"/>
          <ac:spMkLst>
            <pc:docMk/>
            <pc:sldMk cId="2964504300" sldId="259"/>
            <ac:spMk id="4" creationId="{E37E47E9-FF7D-429B-BB2E-E193CFFD5D6E}"/>
          </ac:spMkLst>
        </pc:spChg>
        <pc:spChg chg="add mod">
          <ac:chgData name="Alessandra Hirata Suguiuti" userId="eab00d6a-500f-4446-82c4-a292eb3b1aeb" providerId="ADAL" clId="{0C6103C6-337E-45BC-A015-6F8A73BBDFD8}" dt="2023-04-12T14:30:12.838" v="2731" actId="14100"/>
          <ac:spMkLst>
            <pc:docMk/>
            <pc:sldMk cId="2964504300" sldId="259"/>
            <ac:spMk id="19" creationId="{87B57DC4-772D-4B7A-AC6C-B5FA87FF00CE}"/>
          </ac:spMkLst>
        </pc:spChg>
        <pc:spChg chg="add del mod">
          <ac:chgData name="Alessandra Hirata Suguiuti" userId="eab00d6a-500f-4446-82c4-a292eb3b1aeb" providerId="ADAL" clId="{0C6103C6-337E-45BC-A015-6F8A73BBDFD8}" dt="2023-04-12T12:51:43.437" v="1902" actId="478"/>
          <ac:spMkLst>
            <pc:docMk/>
            <pc:sldMk cId="2964504300" sldId="259"/>
            <ac:spMk id="20" creationId="{7BECC184-315E-4C3E-B145-E7A1E420CFF9}"/>
          </ac:spMkLst>
        </pc:spChg>
        <pc:spChg chg="add mod ord">
          <ac:chgData name="Alessandra Hirata Suguiuti" userId="eab00d6a-500f-4446-82c4-a292eb3b1aeb" providerId="ADAL" clId="{0C6103C6-337E-45BC-A015-6F8A73BBDFD8}" dt="2023-04-15T23:27:54.194" v="3578"/>
          <ac:spMkLst>
            <pc:docMk/>
            <pc:sldMk cId="2964504300" sldId="259"/>
            <ac:spMk id="21" creationId="{98646AF0-4273-476A-9798-11E3561232C7}"/>
          </ac:spMkLst>
        </pc:spChg>
        <pc:spChg chg="add del mod">
          <ac:chgData name="Alessandra Hirata Suguiuti" userId="eab00d6a-500f-4446-82c4-a292eb3b1aeb" providerId="ADAL" clId="{0C6103C6-337E-45BC-A015-6F8A73BBDFD8}" dt="2023-04-12T14:25:14.323" v="2715" actId="478"/>
          <ac:spMkLst>
            <pc:docMk/>
            <pc:sldMk cId="2964504300" sldId="259"/>
            <ac:spMk id="25" creationId="{77B0E6A2-81D6-402D-B56E-F5BDB87193B9}"/>
          </ac:spMkLst>
        </pc:spChg>
        <pc:spChg chg="add mod ord">
          <ac:chgData name="Alessandra Hirata Suguiuti" userId="eab00d6a-500f-4446-82c4-a292eb3b1aeb" providerId="ADAL" clId="{0C6103C6-337E-45BC-A015-6F8A73BBDFD8}" dt="2023-04-15T23:29:26.864" v="3621" actId="114"/>
          <ac:spMkLst>
            <pc:docMk/>
            <pc:sldMk cId="2964504300" sldId="259"/>
            <ac:spMk id="26" creationId="{2F56A5B2-4A8E-486F-A10C-3B1B08727BEC}"/>
          </ac:spMkLst>
        </pc:spChg>
        <pc:picChg chg="add del mod">
          <ac:chgData name="Alessandra Hirata Suguiuti" userId="eab00d6a-500f-4446-82c4-a292eb3b1aeb" providerId="ADAL" clId="{0C6103C6-337E-45BC-A015-6F8A73BBDFD8}" dt="2023-04-12T12:14:12.658" v="1375" actId="478"/>
          <ac:picMkLst>
            <pc:docMk/>
            <pc:sldMk cId="2964504300" sldId="259"/>
            <ac:picMk id="4" creationId="{7CE2C381-5B6C-4FDA-A22A-5065723D224E}"/>
          </ac:picMkLst>
        </pc:picChg>
        <pc:picChg chg="add mod modCrop">
          <ac:chgData name="Alessandra Hirata Suguiuti" userId="eab00d6a-500f-4446-82c4-a292eb3b1aeb" providerId="ADAL" clId="{0C6103C6-337E-45BC-A015-6F8A73BBDFD8}" dt="2023-04-12T14:35:37.477" v="2751" actId="1038"/>
          <ac:picMkLst>
            <pc:docMk/>
            <pc:sldMk cId="2964504300" sldId="259"/>
            <ac:picMk id="6" creationId="{2884341B-2D14-44B2-808C-585F7E85F87D}"/>
          </ac:picMkLst>
        </pc:picChg>
        <pc:picChg chg="add del mod">
          <ac:chgData name="Alessandra Hirata Suguiuti" userId="eab00d6a-500f-4446-82c4-a292eb3b1aeb" providerId="ADAL" clId="{0C6103C6-337E-45BC-A015-6F8A73BBDFD8}" dt="2023-04-12T12:14:12.658" v="1375" actId="478"/>
          <ac:picMkLst>
            <pc:docMk/>
            <pc:sldMk cId="2964504300" sldId="259"/>
            <ac:picMk id="7" creationId="{59066474-7222-4451-B017-887340FAA89F}"/>
          </ac:picMkLst>
        </pc:picChg>
        <pc:picChg chg="add del mod">
          <ac:chgData name="Alessandra Hirata Suguiuti" userId="eab00d6a-500f-4446-82c4-a292eb3b1aeb" providerId="ADAL" clId="{0C6103C6-337E-45BC-A015-6F8A73BBDFD8}" dt="2023-04-11T17:06:25.910" v="397" actId="478"/>
          <ac:picMkLst>
            <pc:docMk/>
            <pc:sldMk cId="2964504300" sldId="259"/>
            <ac:picMk id="8" creationId="{DF091C60-C23A-4F27-93B9-7FAC221DE088}"/>
          </ac:picMkLst>
        </pc:picChg>
        <pc:picChg chg="add del mod">
          <ac:chgData name="Alessandra Hirata Suguiuti" userId="eab00d6a-500f-4446-82c4-a292eb3b1aeb" providerId="ADAL" clId="{0C6103C6-337E-45BC-A015-6F8A73BBDFD8}" dt="2023-04-12T12:14:46.195" v="1384" actId="478"/>
          <ac:picMkLst>
            <pc:docMk/>
            <pc:sldMk cId="2964504300" sldId="259"/>
            <ac:picMk id="9" creationId="{C02FF3D7-BF76-4848-A00A-F311676B4C90}"/>
          </ac:picMkLst>
        </pc:picChg>
        <pc:picChg chg="add del mod">
          <ac:chgData name="Alessandra Hirata Suguiuti" userId="eab00d6a-500f-4446-82c4-a292eb3b1aeb" providerId="ADAL" clId="{0C6103C6-337E-45BC-A015-6F8A73BBDFD8}" dt="2023-04-11T17:06:25.910" v="397" actId="478"/>
          <ac:picMkLst>
            <pc:docMk/>
            <pc:sldMk cId="2964504300" sldId="259"/>
            <ac:picMk id="10" creationId="{AD0950C3-5715-4E7B-9F5B-7A8648A09D2C}"/>
          </ac:picMkLst>
        </pc:picChg>
        <pc:picChg chg="del">
          <ac:chgData name="Alessandra Hirata Suguiuti" userId="eab00d6a-500f-4446-82c4-a292eb3b1aeb" providerId="ADAL" clId="{0C6103C6-337E-45BC-A015-6F8A73BBDFD8}" dt="2023-04-11T17:00:29.572" v="341" actId="478"/>
          <ac:picMkLst>
            <pc:docMk/>
            <pc:sldMk cId="2964504300" sldId="259"/>
            <ac:picMk id="11" creationId="{484CBDAD-1383-4975-A02F-38370C6D6F69}"/>
          </ac:picMkLst>
        </pc:picChg>
        <pc:picChg chg="add del mod">
          <ac:chgData name="Alessandra Hirata Suguiuti" userId="eab00d6a-500f-4446-82c4-a292eb3b1aeb" providerId="ADAL" clId="{0C6103C6-337E-45BC-A015-6F8A73BBDFD8}" dt="2023-04-12T12:14:46.195" v="1384" actId="478"/>
          <ac:picMkLst>
            <pc:docMk/>
            <pc:sldMk cId="2964504300" sldId="259"/>
            <ac:picMk id="11" creationId="{CD470C83-CC9D-4AC5-B16E-1B41A7E71848}"/>
          </ac:picMkLst>
        </pc:picChg>
        <pc:picChg chg="add mod ord">
          <ac:chgData name="Alessandra Hirata Suguiuti" userId="eab00d6a-500f-4446-82c4-a292eb3b1aeb" providerId="ADAL" clId="{0C6103C6-337E-45BC-A015-6F8A73BBDFD8}" dt="2023-04-12T14:37:13.138" v="2779" actId="1038"/>
          <ac:picMkLst>
            <pc:docMk/>
            <pc:sldMk cId="2964504300" sldId="259"/>
            <ac:picMk id="13" creationId="{10CB5B3F-505A-439D-96B0-31C30445C2A9}"/>
          </ac:picMkLst>
        </pc:picChg>
        <pc:picChg chg="del">
          <ac:chgData name="Alessandra Hirata Suguiuti" userId="eab00d6a-500f-4446-82c4-a292eb3b1aeb" providerId="ADAL" clId="{0C6103C6-337E-45BC-A015-6F8A73BBDFD8}" dt="2023-04-11T17:00:29.572" v="341" actId="478"/>
          <ac:picMkLst>
            <pc:docMk/>
            <pc:sldMk cId="2964504300" sldId="259"/>
            <ac:picMk id="13" creationId="{154AF2C3-FD69-47BD-90E2-55343D5195B7}"/>
          </ac:picMkLst>
        </pc:picChg>
        <pc:picChg chg="add del mod">
          <ac:chgData name="Alessandra Hirata Suguiuti" userId="eab00d6a-500f-4446-82c4-a292eb3b1aeb" providerId="ADAL" clId="{0C6103C6-337E-45BC-A015-6F8A73BBDFD8}" dt="2023-04-11T17:11:46.743" v="423" actId="478"/>
          <ac:picMkLst>
            <pc:docMk/>
            <pc:sldMk cId="2964504300" sldId="259"/>
            <ac:picMk id="14" creationId="{A3A35564-7C33-48D0-BC7B-1BAECC37C9D8}"/>
          </ac:picMkLst>
        </pc:picChg>
        <pc:picChg chg="add mod">
          <ac:chgData name="Alessandra Hirata Suguiuti" userId="eab00d6a-500f-4446-82c4-a292eb3b1aeb" providerId="ADAL" clId="{0C6103C6-337E-45BC-A015-6F8A73BBDFD8}" dt="2023-04-12T14:37:18.741" v="2797" actId="1035"/>
          <ac:picMkLst>
            <pc:docMk/>
            <pc:sldMk cId="2964504300" sldId="259"/>
            <ac:picMk id="15" creationId="{5A57FF61-B0C7-4CD3-A38D-5E0941E3566D}"/>
          </ac:picMkLst>
        </pc:picChg>
        <pc:picChg chg="add del mod">
          <ac:chgData name="Alessandra Hirata Suguiuti" userId="eab00d6a-500f-4446-82c4-a292eb3b1aeb" providerId="ADAL" clId="{0C6103C6-337E-45BC-A015-6F8A73BBDFD8}" dt="2023-04-11T17:06:25.910" v="397" actId="478"/>
          <ac:picMkLst>
            <pc:docMk/>
            <pc:sldMk cId="2964504300" sldId="259"/>
            <ac:picMk id="16" creationId="{D27435DD-4C18-493F-AD25-146B2FD62547}"/>
          </ac:picMkLst>
        </pc:picChg>
        <pc:picChg chg="add mod modCrop">
          <ac:chgData name="Alessandra Hirata Suguiuti" userId="eab00d6a-500f-4446-82c4-a292eb3b1aeb" providerId="ADAL" clId="{0C6103C6-337E-45BC-A015-6F8A73BBDFD8}" dt="2023-04-12T14:24:24.709" v="2695" actId="1037"/>
          <ac:picMkLst>
            <pc:docMk/>
            <pc:sldMk cId="2964504300" sldId="259"/>
            <ac:picMk id="17" creationId="{8B82092C-895F-4887-993D-8F4023D8E3D7}"/>
          </ac:picMkLst>
        </pc:picChg>
        <pc:picChg chg="add del mod">
          <ac:chgData name="Alessandra Hirata Suguiuti" userId="eab00d6a-500f-4446-82c4-a292eb3b1aeb" providerId="ADAL" clId="{0C6103C6-337E-45BC-A015-6F8A73BBDFD8}" dt="2023-04-11T17:11:47.208" v="424" actId="478"/>
          <ac:picMkLst>
            <pc:docMk/>
            <pc:sldMk cId="2964504300" sldId="259"/>
            <ac:picMk id="18" creationId="{6BB156B1-0FB2-4D3E-8380-31FC674715A0}"/>
          </ac:picMkLst>
        </pc:picChg>
        <pc:picChg chg="add del mod">
          <ac:chgData name="Alessandra Hirata Suguiuti" userId="eab00d6a-500f-4446-82c4-a292eb3b1aeb" providerId="ADAL" clId="{0C6103C6-337E-45BC-A015-6F8A73BBDFD8}" dt="2023-04-11T17:11:42.455" v="422" actId="478"/>
          <ac:picMkLst>
            <pc:docMk/>
            <pc:sldMk cId="2964504300" sldId="259"/>
            <ac:picMk id="20" creationId="{B6E32FC5-C7DF-4179-8430-01FC441BCECB}"/>
          </ac:picMkLst>
        </pc:picChg>
        <pc:picChg chg="add del mod">
          <ac:chgData name="Alessandra Hirata Suguiuti" userId="eab00d6a-500f-4446-82c4-a292eb3b1aeb" providerId="ADAL" clId="{0C6103C6-337E-45BC-A015-6F8A73BBDFD8}" dt="2023-04-12T12:15:42.090" v="1393" actId="478"/>
          <ac:picMkLst>
            <pc:docMk/>
            <pc:sldMk cId="2964504300" sldId="259"/>
            <ac:picMk id="22" creationId="{FB58C76B-9EFD-4D43-8A24-0168A74CFF0D}"/>
          </ac:picMkLst>
        </pc:picChg>
        <pc:picChg chg="add del mod">
          <ac:chgData name="Alessandra Hirata Suguiuti" userId="eab00d6a-500f-4446-82c4-a292eb3b1aeb" providerId="ADAL" clId="{0C6103C6-337E-45BC-A015-6F8A73BBDFD8}" dt="2023-04-12T12:15:42.090" v="1393" actId="478"/>
          <ac:picMkLst>
            <pc:docMk/>
            <pc:sldMk cId="2964504300" sldId="259"/>
            <ac:picMk id="24" creationId="{5F9E62FB-0BF7-432B-835E-E112D6684FD3}"/>
          </ac:picMkLst>
        </pc:picChg>
      </pc:sldChg>
      <pc:sldChg chg="addSp delSp modSp add mod">
        <pc:chgData name="Alessandra Hirata Suguiuti" userId="eab00d6a-500f-4446-82c4-a292eb3b1aeb" providerId="ADAL" clId="{0C6103C6-337E-45BC-A015-6F8A73BBDFD8}" dt="2023-04-16T14:20:28.171" v="4128" actId="114"/>
        <pc:sldMkLst>
          <pc:docMk/>
          <pc:sldMk cId="1592909393" sldId="260"/>
        </pc:sldMkLst>
        <pc:spChg chg="mod">
          <ac:chgData name="Alessandra Hirata Suguiuti" userId="eab00d6a-500f-4446-82c4-a292eb3b1aeb" providerId="ADAL" clId="{0C6103C6-337E-45BC-A015-6F8A73BBDFD8}" dt="2023-04-12T20:44:26.923" v="3151" actId="20577"/>
          <ac:spMkLst>
            <pc:docMk/>
            <pc:sldMk cId="1592909393" sldId="260"/>
            <ac:spMk id="2" creationId="{8ADD13F7-718D-41B6-8B71-DFA853C4C840}"/>
          </ac:spMkLst>
        </pc:spChg>
        <pc:spChg chg="add del mod">
          <ac:chgData name="Alessandra Hirata Suguiuti" userId="eab00d6a-500f-4446-82c4-a292eb3b1aeb" providerId="ADAL" clId="{0C6103C6-337E-45BC-A015-6F8A73BBDFD8}" dt="2023-04-11T17:56:44.024" v="480"/>
          <ac:spMkLst>
            <pc:docMk/>
            <pc:sldMk cId="1592909393" sldId="260"/>
            <ac:spMk id="4" creationId="{3BB58439-F2AC-4115-A2B5-CEFCD1BB9EB5}"/>
          </ac:spMkLst>
        </pc:spChg>
        <pc:spChg chg="add mod">
          <ac:chgData name="Alessandra Hirata Suguiuti" userId="eab00d6a-500f-4446-82c4-a292eb3b1aeb" providerId="ADAL" clId="{0C6103C6-337E-45BC-A015-6F8A73BBDFD8}" dt="2023-04-16T14:20:28.171" v="4128" actId="114"/>
          <ac:spMkLst>
            <pc:docMk/>
            <pc:sldMk cId="1592909393" sldId="260"/>
            <ac:spMk id="4" creationId="{B5019172-2495-42BA-8ABA-FD0A5740C3E4}"/>
          </ac:spMkLst>
        </pc:spChg>
        <pc:spChg chg="add mod">
          <ac:chgData name="Alessandra Hirata Suguiuti" userId="eab00d6a-500f-4446-82c4-a292eb3b1aeb" providerId="ADAL" clId="{0C6103C6-337E-45BC-A015-6F8A73BBDFD8}" dt="2023-04-13T20:59:13.274" v="3534" actId="1036"/>
          <ac:spMkLst>
            <pc:docMk/>
            <pc:sldMk cId="1592909393" sldId="260"/>
            <ac:spMk id="8" creationId="{F64A7829-D845-4507-91DA-3D685D172E6F}"/>
          </ac:spMkLst>
        </pc:spChg>
        <pc:picChg chg="add del mod modCrop">
          <ac:chgData name="Alessandra Hirata Suguiuti" userId="eab00d6a-500f-4446-82c4-a292eb3b1aeb" providerId="ADAL" clId="{0C6103C6-337E-45BC-A015-6F8A73BBDFD8}" dt="2023-04-12T18:20:46.643" v="3082" actId="478"/>
          <ac:picMkLst>
            <pc:docMk/>
            <pc:sldMk cId="1592909393" sldId="260"/>
            <ac:picMk id="5" creationId="{F2BE1496-7BDD-40A8-B1FB-124E7547DD4A}"/>
          </ac:picMkLst>
        </pc:picChg>
        <pc:picChg chg="del">
          <ac:chgData name="Alessandra Hirata Suguiuti" userId="eab00d6a-500f-4446-82c4-a292eb3b1aeb" providerId="ADAL" clId="{0C6103C6-337E-45BC-A015-6F8A73BBDFD8}" dt="2023-04-11T17:12:20.426" v="430" actId="478"/>
          <ac:picMkLst>
            <pc:docMk/>
            <pc:sldMk cId="1592909393" sldId="260"/>
            <ac:picMk id="6" creationId="{2884341B-2D14-44B2-808C-585F7E85F87D}"/>
          </ac:picMkLst>
        </pc:picChg>
        <pc:picChg chg="add mod modCrop">
          <ac:chgData name="Alessandra Hirata Suguiuti" userId="eab00d6a-500f-4446-82c4-a292eb3b1aeb" providerId="ADAL" clId="{0C6103C6-337E-45BC-A015-6F8A73BBDFD8}" dt="2023-04-13T20:33:04.654" v="3261" actId="732"/>
          <ac:picMkLst>
            <pc:docMk/>
            <pc:sldMk cId="1592909393" sldId="260"/>
            <ac:picMk id="7" creationId="{582F4607-238F-495F-9BD5-DB88C92A1878}"/>
          </ac:picMkLst>
        </pc:picChg>
        <pc:picChg chg="add mod modCrop">
          <ac:chgData name="Alessandra Hirata Suguiuti" userId="eab00d6a-500f-4446-82c4-a292eb3b1aeb" providerId="ADAL" clId="{0C6103C6-337E-45BC-A015-6F8A73BBDFD8}" dt="2023-04-13T20:32:58.312" v="3260" actId="732"/>
          <ac:picMkLst>
            <pc:docMk/>
            <pc:sldMk cId="1592909393" sldId="260"/>
            <ac:picMk id="9" creationId="{49E6217A-D961-4F62-BDCD-B1F13C546303}"/>
          </ac:picMkLst>
        </pc:picChg>
        <pc:picChg chg="add del mod">
          <ac:chgData name="Alessandra Hirata Suguiuti" userId="eab00d6a-500f-4446-82c4-a292eb3b1aeb" providerId="ADAL" clId="{0C6103C6-337E-45BC-A015-6F8A73BBDFD8}" dt="2023-04-11T20:21:56.298" v="505" actId="478"/>
          <ac:picMkLst>
            <pc:docMk/>
            <pc:sldMk cId="1592909393" sldId="260"/>
            <ac:picMk id="9" creationId="{BBF1188A-958C-479C-A6DC-65EEEFB3B90B}"/>
          </ac:picMkLst>
        </pc:picChg>
        <pc:picChg chg="add del mod">
          <ac:chgData name="Alessandra Hirata Suguiuti" userId="eab00d6a-500f-4446-82c4-a292eb3b1aeb" providerId="ADAL" clId="{0C6103C6-337E-45BC-A015-6F8A73BBDFD8}" dt="2023-04-11T20:21:58.855" v="506" actId="478"/>
          <ac:picMkLst>
            <pc:docMk/>
            <pc:sldMk cId="1592909393" sldId="260"/>
            <ac:picMk id="11" creationId="{49468D8C-C078-470F-8600-3D69061AF03F}"/>
          </ac:picMkLst>
        </pc:picChg>
        <pc:picChg chg="add del mod">
          <ac:chgData name="Alessandra Hirata Suguiuti" userId="eab00d6a-500f-4446-82c4-a292eb3b1aeb" providerId="ADAL" clId="{0C6103C6-337E-45BC-A015-6F8A73BBDFD8}" dt="2023-04-11T20:21:56.298" v="505" actId="478"/>
          <ac:picMkLst>
            <pc:docMk/>
            <pc:sldMk cId="1592909393" sldId="260"/>
            <ac:picMk id="13" creationId="{C9F35184-96CD-4C7F-BE2F-03D4B106A058}"/>
          </ac:picMkLst>
        </pc:picChg>
        <pc:picChg chg="add del mod">
          <ac:chgData name="Alessandra Hirata Suguiuti" userId="eab00d6a-500f-4446-82c4-a292eb3b1aeb" providerId="ADAL" clId="{0C6103C6-337E-45BC-A015-6F8A73BBDFD8}" dt="2023-04-11T20:21:56.298" v="505" actId="478"/>
          <ac:picMkLst>
            <pc:docMk/>
            <pc:sldMk cId="1592909393" sldId="260"/>
            <ac:picMk id="15" creationId="{412D0C93-7795-415B-97CB-66E50BA938C2}"/>
          </ac:picMkLst>
        </pc:picChg>
        <pc:picChg chg="del">
          <ac:chgData name="Alessandra Hirata Suguiuti" userId="eab00d6a-500f-4446-82c4-a292eb3b1aeb" providerId="ADAL" clId="{0C6103C6-337E-45BC-A015-6F8A73BBDFD8}" dt="2023-04-11T17:12:20.426" v="430" actId="478"/>
          <ac:picMkLst>
            <pc:docMk/>
            <pc:sldMk cId="1592909393" sldId="260"/>
            <ac:picMk id="22" creationId="{FB58C76B-9EFD-4D43-8A24-0168A74CFF0D}"/>
          </ac:picMkLst>
        </pc:picChg>
        <pc:picChg chg="del">
          <ac:chgData name="Alessandra Hirata Suguiuti" userId="eab00d6a-500f-4446-82c4-a292eb3b1aeb" providerId="ADAL" clId="{0C6103C6-337E-45BC-A015-6F8A73BBDFD8}" dt="2023-04-11T17:12:20.426" v="430" actId="478"/>
          <ac:picMkLst>
            <pc:docMk/>
            <pc:sldMk cId="1592909393" sldId="260"/>
            <ac:picMk id="24" creationId="{5F9E62FB-0BF7-432B-835E-E112D6684FD3}"/>
          </ac:picMkLst>
        </pc:picChg>
      </pc:sldChg>
      <pc:sldChg chg="delSp modSp new mod">
        <pc:chgData name="Alessandra Hirata Suguiuti" userId="eab00d6a-500f-4446-82c4-a292eb3b1aeb" providerId="ADAL" clId="{0C6103C6-337E-45BC-A015-6F8A73BBDFD8}" dt="2023-04-16T14:53:12.806" v="4231" actId="12789"/>
        <pc:sldMkLst>
          <pc:docMk/>
          <pc:sldMk cId="4071352246" sldId="261"/>
        </pc:sldMkLst>
        <pc:spChg chg="mod">
          <ac:chgData name="Alessandra Hirata Suguiuti" userId="eab00d6a-500f-4446-82c4-a292eb3b1aeb" providerId="ADAL" clId="{0C6103C6-337E-45BC-A015-6F8A73BBDFD8}" dt="2023-04-12T15:08:19.818" v="2855" actId="1036"/>
          <ac:spMkLst>
            <pc:docMk/>
            <pc:sldMk cId="4071352246" sldId="261"/>
            <ac:spMk id="2" creationId="{A25884AC-EE60-44C8-9FA7-0C2140D7C5E3}"/>
          </ac:spMkLst>
        </pc:spChg>
        <pc:spChg chg="mod">
          <ac:chgData name="Alessandra Hirata Suguiuti" userId="eab00d6a-500f-4446-82c4-a292eb3b1aeb" providerId="ADAL" clId="{0C6103C6-337E-45BC-A015-6F8A73BBDFD8}" dt="2023-04-16T14:53:12.806" v="4231" actId="12789"/>
          <ac:spMkLst>
            <pc:docMk/>
            <pc:sldMk cId="4071352246" sldId="261"/>
            <ac:spMk id="3" creationId="{47965325-2730-4378-8842-547B17F1DC28}"/>
          </ac:spMkLst>
        </pc:spChg>
        <pc:spChg chg="del">
          <ac:chgData name="Alessandra Hirata Suguiuti" userId="eab00d6a-500f-4446-82c4-a292eb3b1aeb" providerId="ADAL" clId="{0C6103C6-337E-45BC-A015-6F8A73BBDFD8}" dt="2023-04-11T22:19:04.048" v="593" actId="478"/>
          <ac:spMkLst>
            <pc:docMk/>
            <pc:sldMk cId="4071352246" sldId="261"/>
            <ac:spMk id="4" creationId="{54C1B220-A7F4-4C9F-90D0-3CE1BB148BDC}"/>
          </ac:spMkLst>
        </pc:spChg>
      </pc:sldChg>
      <pc:sldChg chg="addSp delSp modSp add mod">
        <pc:chgData name="Alessandra Hirata Suguiuti" userId="eab00d6a-500f-4446-82c4-a292eb3b1aeb" providerId="ADAL" clId="{0C6103C6-337E-45BC-A015-6F8A73BBDFD8}" dt="2023-04-16T14:31:13.873" v="4172" actId="22"/>
        <pc:sldMkLst>
          <pc:docMk/>
          <pc:sldMk cId="2228558976" sldId="262"/>
        </pc:sldMkLst>
        <pc:spChg chg="mod">
          <ac:chgData name="Alessandra Hirata Suguiuti" userId="eab00d6a-500f-4446-82c4-a292eb3b1aeb" providerId="ADAL" clId="{0C6103C6-337E-45BC-A015-6F8A73BBDFD8}" dt="2023-04-15T23:33:26.843" v="3662"/>
          <ac:spMkLst>
            <pc:docMk/>
            <pc:sldMk cId="2228558976" sldId="262"/>
            <ac:spMk id="2" creationId="{8ADD13F7-718D-41B6-8B71-DFA853C4C840}"/>
          </ac:spMkLst>
        </pc:spChg>
        <pc:spChg chg="mod">
          <ac:chgData name="Alessandra Hirata Suguiuti" userId="eab00d6a-500f-4446-82c4-a292eb3b1aeb" providerId="ADAL" clId="{0C6103C6-337E-45BC-A015-6F8A73BBDFD8}" dt="2023-04-16T14:19:07.029" v="4110" actId="554"/>
          <ac:spMkLst>
            <pc:docMk/>
            <pc:sldMk cId="2228558976" sldId="262"/>
            <ac:spMk id="4" creationId="{B5019172-2495-42BA-8ABA-FD0A5740C3E4}"/>
          </ac:spMkLst>
        </pc:spChg>
        <pc:spChg chg="add del mod">
          <ac:chgData name="Alessandra Hirata Suguiuti" userId="eab00d6a-500f-4446-82c4-a292eb3b1aeb" providerId="ADAL" clId="{0C6103C6-337E-45BC-A015-6F8A73BBDFD8}" dt="2023-04-15T21:03:36.141" v="3568" actId="478"/>
          <ac:spMkLst>
            <pc:docMk/>
            <pc:sldMk cId="2228558976" sldId="262"/>
            <ac:spMk id="5" creationId="{248D4949-6A04-4D4D-8160-087BE077F95F}"/>
          </ac:spMkLst>
        </pc:spChg>
        <pc:spChg chg="add mod">
          <ac:chgData name="Alessandra Hirata Suguiuti" userId="eab00d6a-500f-4446-82c4-a292eb3b1aeb" providerId="ADAL" clId="{0C6103C6-337E-45BC-A015-6F8A73BBDFD8}" dt="2023-04-16T14:19:07.029" v="4110" actId="554"/>
          <ac:spMkLst>
            <pc:docMk/>
            <pc:sldMk cId="2228558976" sldId="262"/>
            <ac:spMk id="6" creationId="{893AFC42-D72B-43DA-81FB-34AFDAF63E0B}"/>
          </ac:spMkLst>
        </pc:spChg>
        <pc:spChg chg="add mod">
          <ac:chgData name="Alessandra Hirata Suguiuti" userId="eab00d6a-500f-4446-82c4-a292eb3b1aeb" providerId="ADAL" clId="{0C6103C6-337E-45BC-A015-6F8A73BBDFD8}" dt="2023-04-16T14:20:42.021" v="4129" actId="113"/>
          <ac:spMkLst>
            <pc:docMk/>
            <pc:sldMk cId="2228558976" sldId="262"/>
            <ac:spMk id="7" creationId="{DB644D3B-C2AB-49F7-8A8E-9749FCE92A6C}"/>
          </ac:spMkLst>
        </pc:spChg>
        <pc:spChg chg="del">
          <ac:chgData name="Alessandra Hirata Suguiuti" userId="eab00d6a-500f-4446-82c4-a292eb3b1aeb" providerId="ADAL" clId="{0C6103C6-337E-45BC-A015-6F8A73BBDFD8}" dt="2023-04-15T21:03:26.112" v="3564" actId="478"/>
          <ac:spMkLst>
            <pc:docMk/>
            <pc:sldMk cId="2228558976" sldId="262"/>
            <ac:spMk id="8" creationId="{F64A7829-D845-4507-91DA-3D685D172E6F}"/>
          </ac:spMkLst>
        </pc:spChg>
        <pc:spChg chg="add mod">
          <ac:chgData name="Alessandra Hirata Suguiuti" userId="eab00d6a-500f-4446-82c4-a292eb3b1aeb" providerId="ADAL" clId="{0C6103C6-337E-45BC-A015-6F8A73BBDFD8}" dt="2023-04-16T14:30:10.138" v="4170" actId="114"/>
          <ac:spMkLst>
            <pc:docMk/>
            <pc:sldMk cId="2228558976" sldId="262"/>
            <ac:spMk id="10" creationId="{95A6BEFB-328C-45E7-B79D-58123D5C1FDD}"/>
          </ac:spMkLst>
        </pc:spChg>
        <pc:spChg chg="add del">
          <ac:chgData name="Alessandra Hirata Suguiuti" userId="eab00d6a-500f-4446-82c4-a292eb3b1aeb" providerId="ADAL" clId="{0C6103C6-337E-45BC-A015-6F8A73BBDFD8}" dt="2023-04-16T14:31:13.873" v="4172" actId="22"/>
          <ac:spMkLst>
            <pc:docMk/>
            <pc:sldMk cId="2228558976" sldId="262"/>
            <ac:spMk id="16" creationId="{FE075702-AC2F-4507-9425-1F27BEC09D2B}"/>
          </ac:spMkLst>
        </pc:spChg>
        <pc:picChg chg="add del">
          <ac:chgData name="Alessandra Hirata Suguiuti" userId="eab00d6a-500f-4446-82c4-a292eb3b1aeb" providerId="ADAL" clId="{0C6103C6-337E-45BC-A015-6F8A73BBDFD8}" dt="2023-04-16T13:24:25.649" v="3723"/>
          <ac:picMkLst>
            <pc:docMk/>
            <pc:sldMk cId="2228558976" sldId="262"/>
            <ac:picMk id="3" creationId="{28CF6EA9-9DC2-4866-B373-87F3706DDBF9}"/>
          </ac:picMkLst>
        </pc:picChg>
        <pc:picChg chg="add mod modCrop">
          <ac:chgData name="Alessandra Hirata Suguiuti" userId="eab00d6a-500f-4446-82c4-a292eb3b1aeb" providerId="ADAL" clId="{0C6103C6-337E-45BC-A015-6F8A73BBDFD8}" dt="2023-04-16T14:18:10.914" v="4085" actId="1038"/>
          <ac:picMkLst>
            <pc:docMk/>
            <pc:sldMk cId="2228558976" sldId="262"/>
            <ac:picMk id="5" creationId="{9836CFFA-CB50-4636-BD7C-40262E350830}"/>
          </ac:picMkLst>
        </pc:picChg>
        <pc:picChg chg="del">
          <ac:chgData name="Alessandra Hirata Suguiuti" userId="eab00d6a-500f-4446-82c4-a292eb3b1aeb" providerId="ADAL" clId="{0C6103C6-337E-45BC-A015-6F8A73BBDFD8}" dt="2023-04-15T21:03:26.595" v="3565" actId="478"/>
          <ac:picMkLst>
            <pc:docMk/>
            <pc:sldMk cId="2228558976" sldId="262"/>
            <ac:picMk id="7" creationId="{582F4607-238F-495F-9BD5-DB88C92A1878}"/>
          </ac:picMkLst>
        </pc:picChg>
        <pc:picChg chg="add del mod">
          <ac:chgData name="Alessandra Hirata Suguiuti" userId="eab00d6a-500f-4446-82c4-a292eb3b1aeb" providerId="ADAL" clId="{0C6103C6-337E-45BC-A015-6F8A73BBDFD8}" dt="2023-04-16T00:05:47.062" v="3696" actId="478"/>
          <ac:picMkLst>
            <pc:docMk/>
            <pc:sldMk cId="2228558976" sldId="262"/>
            <ac:picMk id="8" creationId="{A0FD6DB0-9BF3-4F13-9251-B96098A5CB1D}"/>
          </ac:picMkLst>
        </pc:picChg>
        <pc:picChg chg="del">
          <ac:chgData name="Alessandra Hirata Suguiuti" userId="eab00d6a-500f-4446-82c4-a292eb3b1aeb" providerId="ADAL" clId="{0C6103C6-337E-45BC-A015-6F8A73BBDFD8}" dt="2023-04-15T21:03:33.962" v="3567" actId="478"/>
          <ac:picMkLst>
            <pc:docMk/>
            <pc:sldMk cId="2228558976" sldId="262"/>
            <ac:picMk id="9" creationId="{49E6217A-D961-4F62-BDCD-B1F13C546303}"/>
          </ac:picMkLst>
        </pc:picChg>
        <pc:picChg chg="add del mod">
          <ac:chgData name="Alessandra Hirata Suguiuti" userId="eab00d6a-500f-4446-82c4-a292eb3b1aeb" providerId="ADAL" clId="{0C6103C6-337E-45BC-A015-6F8A73BBDFD8}" dt="2023-04-16T14:09:48.544" v="3993" actId="478"/>
          <ac:picMkLst>
            <pc:docMk/>
            <pc:sldMk cId="2228558976" sldId="262"/>
            <ac:picMk id="9" creationId="{E116D0E9-04D4-4634-8799-19010F105BC1}"/>
          </ac:picMkLst>
        </pc:picChg>
        <pc:picChg chg="add del">
          <ac:chgData name="Alessandra Hirata Suguiuti" userId="eab00d6a-500f-4446-82c4-a292eb3b1aeb" providerId="ADAL" clId="{0C6103C6-337E-45BC-A015-6F8A73BBDFD8}" dt="2023-04-16T14:10:16.488" v="3995" actId="478"/>
          <ac:picMkLst>
            <pc:docMk/>
            <pc:sldMk cId="2228558976" sldId="262"/>
            <ac:picMk id="12" creationId="{760F63E1-96BD-462E-9828-6A6853BC237A}"/>
          </ac:picMkLst>
        </pc:picChg>
        <pc:picChg chg="add mod">
          <ac:chgData name="Alessandra Hirata Suguiuti" userId="eab00d6a-500f-4446-82c4-a292eb3b1aeb" providerId="ADAL" clId="{0C6103C6-337E-45BC-A015-6F8A73BBDFD8}" dt="2023-04-16T14:19:19.058" v="4119" actId="12788"/>
          <ac:picMkLst>
            <pc:docMk/>
            <pc:sldMk cId="2228558976" sldId="262"/>
            <ac:picMk id="14" creationId="{63D6C011-5758-4B0D-AFD2-91A4CC8D143B}"/>
          </ac:picMkLst>
        </pc:picChg>
      </pc:sldChg>
      <pc:sldChg chg="delSp modSp add mod">
        <pc:chgData name="Alessandra Hirata Suguiuti" userId="eab00d6a-500f-4446-82c4-a292eb3b1aeb" providerId="ADAL" clId="{0C6103C6-337E-45BC-A015-6F8A73BBDFD8}" dt="2023-04-16T15:33:32.101" v="4415" actId="404"/>
        <pc:sldMkLst>
          <pc:docMk/>
          <pc:sldMk cId="841660368" sldId="263"/>
        </pc:sldMkLst>
        <pc:spChg chg="mod">
          <ac:chgData name="Alessandra Hirata Suguiuti" userId="eab00d6a-500f-4446-82c4-a292eb3b1aeb" providerId="ADAL" clId="{0C6103C6-337E-45BC-A015-6F8A73BBDFD8}" dt="2023-04-16T14:52:16.875" v="4224" actId="404"/>
          <ac:spMkLst>
            <pc:docMk/>
            <pc:sldMk cId="841660368" sldId="263"/>
            <ac:spMk id="2" creationId="{8ADD13F7-718D-41B6-8B71-DFA853C4C840}"/>
          </ac:spMkLst>
        </pc:spChg>
        <pc:spChg chg="mod">
          <ac:chgData name="Alessandra Hirata Suguiuti" userId="eab00d6a-500f-4446-82c4-a292eb3b1aeb" providerId="ADAL" clId="{0C6103C6-337E-45BC-A015-6F8A73BBDFD8}" dt="2023-04-16T15:33:32.101" v="4415" actId="404"/>
          <ac:spMkLst>
            <pc:docMk/>
            <pc:sldMk cId="841660368" sldId="263"/>
            <ac:spMk id="4" creationId="{B5019172-2495-42BA-8ABA-FD0A5740C3E4}"/>
          </ac:spMkLst>
        </pc:spChg>
        <pc:spChg chg="del">
          <ac:chgData name="Alessandra Hirata Suguiuti" userId="eab00d6a-500f-4446-82c4-a292eb3b1aeb" providerId="ADAL" clId="{0C6103C6-337E-45BC-A015-6F8A73BBDFD8}" dt="2023-04-16T14:34:22.923" v="4181" actId="478"/>
          <ac:spMkLst>
            <pc:docMk/>
            <pc:sldMk cId="841660368" sldId="263"/>
            <ac:spMk id="6" creationId="{893AFC42-D72B-43DA-81FB-34AFDAF63E0B}"/>
          </ac:spMkLst>
        </pc:spChg>
        <pc:spChg chg="del">
          <ac:chgData name="Alessandra Hirata Suguiuti" userId="eab00d6a-500f-4446-82c4-a292eb3b1aeb" providerId="ADAL" clId="{0C6103C6-337E-45BC-A015-6F8A73BBDFD8}" dt="2023-04-16T14:34:25.489" v="4183" actId="478"/>
          <ac:spMkLst>
            <pc:docMk/>
            <pc:sldMk cId="841660368" sldId="263"/>
            <ac:spMk id="7" creationId="{DB644D3B-C2AB-49F7-8A8E-9749FCE92A6C}"/>
          </ac:spMkLst>
        </pc:spChg>
        <pc:spChg chg="del">
          <ac:chgData name="Alessandra Hirata Suguiuti" userId="eab00d6a-500f-4446-82c4-a292eb3b1aeb" providerId="ADAL" clId="{0C6103C6-337E-45BC-A015-6F8A73BBDFD8}" dt="2023-04-16T14:34:24.275" v="4182" actId="478"/>
          <ac:spMkLst>
            <pc:docMk/>
            <pc:sldMk cId="841660368" sldId="263"/>
            <ac:spMk id="10" creationId="{95A6BEFB-328C-45E7-B79D-58123D5C1FDD}"/>
          </ac:spMkLst>
        </pc:spChg>
        <pc:picChg chg="del">
          <ac:chgData name="Alessandra Hirata Suguiuti" userId="eab00d6a-500f-4446-82c4-a292eb3b1aeb" providerId="ADAL" clId="{0C6103C6-337E-45BC-A015-6F8A73BBDFD8}" dt="2023-04-16T14:34:12.822" v="4174" actId="478"/>
          <ac:picMkLst>
            <pc:docMk/>
            <pc:sldMk cId="841660368" sldId="263"/>
            <ac:picMk id="5" creationId="{9836CFFA-CB50-4636-BD7C-40262E350830}"/>
          </ac:picMkLst>
        </pc:picChg>
        <pc:picChg chg="del">
          <ac:chgData name="Alessandra Hirata Suguiuti" userId="eab00d6a-500f-4446-82c4-a292eb3b1aeb" providerId="ADAL" clId="{0C6103C6-337E-45BC-A015-6F8A73BBDFD8}" dt="2023-04-16T14:34:13.372" v="4175" actId="478"/>
          <ac:picMkLst>
            <pc:docMk/>
            <pc:sldMk cId="841660368" sldId="263"/>
            <ac:picMk id="14" creationId="{63D6C011-5758-4B0D-AFD2-91A4CC8D143B}"/>
          </ac:picMkLst>
        </pc:picChg>
      </pc:sldChg>
      <pc:sldChg chg="addSp delSp modSp add del mod">
        <pc:chgData name="Alessandra Hirata Suguiuti" userId="eab00d6a-500f-4446-82c4-a292eb3b1aeb" providerId="ADAL" clId="{0C6103C6-337E-45BC-A015-6F8A73BBDFD8}" dt="2023-04-16T15:50:07.494" v="4450" actId="47"/>
        <pc:sldMkLst>
          <pc:docMk/>
          <pc:sldMk cId="909799538" sldId="264"/>
        </pc:sldMkLst>
        <pc:spChg chg="del">
          <ac:chgData name="Alessandra Hirata Suguiuti" userId="eab00d6a-500f-4446-82c4-a292eb3b1aeb" providerId="ADAL" clId="{0C6103C6-337E-45BC-A015-6F8A73BBDFD8}" dt="2023-04-16T15:48:32.294" v="4419" actId="478"/>
          <ac:spMkLst>
            <pc:docMk/>
            <pc:sldMk cId="909799538" sldId="264"/>
            <ac:spMk id="2" creationId="{FE8D5E41-921E-4D17-BFCF-18430A78A2C4}"/>
          </ac:spMkLst>
        </pc:spChg>
        <pc:spChg chg="del">
          <ac:chgData name="Alessandra Hirata Suguiuti" userId="eab00d6a-500f-4446-82c4-a292eb3b1aeb" providerId="ADAL" clId="{0C6103C6-337E-45BC-A015-6F8A73BBDFD8}" dt="2023-04-16T15:48:27.568" v="4417" actId="478"/>
          <ac:spMkLst>
            <pc:docMk/>
            <pc:sldMk cId="909799538" sldId="264"/>
            <ac:spMk id="3" creationId="{CF66A9A6-69F8-4E2E-84ED-E1A387B2E2E1}"/>
          </ac:spMkLst>
        </pc:spChg>
        <pc:spChg chg="add del mod">
          <ac:chgData name="Alessandra Hirata Suguiuti" userId="eab00d6a-500f-4446-82c4-a292eb3b1aeb" providerId="ADAL" clId="{0C6103C6-337E-45BC-A015-6F8A73BBDFD8}" dt="2023-04-16T15:48:29.209" v="4418" actId="478"/>
          <ac:spMkLst>
            <pc:docMk/>
            <pc:sldMk cId="909799538" sldId="264"/>
            <ac:spMk id="5" creationId="{0E529722-A8D7-4104-8879-0D4CE9FF8AB3}"/>
          </ac:spMkLst>
        </pc:spChg>
        <pc:spChg chg="add del mod">
          <ac:chgData name="Alessandra Hirata Suguiuti" userId="eab00d6a-500f-4446-82c4-a292eb3b1aeb" providerId="ADAL" clId="{0C6103C6-337E-45BC-A015-6F8A73BBDFD8}" dt="2023-04-16T15:48:33.124" v="4420" actId="478"/>
          <ac:spMkLst>
            <pc:docMk/>
            <pc:sldMk cId="909799538" sldId="264"/>
            <ac:spMk id="7" creationId="{82FA2139-1130-4B38-BAFF-90FDC655BB5C}"/>
          </ac:spMkLst>
        </pc:spChg>
      </pc:sldChg>
      <pc:sldChg chg="addSp modSp new mod">
        <pc:chgData name="Alessandra Hirata Suguiuti" userId="eab00d6a-500f-4446-82c4-a292eb3b1aeb" providerId="ADAL" clId="{0C6103C6-337E-45BC-A015-6F8A73BBDFD8}" dt="2023-04-16T15:55:06.488" v="4656" actId="12788"/>
        <pc:sldMkLst>
          <pc:docMk/>
          <pc:sldMk cId="2402979175" sldId="264"/>
        </pc:sldMkLst>
        <pc:spChg chg="add mod">
          <ac:chgData name="Alessandra Hirata Suguiuti" userId="eab00d6a-500f-4446-82c4-a292eb3b1aeb" providerId="ADAL" clId="{0C6103C6-337E-45BC-A015-6F8A73BBDFD8}" dt="2023-04-16T15:55:06.488" v="4656" actId="12788"/>
          <ac:spMkLst>
            <pc:docMk/>
            <pc:sldMk cId="2402979175" sldId="264"/>
            <ac:spMk id="2" creationId="{72E7AF4E-479A-4C2F-A5D5-86E50826F985}"/>
          </ac:spMkLst>
        </pc:spChg>
      </pc:sldChg>
      <pc:sldMasterChg chg="modSldLayout">
        <pc:chgData name="Alessandra Hirata Suguiuti" userId="eab00d6a-500f-4446-82c4-a292eb3b1aeb" providerId="ADAL" clId="{0C6103C6-337E-45BC-A015-6F8A73BBDFD8}" dt="2023-04-16T15:50:00.477" v="4449" actId="478"/>
        <pc:sldMasterMkLst>
          <pc:docMk/>
          <pc:sldMasterMk cId="3448128118" sldId="2147483648"/>
        </pc:sldMasterMkLst>
        <pc:sldLayoutChg chg="addSp delSp modSp mod">
          <pc:chgData name="Alessandra Hirata Suguiuti" userId="eab00d6a-500f-4446-82c4-a292eb3b1aeb" providerId="ADAL" clId="{0C6103C6-337E-45BC-A015-6F8A73BBDFD8}" dt="2023-04-12T12:18:12.398" v="1474" actId="167"/>
          <pc:sldLayoutMkLst>
            <pc:docMk/>
            <pc:sldMasterMk cId="3448128118" sldId="2147483648"/>
            <pc:sldLayoutMk cId="2417658549" sldId="2147483649"/>
          </pc:sldLayoutMkLst>
          <pc:spChg chg="add mod">
            <ac:chgData name="Alessandra Hirata Suguiuti" userId="eab00d6a-500f-4446-82c4-a292eb3b1aeb" providerId="ADAL" clId="{0C6103C6-337E-45BC-A015-6F8A73BBDFD8}" dt="2023-04-11T13:49:25.110" v="259" actId="207"/>
            <ac:spMkLst>
              <pc:docMk/>
              <pc:sldMasterMk cId="3448128118" sldId="2147483648"/>
              <pc:sldLayoutMk cId="2417658549" sldId="2147483649"/>
              <ac:spMk id="9" creationId="{E86CBDB1-224A-4264-8E4D-D8343158C646}"/>
            </ac:spMkLst>
          </pc:spChg>
          <pc:spChg chg="add mod ord">
            <ac:chgData name="Alessandra Hirata Suguiuti" userId="eab00d6a-500f-4446-82c4-a292eb3b1aeb" providerId="ADAL" clId="{0C6103C6-337E-45BC-A015-6F8A73BBDFD8}" dt="2023-04-12T12:18:12.398" v="1474" actId="167"/>
            <ac:spMkLst>
              <pc:docMk/>
              <pc:sldMasterMk cId="3448128118" sldId="2147483648"/>
              <pc:sldLayoutMk cId="2417658549" sldId="2147483649"/>
              <ac:spMk id="10" creationId="{9C21AB28-9667-4670-B238-AD4B6B9F0392}"/>
            </ac:spMkLst>
          </pc:spChg>
          <pc:picChg chg="add del mod">
            <ac:chgData name="Alessandra Hirata Suguiuti" userId="eab00d6a-500f-4446-82c4-a292eb3b1aeb" providerId="ADAL" clId="{0C6103C6-337E-45BC-A015-6F8A73BBDFD8}" dt="2023-04-11T12:57:53.480" v="82" actId="29295"/>
            <ac:picMkLst>
              <pc:docMk/>
              <pc:sldMasterMk cId="3448128118" sldId="2147483648"/>
              <pc:sldLayoutMk cId="2417658549" sldId="2147483649"/>
              <ac:picMk id="8" creationId="{FC036E9C-E8F2-4913-842D-90526448669A}"/>
            </ac:picMkLst>
          </pc:picChg>
        </pc:sldLayoutChg>
        <pc:sldLayoutChg chg="addSp modSp mod">
          <pc:chgData name="Alessandra Hirata Suguiuti" userId="eab00d6a-500f-4446-82c4-a292eb3b1aeb" providerId="ADAL" clId="{0C6103C6-337E-45BC-A015-6F8A73BBDFD8}" dt="2023-04-12T14:40:19.993" v="2823" actId="790"/>
          <pc:sldLayoutMkLst>
            <pc:docMk/>
            <pc:sldMasterMk cId="3448128118" sldId="2147483648"/>
            <pc:sldLayoutMk cId="226540464" sldId="2147483650"/>
          </pc:sldLayoutMkLst>
          <pc:spChg chg="mod">
            <ac:chgData name="Alessandra Hirata Suguiuti" userId="eab00d6a-500f-4446-82c4-a292eb3b1aeb" providerId="ADAL" clId="{0C6103C6-337E-45BC-A015-6F8A73BBDFD8}" dt="2023-04-12T12:00:29.938" v="1359" actId="207"/>
            <ac:spMkLst>
              <pc:docMk/>
              <pc:sldMasterMk cId="3448128118" sldId="2147483648"/>
              <pc:sldLayoutMk cId="226540464" sldId="2147483650"/>
              <ac:spMk id="2" creationId="{BB8E44AE-ED22-4A4C-93CC-48B39595940B}"/>
            </ac:spMkLst>
          </pc:spChg>
          <pc:spChg chg="mod">
            <ac:chgData name="Alessandra Hirata Suguiuti" userId="eab00d6a-500f-4446-82c4-a292eb3b1aeb" providerId="ADAL" clId="{0C6103C6-337E-45BC-A015-6F8A73BBDFD8}" dt="2023-04-11T22:14:29.619" v="578" actId="14100"/>
            <ac:spMkLst>
              <pc:docMk/>
              <pc:sldMasterMk cId="3448128118" sldId="2147483648"/>
              <pc:sldLayoutMk cId="226540464" sldId="2147483650"/>
              <ac:spMk id="3" creationId="{97FF6227-278B-45C1-AD61-3CBDEE07D544}"/>
            </ac:spMkLst>
          </pc:spChg>
          <pc:spChg chg="add mod ord">
            <ac:chgData name="Alessandra Hirata Suguiuti" userId="eab00d6a-500f-4446-82c4-a292eb3b1aeb" providerId="ADAL" clId="{0C6103C6-337E-45BC-A015-6F8A73BBDFD8}" dt="2023-04-12T14:40:19.993" v="2823" actId="790"/>
            <ac:spMkLst>
              <pc:docMk/>
              <pc:sldMasterMk cId="3448128118" sldId="2147483648"/>
              <pc:sldLayoutMk cId="226540464" sldId="2147483650"/>
              <ac:spMk id="8" creationId="{C5B2641C-59E1-45AF-B0A9-BEFBBCA2D078}"/>
            </ac:spMkLst>
          </pc:spChg>
          <pc:spChg chg="add mod">
            <ac:chgData name="Alessandra Hirata Suguiuti" userId="eab00d6a-500f-4446-82c4-a292eb3b1aeb" providerId="ADAL" clId="{0C6103C6-337E-45BC-A015-6F8A73BBDFD8}" dt="2023-04-12T12:17:51.845" v="1471" actId="2085"/>
            <ac:spMkLst>
              <pc:docMk/>
              <pc:sldMasterMk cId="3448128118" sldId="2147483648"/>
              <pc:sldLayoutMk cId="226540464" sldId="2147483650"/>
              <ac:spMk id="9" creationId="{5BA35E73-E14F-4BA4-B7D0-B66BA758D6E5}"/>
            </ac:spMkLst>
          </pc:spChg>
          <pc:picChg chg="add mod ord modCrop">
            <ac:chgData name="Alessandra Hirata Suguiuti" userId="eab00d6a-500f-4446-82c4-a292eb3b1aeb" providerId="ADAL" clId="{0C6103C6-337E-45BC-A015-6F8A73BBDFD8}" dt="2023-04-11T20:48:54.628" v="534" actId="167"/>
            <ac:picMkLst>
              <pc:docMk/>
              <pc:sldMasterMk cId="3448128118" sldId="2147483648"/>
              <pc:sldLayoutMk cId="226540464" sldId="2147483650"/>
              <ac:picMk id="7" creationId="{49F81D8B-8842-452F-BAD5-2F63AC96BDF0}"/>
            </ac:picMkLst>
          </pc:picChg>
        </pc:sldLayoutChg>
        <pc:sldLayoutChg chg="addSp delSp modSp mod">
          <pc:chgData name="Alessandra Hirata Suguiuti" userId="eab00d6a-500f-4446-82c4-a292eb3b1aeb" providerId="ADAL" clId="{0C6103C6-337E-45BC-A015-6F8A73BBDFD8}" dt="2023-04-16T15:50:00.477" v="4449" actId="478"/>
          <pc:sldLayoutMkLst>
            <pc:docMk/>
            <pc:sldMasterMk cId="3448128118" sldId="2147483648"/>
            <pc:sldLayoutMk cId="2046533848" sldId="2147483655"/>
          </pc:sldLayoutMkLst>
          <pc:spChg chg="add del mod">
            <ac:chgData name="Alessandra Hirata Suguiuti" userId="eab00d6a-500f-4446-82c4-a292eb3b1aeb" providerId="ADAL" clId="{0C6103C6-337E-45BC-A015-6F8A73BBDFD8}" dt="2023-04-16T15:50:00.477" v="4449" actId="478"/>
            <ac:spMkLst>
              <pc:docMk/>
              <pc:sldMasterMk cId="3448128118" sldId="2147483648"/>
              <pc:sldLayoutMk cId="2046533848" sldId="2147483655"/>
              <ac:spMk id="6" creationId="{95F5917C-90FB-4663-87AA-FB7BB6E2A546}"/>
            </ac:spMkLst>
          </pc:spChg>
          <pc:picChg chg="add mod">
            <ac:chgData name="Alessandra Hirata Suguiuti" userId="eab00d6a-500f-4446-82c4-a292eb3b1aeb" providerId="ADAL" clId="{0C6103C6-337E-45BC-A015-6F8A73BBDFD8}" dt="2023-04-16T15:49:19.470" v="4421"/>
            <ac:picMkLst>
              <pc:docMk/>
              <pc:sldMasterMk cId="3448128118" sldId="2147483648"/>
              <pc:sldLayoutMk cId="2046533848" sldId="2147483655"/>
              <ac:picMk id="5" creationId="{C15F241C-9940-49CA-9632-F1DA1A59789C}"/>
            </ac:picMkLst>
          </pc:picChg>
        </pc:sldLayoutChg>
        <pc:sldLayoutChg chg="addSp modSp mod">
          <pc:chgData name="Alessandra Hirata Suguiuti" userId="eab00d6a-500f-4446-82c4-a292eb3b1aeb" providerId="ADAL" clId="{0C6103C6-337E-45BC-A015-6F8A73BBDFD8}" dt="2023-04-12T14:40:45.103" v="2825" actId="167"/>
          <pc:sldLayoutMkLst>
            <pc:docMk/>
            <pc:sldMasterMk cId="3448128118" sldId="2147483648"/>
            <pc:sldLayoutMk cId="2589276471" sldId="2147483656"/>
          </pc:sldLayoutMkLst>
          <pc:spChg chg="add mod ord">
            <ac:chgData name="Alessandra Hirata Suguiuti" userId="eab00d6a-500f-4446-82c4-a292eb3b1aeb" providerId="ADAL" clId="{0C6103C6-337E-45BC-A015-6F8A73BBDFD8}" dt="2023-04-12T14:40:41.177" v="2824" actId="167"/>
            <ac:spMkLst>
              <pc:docMk/>
              <pc:sldMasterMk cId="3448128118" sldId="2147483648"/>
              <pc:sldLayoutMk cId="2589276471" sldId="2147483656"/>
              <ac:spMk id="9" creationId="{2685313F-BD74-48E0-8671-A47D7D75CE13}"/>
            </ac:spMkLst>
          </pc:spChg>
          <pc:spChg chg="add mod">
            <ac:chgData name="Alessandra Hirata Suguiuti" userId="eab00d6a-500f-4446-82c4-a292eb3b1aeb" providerId="ADAL" clId="{0C6103C6-337E-45BC-A015-6F8A73BBDFD8}" dt="2023-04-12T12:18:00.176" v="1472"/>
            <ac:spMkLst>
              <pc:docMk/>
              <pc:sldMasterMk cId="3448128118" sldId="2147483648"/>
              <pc:sldLayoutMk cId="2589276471" sldId="2147483656"/>
              <ac:spMk id="10" creationId="{F6C0922D-E905-4455-963F-35E8E961060C}"/>
            </ac:spMkLst>
          </pc:spChg>
          <pc:picChg chg="add mod ord modCrop">
            <ac:chgData name="Alessandra Hirata Suguiuti" userId="eab00d6a-500f-4446-82c4-a292eb3b1aeb" providerId="ADAL" clId="{0C6103C6-337E-45BC-A015-6F8A73BBDFD8}" dt="2023-04-12T14:40:45.103" v="2825" actId="167"/>
            <ac:picMkLst>
              <pc:docMk/>
              <pc:sldMasterMk cId="3448128118" sldId="2147483648"/>
              <pc:sldLayoutMk cId="2589276471" sldId="2147483656"/>
              <ac:picMk id="8" creationId="{8D252614-C876-44A8-B1F6-FDCAF1120FF1}"/>
            </ac:picMkLst>
          </pc:picChg>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hyperlink" Target="https://pixabay.com/en/river-yellowstone-national-park-226657/"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pixabay.com/en/river-yellowstone-national-park-226657/"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pixabay.com/en/river-yellowstone-national-park-226657/"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pixabay.com/en/river-yellowstone-national-park-226657/"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21AB28-9667-4670-B238-AD4B6B9F0392}"/>
              </a:ext>
            </a:extLst>
          </p:cNvPr>
          <p:cNvSpPr/>
          <p:nvPr userDrawn="1"/>
        </p:nvSpPr>
        <p:spPr>
          <a:xfrm>
            <a:off x="5494020" y="6583680"/>
            <a:ext cx="119888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1A4BB-6B98-40A9-A62E-57514CB226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A7DBBC07-8B2A-4642-9F3C-5F15D7750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577FFEE3-877D-480F-86E1-ABF3FB8A82BD}"/>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5" name="Footer Placeholder 4">
            <a:extLst>
              <a:ext uri="{FF2B5EF4-FFF2-40B4-BE49-F238E27FC236}">
                <a16:creationId xmlns:a16="http://schemas.microsoft.com/office/drawing/2014/main" id="{2DC9CA70-7228-442F-927A-B817E3F8F8A1}"/>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88CDB216-63E5-4033-8E4E-296797BE25CC}"/>
              </a:ext>
            </a:extLst>
          </p:cNvPr>
          <p:cNvSpPr>
            <a:spLocks noGrp="1"/>
          </p:cNvSpPr>
          <p:nvPr>
            <p:ph type="sldNum" sz="quarter" idx="12"/>
          </p:nvPr>
        </p:nvSpPr>
        <p:spPr/>
        <p:txBody>
          <a:bodyPr/>
          <a:lstStyle/>
          <a:p>
            <a:fld id="{3C1A2001-D711-4FCD-A671-BD44CBA929F3}" type="slidenum">
              <a:rPr lang="pt-BR" smtClean="0"/>
              <a:t>‹#›</a:t>
            </a:fld>
            <a:endParaRPr lang="pt-BR" dirty="0"/>
          </a:p>
        </p:txBody>
      </p:sp>
      <p:pic>
        <p:nvPicPr>
          <p:cNvPr id="8" name="Picture 7" descr="A river running through a valley&#10;&#10;Description automatically generated with low confidence">
            <a:extLst>
              <a:ext uri="{FF2B5EF4-FFF2-40B4-BE49-F238E27FC236}">
                <a16:creationId xmlns:a16="http://schemas.microsoft.com/office/drawing/2014/main" id="{FC036E9C-E8F2-4913-842D-90526448669A}"/>
              </a:ext>
            </a:extLst>
          </p:cNvPr>
          <p:cNvPicPr>
            <a:picLocks noChangeAspect="1"/>
          </p:cNvPicPr>
          <p:nvPr userDrawn="1"/>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E86CBDB1-224A-4264-8E4D-D8343158C646}"/>
              </a:ext>
            </a:extLst>
          </p:cNvPr>
          <p:cNvSpPr/>
          <p:nvPr userDrawn="1"/>
        </p:nvSpPr>
        <p:spPr>
          <a:xfrm>
            <a:off x="0" y="2241000"/>
            <a:ext cx="12192000" cy="2376000"/>
          </a:xfrm>
          <a:prstGeom prst="rect">
            <a:avLst/>
          </a:prstGeom>
          <a:solidFill>
            <a:srgbClr val="00B050">
              <a:alpha val="87843"/>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41765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3676-49AF-4C5D-AA39-990F99C6D0E5}"/>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4CC7BB91-0D25-4E41-8AA6-9E7A77B1C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57375E2F-6D8F-4872-B358-AA52FAACF4B3}"/>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5" name="Footer Placeholder 4">
            <a:extLst>
              <a:ext uri="{FF2B5EF4-FFF2-40B4-BE49-F238E27FC236}">
                <a16:creationId xmlns:a16="http://schemas.microsoft.com/office/drawing/2014/main" id="{FBE40016-1AF1-4B29-B606-96A5D30F4E72}"/>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E571C937-FBB6-4075-B2D4-379535AB76AD}"/>
              </a:ext>
            </a:extLst>
          </p:cNvPr>
          <p:cNvSpPr>
            <a:spLocks noGrp="1"/>
          </p:cNvSpPr>
          <p:nvPr>
            <p:ph type="sldNum" sz="quarter" idx="12"/>
          </p:nvPr>
        </p:nvSpPr>
        <p:spPr/>
        <p:txBody>
          <a:bodyPr/>
          <a:lstStyle/>
          <a:p>
            <a:fld id="{3C1A2001-D711-4FCD-A671-BD44CBA929F3}" type="slidenum">
              <a:rPr lang="pt-BR" smtClean="0"/>
              <a:t>‹#›</a:t>
            </a:fld>
            <a:endParaRPr lang="pt-BR" dirty="0"/>
          </a:p>
        </p:txBody>
      </p:sp>
    </p:spTree>
    <p:extLst>
      <p:ext uri="{BB962C8B-B14F-4D97-AF65-F5344CB8AC3E}">
        <p14:creationId xmlns:p14="http://schemas.microsoft.com/office/powerpoint/2010/main" val="413998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06A20-2262-4914-83F0-03DFD048D9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F1AA9C5A-C204-44F3-83CA-EA0811A8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F01B10F6-3800-4FB8-94A7-3D17AC28D900}"/>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5" name="Footer Placeholder 4">
            <a:extLst>
              <a:ext uri="{FF2B5EF4-FFF2-40B4-BE49-F238E27FC236}">
                <a16:creationId xmlns:a16="http://schemas.microsoft.com/office/drawing/2014/main" id="{F866D9D0-EA83-43D7-93FE-220F66BDAD8B}"/>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7EA54E3A-56CC-48ED-A475-58289C89507E}"/>
              </a:ext>
            </a:extLst>
          </p:cNvPr>
          <p:cNvSpPr>
            <a:spLocks noGrp="1"/>
          </p:cNvSpPr>
          <p:nvPr>
            <p:ph type="sldNum" sz="quarter" idx="12"/>
          </p:nvPr>
        </p:nvSpPr>
        <p:spPr/>
        <p:txBody>
          <a:bodyPr/>
          <a:lstStyle/>
          <a:p>
            <a:fld id="{3C1A2001-D711-4FCD-A671-BD44CBA929F3}" type="slidenum">
              <a:rPr lang="pt-BR" smtClean="0"/>
              <a:t>‹#›</a:t>
            </a:fld>
            <a:endParaRPr lang="pt-BR" dirty="0"/>
          </a:p>
        </p:txBody>
      </p:sp>
    </p:spTree>
    <p:extLst>
      <p:ext uri="{BB962C8B-B14F-4D97-AF65-F5344CB8AC3E}">
        <p14:creationId xmlns:p14="http://schemas.microsoft.com/office/powerpoint/2010/main" val="315124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 river running through a valley&#10;&#10;Description automatically generated with low confidence">
            <a:extLst>
              <a:ext uri="{FF2B5EF4-FFF2-40B4-BE49-F238E27FC236}">
                <a16:creationId xmlns:a16="http://schemas.microsoft.com/office/drawing/2014/main" id="{49F81D8B-8842-452F-BAD5-2F63AC96BDF0}"/>
              </a:ext>
            </a:extLst>
          </p:cNvPr>
          <p:cNvPicPr>
            <a:picLocks noChangeAspect="1"/>
          </p:cNvPicPr>
          <p:nvPr userDrawn="1"/>
        </p:nvPicPr>
        <p:blipFill rotWithShape="1">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9446" b="36549"/>
          <a:stretch/>
        </p:blipFill>
        <p:spPr>
          <a:xfrm>
            <a:off x="0" y="0"/>
            <a:ext cx="12192000" cy="1646238"/>
          </a:xfrm>
          <a:prstGeom prst="rect">
            <a:avLst/>
          </a:prstGeom>
        </p:spPr>
      </p:pic>
      <p:sp>
        <p:nvSpPr>
          <p:cNvPr id="8" name="Rectangle 7">
            <a:extLst>
              <a:ext uri="{FF2B5EF4-FFF2-40B4-BE49-F238E27FC236}">
                <a16:creationId xmlns:a16="http://schemas.microsoft.com/office/drawing/2014/main" id="{C5B2641C-59E1-45AF-B0A9-BEFBBCA2D078}"/>
              </a:ext>
            </a:extLst>
          </p:cNvPr>
          <p:cNvSpPr/>
          <p:nvPr userDrawn="1"/>
        </p:nvSpPr>
        <p:spPr>
          <a:xfrm>
            <a:off x="0" y="0"/>
            <a:ext cx="12192000" cy="1646238"/>
          </a:xfrm>
          <a:prstGeom prst="rect">
            <a:avLst/>
          </a:prstGeom>
          <a:solidFill>
            <a:srgbClr val="00B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B8E44AE-ED22-4A4C-93CC-48B39595940B}"/>
              </a:ext>
            </a:extLst>
          </p:cNvPr>
          <p:cNvSpPr>
            <a:spLocks noGrp="1"/>
          </p:cNvSpPr>
          <p:nvPr>
            <p:ph type="title"/>
          </p:nvPr>
        </p:nvSpPr>
        <p:spPr>
          <a:xfrm>
            <a:off x="167640" y="160337"/>
            <a:ext cx="10515600" cy="1325563"/>
          </a:xfrm>
        </p:spPr>
        <p:txBody>
          <a:bodyPr/>
          <a:lstStyle>
            <a:lvl1pPr>
              <a:defRPr b="1">
                <a:solidFill>
                  <a:schemeClr val="bg1"/>
                </a:solidFill>
              </a:defRPr>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97FF6227-278B-45C1-AD61-3CBDEE07D544}"/>
              </a:ext>
            </a:extLst>
          </p:cNvPr>
          <p:cNvSpPr>
            <a:spLocks noGrp="1"/>
          </p:cNvSpPr>
          <p:nvPr>
            <p:ph idx="1"/>
          </p:nvPr>
        </p:nvSpPr>
        <p:spPr>
          <a:xfrm>
            <a:off x="167640" y="1812290"/>
            <a:ext cx="1185164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4" name="Date Placeholder 3">
            <a:extLst>
              <a:ext uri="{FF2B5EF4-FFF2-40B4-BE49-F238E27FC236}">
                <a16:creationId xmlns:a16="http://schemas.microsoft.com/office/drawing/2014/main" id="{8201CCE4-F601-4D9B-B4B1-46F5A8769E7C}"/>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5" name="Footer Placeholder 4">
            <a:extLst>
              <a:ext uri="{FF2B5EF4-FFF2-40B4-BE49-F238E27FC236}">
                <a16:creationId xmlns:a16="http://schemas.microsoft.com/office/drawing/2014/main" id="{9FF8C973-06D4-48CC-BAF3-8D135DFAC478}"/>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2BD15C44-3D0D-48C2-BF85-B5E772061AAD}"/>
              </a:ext>
            </a:extLst>
          </p:cNvPr>
          <p:cNvSpPr>
            <a:spLocks noGrp="1"/>
          </p:cNvSpPr>
          <p:nvPr>
            <p:ph type="sldNum" sz="quarter" idx="12"/>
          </p:nvPr>
        </p:nvSpPr>
        <p:spPr/>
        <p:txBody>
          <a:bodyPr/>
          <a:lstStyle/>
          <a:p>
            <a:fld id="{3C1A2001-D711-4FCD-A671-BD44CBA929F3}" type="slidenum">
              <a:rPr lang="pt-BR" smtClean="0"/>
              <a:t>‹#›</a:t>
            </a:fld>
            <a:endParaRPr lang="pt-BR" dirty="0"/>
          </a:p>
        </p:txBody>
      </p:sp>
      <p:sp>
        <p:nvSpPr>
          <p:cNvPr id="9" name="Rectangle 8">
            <a:extLst>
              <a:ext uri="{FF2B5EF4-FFF2-40B4-BE49-F238E27FC236}">
                <a16:creationId xmlns:a16="http://schemas.microsoft.com/office/drawing/2014/main" id="{5BA35E73-E14F-4BA4-B7D0-B66BA758D6E5}"/>
              </a:ext>
            </a:extLst>
          </p:cNvPr>
          <p:cNvSpPr/>
          <p:nvPr userDrawn="1"/>
        </p:nvSpPr>
        <p:spPr>
          <a:xfrm>
            <a:off x="5494020" y="6583680"/>
            <a:ext cx="119888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54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6235-5DF4-4525-8B9B-8014EC61F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36C2EC86-CCBD-4C84-B8AE-B63CF78E8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7D98B9-7133-40E9-B3EC-481E0A4B63EA}"/>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5" name="Footer Placeholder 4">
            <a:extLst>
              <a:ext uri="{FF2B5EF4-FFF2-40B4-BE49-F238E27FC236}">
                <a16:creationId xmlns:a16="http://schemas.microsoft.com/office/drawing/2014/main" id="{CF31B42E-5114-4EE7-BDBB-BA9A722E7269}"/>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031ACEBC-7505-4730-BFD3-32FF1C29ED93}"/>
              </a:ext>
            </a:extLst>
          </p:cNvPr>
          <p:cNvSpPr>
            <a:spLocks noGrp="1"/>
          </p:cNvSpPr>
          <p:nvPr>
            <p:ph type="sldNum" sz="quarter" idx="12"/>
          </p:nvPr>
        </p:nvSpPr>
        <p:spPr/>
        <p:txBody>
          <a:bodyPr/>
          <a:lstStyle/>
          <a:p>
            <a:fld id="{3C1A2001-D711-4FCD-A671-BD44CBA929F3}" type="slidenum">
              <a:rPr lang="pt-BR" smtClean="0"/>
              <a:t>‹#›</a:t>
            </a:fld>
            <a:endParaRPr lang="pt-BR" dirty="0"/>
          </a:p>
        </p:txBody>
      </p:sp>
    </p:spTree>
    <p:extLst>
      <p:ext uri="{BB962C8B-B14F-4D97-AF65-F5344CB8AC3E}">
        <p14:creationId xmlns:p14="http://schemas.microsoft.com/office/powerpoint/2010/main" val="369441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3BD6-5902-4EF4-942F-F1000A47915D}"/>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42C8CD5-1CC2-4B75-A163-673E450B7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2C187EDD-D728-473A-B2C9-C436426F90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CA24D741-4231-4983-A11F-46A039F6A81C}"/>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6" name="Footer Placeholder 5">
            <a:extLst>
              <a:ext uri="{FF2B5EF4-FFF2-40B4-BE49-F238E27FC236}">
                <a16:creationId xmlns:a16="http://schemas.microsoft.com/office/drawing/2014/main" id="{7662BDAB-C755-4A4F-B5E7-9409A9D20FFA}"/>
              </a:ext>
            </a:extLst>
          </p:cNvPr>
          <p:cNvSpPr>
            <a:spLocks noGrp="1"/>
          </p:cNvSpPr>
          <p:nvPr>
            <p:ph type="ftr" sz="quarter" idx="11"/>
          </p:nvPr>
        </p:nvSpPr>
        <p:spPr/>
        <p:txBody>
          <a:bodyPr/>
          <a:lstStyle/>
          <a:p>
            <a:endParaRPr lang="pt-BR" dirty="0"/>
          </a:p>
        </p:txBody>
      </p:sp>
      <p:sp>
        <p:nvSpPr>
          <p:cNvPr id="7" name="Slide Number Placeholder 6">
            <a:extLst>
              <a:ext uri="{FF2B5EF4-FFF2-40B4-BE49-F238E27FC236}">
                <a16:creationId xmlns:a16="http://schemas.microsoft.com/office/drawing/2014/main" id="{E9DC934D-8885-4415-A356-E74094FCFF09}"/>
              </a:ext>
            </a:extLst>
          </p:cNvPr>
          <p:cNvSpPr>
            <a:spLocks noGrp="1"/>
          </p:cNvSpPr>
          <p:nvPr>
            <p:ph type="sldNum" sz="quarter" idx="12"/>
          </p:nvPr>
        </p:nvSpPr>
        <p:spPr/>
        <p:txBody>
          <a:bodyPr/>
          <a:lstStyle/>
          <a:p>
            <a:fld id="{3C1A2001-D711-4FCD-A671-BD44CBA929F3}" type="slidenum">
              <a:rPr lang="pt-BR" smtClean="0"/>
              <a:t>‹#›</a:t>
            </a:fld>
            <a:endParaRPr lang="pt-BR" dirty="0"/>
          </a:p>
        </p:txBody>
      </p:sp>
    </p:spTree>
    <p:extLst>
      <p:ext uri="{BB962C8B-B14F-4D97-AF65-F5344CB8AC3E}">
        <p14:creationId xmlns:p14="http://schemas.microsoft.com/office/powerpoint/2010/main" val="182212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AA5E-E8F8-4136-8921-417E74BC4883}"/>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63BF2203-0EE8-46DF-B725-34306789A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6FF51-5877-4D1A-B4FA-B06E334F2D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34A6230D-2416-4561-892A-2BD715FE4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B2D44A-74CD-444C-A1D7-68D0E82D5C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0F7B6E57-EBA8-47EF-AEB1-589429D6D739}"/>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8" name="Footer Placeholder 7">
            <a:extLst>
              <a:ext uri="{FF2B5EF4-FFF2-40B4-BE49-F238E27FC236}">
                <a16:creationId xmlns:a16="http://schemas.microsoft.com/office/drawing/2014/main" id="{A40D25F8-73B1-4B1C-A43D-E8A7F7FA66CE}"/>
              </a:ext>
            </a:extLst>
          </p:cNvPr>
          <p:cNvSpPr>
            <a:spLocks noGrp="1"/>
          </p:cNvSpPr>
          <p:nvPr>
            <p:ph type="ftr" sz="quarter" idx="11"/>
          </p:nvPr>
        </p:nvSpPr>
        <p:spPr/>
        <p:txBody>
          <a:bodyPr/>
          <a:lstStyle/>
          <a:p>
            <a:endParaRPr lang="pt-BR" dirty="0"/>
          </a:p>
        </p:txBody>
      </p:sp>
      <p:sp>
        <p:nvSpPr>
          <p:cNvPr id="9" name="Slide Number Placeholder 8">
            <a:extLst>
              <a:ext uri="{FF2B5EF4-FFF2-40B4-BE49-F238E27FC236}">
                <a16:creationId xmlns:a16="http://schemas.microsoft.com/office/drawing/2014/main" id="{DDE34EFF-88E5-4275-971C-1A166986A341}"/>
              </a:ext>
            </a:extLst>
          </p:cNvPr>
          <p:cNvSpPr>
            <a:spLocks noGrp="1"/>
          </p:cNvSpPr>
          <p:nvPr>
            <p:ph type="sldNum" sz="quarter" idx="12"/>
          </p:nvPr>
        </p:nvSpPr>
        <p:spPr/>
        <p:txBody>
          <a:bodyPr/>
          <a:lstStyle/>
          <a:p>
            <a:fld id="{3C1A2001-D711-4FCD-A671-BD44CBA929F3}" type="slidenum">
              <a:rPr lang="pt-BR" smtClean="0"/>
              <a:t>‹#›</a:t>
            </a:fld>
            <a:endParaRPr lang="pt-BR" dirty="0"/>
          </a:p>
        </p:txBody>
      </p:sp>
    </p:spTree>
    <p:extLst>
      <p:ext uri="{BB962C8B-B14F-4D97-AF65-F5344CB8AC3E}">
        <p14:creationId xmlns:p14="http://schemas.microsoft.com/office/powerpoint/2010/main" val="39948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FB8A-8C3D-41DA-939B-8B6BC2898726}"/>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CF1FB423-B64B-44EF-9209-93C8E421F12B}"/>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4" name="Footer Placeholder 3">
            <a:extLst>
              <a:ext uri="{FF2B5EF4-FFF2-40B4-BE49-F238E27FC236}">
                <a16:creationId xmlns:a16="http://schemas.microsoft.com/office/drawing/2014/main" id="{BBE22950-91FB-4032-8377-CE7A0CBD26E6}"/>
              </a:ext>
            </a:extLst>
          </p:cNvPr>
          <p:cNvSpPr>
            <a:spLocks noGrp="1"/>
          </p:cNvSpPr>
          <p:nvPr>
            <p:ph type="ftr" sz="quarter" idx="11"/>
          </p:nvPr>
        </p:nvSpPr>
        <p:spPr/>
        <p:txBody>
          <a:bodyPr/>
          <a:lstStyle/>
          <a:p>
            <a:endParaRPr lang="pt-BR" dirty="0"/>
          </a:p>
        </p:txBody>
      </p:sp>
      <p:sp>
        <p:nvSpPr>
          <p:cNvPr id="5" name="Slide Number Placeholder 4">
            <a:extLst>
              <a:ext uri="{FF2B5EF4-FFF2-40B4-BE49-F238E27FC236}">
                <a16:creationId xmlns:a16="http://schemas.microsoft.com/office/drawing/2014/main" id="{09176DA0-A27A-496A-A82D-0EFFEE751D50}"/>
              </a:ext>
            </a:extLst>
          </p:cNvPr>
          <p:cNvSpPr>
            <a:spLocks noGrp="1"/>
          </p:cNvSpPr>
          <p:nvPr>
            <p:ph type="sldNum" sz="quarter" idx="12"/>
          </p:nvPr>
        </p:nvSpPr>
        <p:spPr/>
        <p:txBody>
          <a:bodyPr/>
          <a:lstStyle/>
          <a:p>
            <a:fld id="{3C1A2001-D711-4FCD-A671-BD44CBA929F3}" type="slidenum">
              <a:rPr lang="pt-BR" smtClean="0"/>
              <a:t>‹#›</a:t>
            </a:fld>
            <a:endParaRPr lang="pt-BR" dirty="0"/>
          </a:p>
        </p:txBody>
      </p:sp>
    </p:spTree>
    <p:extLst>
      <p:ext uri="{BB962C8B-B14F-4D97-AF65-F5344CB8AC3E}">
        <p14:creationId xmlns:p14="http://schemas.microsoft.com/office/powerpoint/2010/main" val="295371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13C23E-0DB2-40CE-B59D-9BAB8A7BB991}"/>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3" name="Footer Placeholder 2">
            <a:extLst>
              <a:ext uri="{FF2B5EF4-FFF2-40B4-BE49-F238E27FC236}">
                <a16:creationId xmlns:a16="http://schemas.microsoft.com/office/drawing/2014/main" id="{8D0C1EBE-A2F1-44C7-B4BB-012985D5F27C}"/>
              </a:ext>
            </a:extLst>
          </p:cNvPr>
          <p:cNvSpPr>
            <a:spLocks noGrp="1"/>
          </p:cNvSpPr>
          <p:nvPr>
            <p:ph type="ftr" sz="quarter" idx="11"/>
          </p:nvPr>
        </p:nvSpPr>
        <p:spPr/>
        <p:txBody>
          <a:bodyPr/>
          <a:lstStyle/>
          <a:p>
            <a:endParaRPr lang="pt-BR" dirty="0"/>
          </a:p>
        </p:txBody>
      </p:sp>
      <p:sp>
        <p:nvSpPr>
          <p:cNvPr id="4" name="Slide Number Placeholder 3">
            <a:extLst>
              <a:ext uri="{FF2B5EF4-FFF2-40B4-BE49-F238E27FC236}">
                <a16:creationId xmlns:a16="http://schemas.microsoft.com/office/drawing/2014/main" id="{F1A3A21B-B8A0-4425-A4B9-A85F532707E5}"/>
              </a:ext>
            </a:extLst>
          </p:cNvPr>
          <p:cNvSpPr>
            <a:spLocks noGrp="1"/>
          </p:cNvSpPr>
          <p:nvPr>
            <p:ph type="sldNum" sz="quarter" idx="12"/>
          </p:nvPr>
        </p:nvSpPr>
        <p:spPr/>
        <p:txBody>
          <a:bodyPr/>
          <a:lstStyle/>
          <a:p>
            <a:fld id="{3C1A2001-D711-4FCD-A671-BD44CBA929F3}" type="slidenum">
              <a:rPr lang="pt-BR" smtClean="0"/>
              <a:t>‹#›</a:t>
            </a:fld>
            <a:endParaRPr lang="pt-BR" dirty="0"/>
          </a:p>
        </p:txBody>
      </p:sp>
      <p:pic>
        <p:nvPicPr>
          <p:cNvPr id="5" name="Picture 4" descr="A river running through a valley&#10;&#10;Description automatically generated with low confidence">
            <a:extLst>
              <a:ext uri="{FF2B5EF4-FFF2-40B4-BE49-F238E27FC236}">
                <a16:creationId xmlns:a16="http://schemas.microsoft.com/office/drawing/2014/main" id="{C15F241C-9940-49CA-9632-F1DA1A59789C}"/>
              </a:ext>
            </a:extLst>
          </p:cNvPr>
          <p:cNvPicPr>
            <a:picLocks noChangeAspect="1"/>
          </p:cNvPicPr>
          <p:nvPr userDrawn="1"/>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653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A river running through a valley&#10;&#10;Description automatically generated with low confidence">
            <a:extLst>
              <a:ext uri="{FF2B5EF4-FFF2-40B4-BE49-F238E27FC236}">
                <a16:creationId xmlns:a16="http://schemas.microsoft.com/office/drawing/2014/main" id="{8D252614-C876-44A8-B1F6-FDCAF1120FF1}"/>
              </a:ext>
            </a:extLst>
          </p:cNvPr>
          <p:cNvPicPr>
            <a:picLocks noChangeAspect="1"/>
          </p:cNvPicPr>
          <p:nvPr userDrawn="1"/>
        </p:nvPicPr>
        <p:blipFill rotWithShape="1">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0860"/>
          <a:stretch/>
        </p:blipFill>
        <p:spPr>
          <a:xfrm>
            <a:off x="0" y="0"/>
            <a:ext cx="4772025" cy="6858000"/>
          </a:xfrm>
          <a:prstGeom prst="rect">
            <a:avLst/>
          </a:prstGeom>
        </p:spPr>
      </p:pic>
      <p:sp>
        <p:nvSpPr>
          <p:cNvPr id="9" name="Rectangle 8">
            <a:extLst>
              <a:ext uri="{FF2B5EF4-FFF2-40B4-BE49-F238E27FC236}">
                <a16:creationId xmlns:a16="http://schemas.microsoft.com/office/drawing/2014/main" id="{2685313F-BD74-48E0-8671-A47D7D75CE13}"/>
              </a:ext>
            </a:extLst>
          </p:cNvPr>
          <p:cNvSpPr/>
          <p:nvPr userDrawn="1"/>
        </p:nvSpPr>
        <p:spPr>
          <a:xfrm>
            <a:off x="0" y="0"/>
            <a:ext cx="4772025" cy="6858000"/>
          </a:xfrm>
          <a:prstGeom prst="rect">
            <a:avLst/>
          </a:prstGeom>
          <a:solidFill>
            <a:srgbClr val="00B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itle 1">
            <a:extLst>
              <a:ext uri="{FF2B5EF4-FFF2-40B4-BE49-F238E27FC236}">
                <a16:creationId xmlns:a16="http://schemas.microsoft.com/office/drawing/2014/main" id="{A40AFEC5-329E-453B-AAE4-638FE83DD7C4}"/>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pt-BR" dirty="0"/>
          </a:p>
        </p:txBody>
      </p:sp>
      <p:sp>
        <p:nvSpPr>
          <p:cNvPr id="3" name="Content Placeholder 2">
            <a:extLst>
              <a:ext uri="{FF2B5EF4-FFF2-40B4-BE49-F238E27FC236}">
                <a16:creationId xmlns:a16="http://schemas.microsoft.com/office/drawing/2014/main" id="{E7EE6DDC-D34B-4157-9CB8-28803B8D6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E6076ACF-934B-449C-9A0D-BC5D7EE92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990F5-609A-43BA-AB01-D95911C2D4EC}"/>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6" name="Footer Placeholder 5">
            <a:extLst>
              <a:ext uri="{FF2B5EF4-FFF2-40B4-BE49-F238E27FC236}">
                <a16:creationId xmlns:a16="http://schemas.microsoft.com/office/drawing/2014/main" id="{EF4DEE7A-13E2-4288-B028-7902BCE62DB0}"/>
              </a:ext>
            </a:extLst>
          </p:cNvPr>
          <p:cNvSpPr>
            <a:spLocks noGrp="1"/>
          </p:cNvSpPr>
          <p:nvPr>
            <p:ph type="ftr" sz="quarter" idx="11"/>
          </p:nvPr>
        </p:nvSpPr>
        <p:spPr/>
        <p:txBody>
          <a:bodyPr/>
          <a:lstStyle/>
          <a:p>
            <a:endParaRPr lang="pt-BR" dirty="0"/>
          </a:p>
        </p:txBody>
      </p:sp>
      <p:sp>
        <p:nvSpPr>
          <p:cNvPr id="7" name="Slide Number Placeholder 6">
            <a:extLst>
              <a:ext uri="{FF2B5EF4-FFF2-40B4-BE49-F238E27FC236}">
                <a16:creationId xmlns:a16="http://schemas.microsoft.com/office/drawing/2014/main" id="{D6787B49-DBD7-4425-9709-351E64E636AD}"/>
              </a:ext>
            </a:extLst>
          </p:cNvPr>
          <p:cNvSpPr>
            <a:spLocks noGrp="1"/>
          </p:cNvSpPr>
          <p:nvPr>
            <p:ph type="sldNum" sz="quarter" idx="12"/>
          </p:nvPr>
        </p:nvSpPr>
        <p:spPr/>
        <p:txBody>
          <a:bodyPr/>
          <a:lstStyle/>
          <a:p>
            <a:fld id="{3C1A2001-D711-4FCD-A671-BD44CBA929F3}" type="slidenum">
              <a:rPr lang="pt-BR" smtClean="0"/>
              <a:t>‹#›</a:t>
            </a:fld>
            <a:endParaRPr lang="pt-BR" dirty="0"/>
          </a:p>
        </p:txBody>
      </p:sp>
      <p:sp>
        <p:nvSpPr>
          <p:cNvPr id="10" name="Rectangle 9">
            <a:extLst>
              <a:ext uri="{FF2B5EF4-FFF2-40B4-BE49-F238E27FC236}">
                <a16:creationId xmlns:a16="http://schemas.microsoft.com/office/drawing/2014/main" id="{F6C0922D-E905-4455-963F-35E8E961060C}"/>
              </a:ext>
            </a:extLst>
          </p:cNvPr>
          <p:cNvSpPr/>
          <p:nvPr userDrawn="1"/>
        </p:nvSpPr>
        <p:spPr>
          <a:xfrm>
            <a:off x="5494020" y="6583680"/>
            <a:ext cx="119888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927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D002-C7D5-4DCA-B452-6FBB1B2DC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9BCF9E0E-6E72-4E97-B7AB-2888AB014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Text Placeholder 3">
            <a:extLst>
              <a:ext uri="{FF2B5EF4-FFF2-40B4-BE49-F238E27FC236}">
                <a16:creationId xmlns:a16="http://schemas.microsoft.com/office/drawing/2014/main" id="{89F3054E-1DDF-4315-89CC-481DB100E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3AB7A-A25C-4025-BFDA-B81110388873}"/>
              </a:ext>
            </a:extLst>
          </p:cNvPr>
          <p:cNvSpPr>
            <a:spLocks noGrp="1"/>
          </p:cNvSpPr>
          <p:nvPr>
            <p:ph type="dt" sz="half" idx="10"/>
          </p:nvPr>
        </p:nvSpPr>
        <p:spPr/>
        <p:txBody>
          <a:bodyPr/>
          <a:lstStyle/>
          <a:p>
            <a:fld id="{00945137-FF35-4D70-9B4A-D9E91D714129}" type="datetimeFigureOut">
              <a:rPr lang="pt-BR" smtClean="0"/>
              <a:t>16/04/2023</a:t>
            </a:fld>
            <a:endParaRPr lang="pt-BR" dirty="0"/>
          </a:p>
        </p:txBody>
      </p:sp>
      <p:sp>
        <p:nvSpPr>
          <p:cNvPr id="6" name="Footer Placeholder 5">
            <a:extLst>
              <a:ext uri="{FF2B5EF4-FFF2-40B4-BE49-F238E27FC236}">
                <a16:creationId xmlns:a16="http://schemas.microsoft.com/office/drawing/2014/main" id="{359B2B8F-F915-4C80-B991-29862B581C02}"/>
              </a:ext>
            </a:extLst>
          </p:cNvPr>
          <p:cNvSpPr>
            <a:spLocks noGrp="1"/>
          </p:cNvSpPr>
          <p:nvPr>
            <p:ph type="ftr" sz="quarter" idx="11"/>
          </p:nvPr>
        </p:nvSpPr>
        <p:spPr/>
        <p:txBody>
          <a:bodyPr/>
          <a:lstStyle/>
          <a:p>
            <a:endParaRPr lang="pt-BR" dirty="0"/>
          </a:p>
        </p:txBody>
      </p:sp>
      <p:sp>
        <p:nvSpPr>
          <p:cNvPr id="7" name="Slide Number Placeholder 6">
            <a:extLst>
              <a:ext uri="{FF2B5EF4-FFF2-40B4-BE49-F238E27FC236}">
                <a16:creationId xmlns:a16="http://schemas.microsoft.com/office/drawing/2014/main" id="{E1CA4A62-36A0-48D0-8062-4D46FF61CE57}"/>
              </a:ext>
            </a:extLst>
          </p:cNvPr>
          <p:cNvSpPr>
            <a:spLocks noGrp="1"/>
          </p:cNvSpPr>
          <p:nvPr>
            <p:ph type="sldNum" sz="quarter" idx="12"/>
          </p:nvPr>
        </p:nvSpPr>
        <p:spPr/>
        <p:txBody>
          <a:bodyPr/>
          <a:lstStyle/>
          <a:p>
            <a:fld id="{3C1A2001-D711-4FCD-A671-BD44CBA929F3}" type="slidenum">
              <a:rPr lang="pt-BR" smtClean="0"/>
              <a:t>‹#›</a:t>
            </a:fld>
            <a:endParaRPr lang="pt-BR" dirty="0"/>
          </a:p>
        </p:txBody>
      </p:sp>
    </p:spTree>
    <p:extLst>
      <p:ext uri="{BB962C8B-B14F-4D97-AF65-F5344CB8AC3E}">
        <p14:creationId xmlns:p14="http://schemas.microsoft.com/office/powerpoint/2010/main" val="307735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5CB4B-9209-4035-896A-2EA8B75E10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D7164A4C-D590-415A-99C9-7D6F12A46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86C920E-2150-4F7B-B46F-8F9D7E6DD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45137-FF35-4D70-9B4A-D9E91D714129}" type="datetimeFigureOut">
              <a:rPr lang="pt-BR" smtClean="0"/>
              <a:t>16/04/2023</a:t>
            </a:fld>
            <a:endParaRPr lang="pt-BR" dirty="0"/>
          </a:p>
        </p:txBody>
      </p:sp>
      <p:sp>
        <p:nvSpPr>
          <p:cNvPr id="5" name="Footer Placeholder 4">
            <a:extLst>
              <a:ext uri="{FF2B5EF4-FFF2-40B4-BE49-F238E27FC236}">
                <a16:creationId xmlns:a16="http://schemas.microsoft.com/office/drawing/2014/main" id="{E9930D10-5062-4FC8-B0EC-7CF2A07C2C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Slide Number Placeholder 5">
            <a:extLst>
              <a:ext uri="{FF2B5EF4-FFF2-40B4-BE49-F238E27FC236}">
                <a16:creationId xmlns:a16="http://schemas.microsoft.com/office/drawing/2014/main" id="{21761D5D-B6EF-47F7-A39E-D9CB1AB10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A2001-D711-4FCD-A671-BD44CBA929F3}" type="slidenum">
              <a:rPr lang="pt-BR" smtClean="0"/>
              <a:t>‹#›</a:t>
            </a:fld>
            <a:endParaRPr lang="pt-BR" dirty="0"/>
          </a:p>
        </p:txBody>
      </p:sp>
      <p:sp>
        <p:nvSpPr>
          <p:cNvPr id="7" name="MSIPCMContentMarking" descr="{&quot;HashCode&quot;:-1074669960,&quot;Placement&quot;:&quot;Footer&quot;,&quot;Top&quot;:522.0343,&quot;Left&quot;:428.027649,&quot;SlideWidth&quot;:960,&quot;SlideHeight&quot;:540}">
            <a:extLst>
              <a:ext uri="{FF2B5EF4-FFF2-40B4-BE49-F238E27FC236}">
                <a16:creationId xmlns:a16="http://schemas.microsoft.com/office/drawing/2014/main" id="{1E1356D4-51B9-4F3C-B256-FB0E9D5FEAD7}"/>
              </a:ext>
            </a:extLst>
          </p:cNvPr>
          <p:cNvSpPr txBox="1"/>
          <p:nvPr userDrawn="1"/>
        </p:nvSpPr>
        <p:spPr>
          <a:xfrm>
            <a:off x="5435951" y="6629836"/>
            <a:ext cx="1320099" cy="228163"/>
          </a:xfrm>
          <a:prstGeom prst="rect">
            <a:avLst/>
          </a:prstGeom>
          <a:noFill/>
        </p:spPr>
        <p:txBody>
          <a:bodyPr vert="horz" wrap="square" lIns="0" tIns="0" rIns="0" bIns="0" rtlCol="0" anchor="ctr" anchorCtr="1">
            <a:spAutoFit/>
          </a:bodyPr>
          <a:lstStyle/>
          <a:p>
            <a:pPr algn="ctr">
              <a:spcBef>
                <a:spcPts val="0"/>
              </a:spcBef>
              <a:spcAft>
                <a:spcPts val="0"/>
              </a:spcAft>
            </a:pPr>
            <a:r>
              <a:rPr lang="pt-BR" sz="800" dirty="0">
                <a:solidFill>
                  <a:srgbClr val="737373"/>
                </a:solidFill>
                <a:latin typeface="Calibri" panose="020F0502020204030204" pitchFamily="34" charset="0"/>
              </a:rPr>
              <a:t>Classificado como Público</a:t>
            </a:r>
          </a:p>
        </p:txBody>
      </p:sp>
    </p:spTree>
    <p:extLst>
      <p:ext uri="{BB962C8B-B14F-4D97-AF65-F5344CB8AC3E}">
        <p14:creationId xmlns:p14="http://schemas.microsoft.com/office/powerpoint/2010/main" val="344812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5E41-921E-4D17-BFCF-18430A78A2C4}"/>
              </a:ext>
            </a:extLst>
          </p:cNvPr>
          <p:cNvSpPr>
            <a:spLocks noGrp="1"/>
          </p:cNvSpPr>
          <p:nvPr>
            <p:ph type="ctrTitle"/>
          </p:nvPr>
        </p:nvSpPr>
        <p:spPr/>
        <p:txBody>
          <a:bodyPr/>
          <a:lstStyle/>
          <a:p>
            <a:r>
              <a:rPr lang="en-US" b="1" dirty="0">
                <a:solidFill>
                  <a:schemeClr val="bg1"/>
                </a:solidFill>
              </a:rPr>
              <a:t>Biodiversity in National Parks </a:t>
            </a:r>
            <a:endParaRPr lang="pt-BR" b="1" dirty="0">
              <a:solidFill>
                <a:schemeClr val="bg1"/>
              </a:solidFill>
            </a:endParaRPr>
          </a:p>
        </p:txBody>
      </p:sp>
      <p:sp>
        <p:nvSpPr>
          <p:cNvPr id="3" name="Subtitle 2">
            <a:extLst>
              <a:ext uri="{FF2B5EF4-FFF2-40B4-BE49-F238E27FC236}">
                <a16:creationId xmlns:a16="http://schemas.microsoft.com/office/drawing/2014/main" id="{CF66A9A6-69F8-4E2E-84ED-E1A387B2E2E1}"/>
              </a:ext>
            </a:extLst>
          </p:cNvPr>
          <p:cNvSpPr>
            <a:spLocks noGrp="1"/>
          </p:cNvSpPr>
          <p:nvPr>
            <p:ph type="subTitle" idx="1"/>
          </p:nvPr>
        </p:nvSpPr>
        <p:spPr/>
        <p:txBody>
          <a:bodyPr/>
          <a:lstStyle/>
          <a:p>
            <a:r>
              <a:rPr lang="en-US" dirty="0">
                <a:solidFill>
                  <a:schemeClr val="bg1"/>
                </a:solidFill>
              </a:rPr>
              <a:t>Insights by Alessandra Suguiuti</a:t>
            </a:r>
          </a:p>
          <a:p>
            <a:endParaRPr lang="pt-BR" dirty="0">
              <a:solidFill>
                <a:schemeClr val="bg1"/>
              </a:solidFill>
            </a:endParaRPr>
          </a:p>
        </p:txBody>
      </p:sp>
    </p:spTree>
    <p:extLst>
      <p:ext uri="{BB962C8B-B14F-4D97-AF65-F5344CB8AC3E}">
        <p14:creationId xmlns:p14="http://schemas.microsoft.com/office/powerpoint/2010/main" val="392130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84AC-EE60-44C8-9FA7-0C2140D7C5E3}"/>
              </a:ext>
            </a:extLst>
          </p:cNvPr>
          <p:cNvSpPr>
            <a:spLocks noGrp="1"/>
          </p:cNvSpPr>
          <p:nvPr>
            <p:ph type="title"/>
          </p:nvPr>
        </p:nvSpPr>
        <p:spPr>
          <a:xfrm>
            <a:off x="243895" y="811655"/>
            <a:ext cx="3932237" cy="1040262"/>
          </a:xfrm>
        </p:spPr>
        <p:txBody>
          <a:bodyPr>
            <a:normAutofit/>
          </a:bodyPr>
          <a:lstStyle/>
          <a:p>
            <a:r>
              <a:rPr lang="pt-BR" sz="4400" b="1" dirty="0">
                <a:solidFill>
                  <a:schemeClr val="bg1"/>
                </a:solidFill>
              </a:rPr>
              <a:t>Agenda</a:t>
            </a:r>
          </a:p>
        </p:txBody>
      </p:sp>
      <p:sp>
        <p:nvSpPr>
          <p:cNvPr id="3" name="Content Placeholder 2">
            <a:extLst>
              <a:ext uri="{FF2B5EF4-FFF2-40B4-BE49-F238E27FC236}">
                <a16:creationId xmlns:a16="http://schemas.microsoft.com/office/drawing/2014/main" id="{47965325-2730-4378-8842-547B17F1DC28}"/>
              </a:ext>
            </a:extLst>
          </p:cNvPr>
          <p:cNvSpPr>
            <a:spLocks noGrp="1"/>
          </p:cNvSpPr>
          <p:nvPr>
            <p:ph idx="1"/>
          </p:nvPr>
        </p:nvSpPr>
        <p:spPr>
          <a:xfrm>
            <a:off x="5183188" y="1660008"/>
            <a:ext cx="6172200" cy="3537984"/>
          </a:xfrm>
        </p:spPr>
        <p:txBody>
          <a:bodyPr>
            <a:normAutofit/>
          </a:bodyPr>
          <a:lstStyle/>
          <a:p>
            <a:r>
              <a:rPr lang="en-US" sz="2800" dirty="0"/>
              <a:t>Introduction</a:t>
            </a:r>
          </a:p>
          <a:p>
            <a:r>
              <a:rPr lang="en-US" sz="2800" dirty="0"/>
              <a:t>Species Information</a:t>
            </a:r>
          </a:p>
          <a:p>
            <a:r>
              <a:rPr lang="en-US" sz="2800" dirty="0"/>
              <a:t>Species Categories of Most Concern</a:t>
            </a:r>
          </a:p>
          <a:p>
            <a:r>
              <a:rPr lang="en-US" sz="2800" dirty="0"/>
              <a:t>Species Sightings in National Parks</a:t>
            </a:r>
          </a:p>
          <a:p>
            <a:r>
              <a:rPr lang="en-US" sz="2800" dirty="0"/>
              <a:t>Sightings of Endangered Mammals</a:t>
            </a:r>
          </a:p>
          <a:p>
            <a:r>
              <a:rPr lang="en-US" sz="2800" dirty="0"/>
              <a:t>Concluding Remarks on Biodiversity in National Parks </a:t>
            </a:r>
          </a:p>
        </p:txBody>
      </p:sp>
    </p:spTree>
    <p:extLst>
      <p:ext uri="{BB962C8B-B14F-4D97-AF65-F5344CB8AC3E}">
        <p14:creationId xmlns:p14="http://schemas.microsoft.com/office/powerpoint/2010/main" val="407135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8262-A078-42ED-93BE-194A0B0E00DD}"/>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16C5828A-7CBA-46AF-812D-6F8C68B7110C}"/>
              </a:ext>
            </a:extLst>
          </p:cNvPr>
          <p:cNvSpPr>
            <a:spLocks noGrp="1"/>
          </p:cNvSpPr>
          <p:nvPr>
            <p:ph idx="1"/>
          </p:nvPr>
        </p:nvSpPr>
        <p:spPr>
          <a:xfrm>
            <a:off x="167640" y="2003460"/>
            <a:ext cx="11851640" cy="4160167"/>
          </a:xfrm>
        </p:spPr>
        <p:txBody>
          <a:bodyPr>
            <a:normAutofit/>
          </a:bodyPr>
          <a:lstStyle/>
          <a:p>
            <a:pPr marL="0" indent="0">
              <a:buNone/>
            </a:pPr>
            <a:r>
              <a:rPr lang="en-US" sz="2400" dirty="0"/>
              <a:t>This project aims to support the National Park Service by analyzing data on endangered species from several different parks in the US.</a:t>
            </a:r>
          </a:p>
          <a:p>
            <a:pPr marL="0" indent="0">
              <a:buNone/>
            </a:pPr>
            <a:endParaRPr lang="en-US" sz="2400" dirty="0"/>
          </a:p>
          <a:p>
            <a:pPr marL="0" indent="0">
              <a:buNone/>
            </a:pPr>
            <a:r>
              <a:rPr lang="en-US" sz="2400" b="1" dirty="0"/>
              <a:t>What are the main issues?</a:t>
            </a:r>
          </a:p>
          <a:p>
            <a:pPr lvl="1"/>
            <a:r>
              <a:rPr lang="en-US" dirty="0"/>
              <a:t>What is the percentage of protected species?</a:t>
            </a:r>
          </a:p>
          <a:p>
            <a:pPr lvl="1"/>
            <a:r>
              <a:rPr lang="en-US" dirty="0"/>
              <a:t>How protected species are classified?</a:t>
            </a:r>
          </a:p>
          <a:p>
            <a:pPr lvl="1"/>
            <a:r>
              <a:rPr lang="en-US" dirty="0"/>
              <a:t>Which categories are most likely to be endangered?</a:t>
            </a:r>
          </a:p>
          <a:p>
            <a:pPr lvl="1"/>
            <a:r>
              <a:rPr lang="en-US" dirty="0"/>
              <a:t>Which species have been sighted in the National Parks recently? </a:t>
            </a:r>
          </a:p>
          <a:p>
            <a:pPr lvl="1"/>
            <a:r>
              <a:rPr lang="en-US" dirty="0"/>
              <a:t>Do protected species sightings vary among National Parks?</a:t>
            </a:r>
            <a:endParaRPr lang="pt-BR" sz="2400" dirty="0"/>
          </a:p>
        </p:txBody>
      </p:sp>
    </p:spTree>
    <p:extLst>
      <p:ext uri="{BB962C8B-B14F-4D97-AF65-F5344CB8AC3E}">
        <p14:creationId xmlns:p14="http://schemas.microsoft.com/office/powerpoint/2010/main" val="166382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13F7-718D-41B6-8B71-DFA853C4C840}"/>
              </a:ext>
            </a:extLst>
          </p:cNvPr>
          <p:cNvSpPr>
            <a:spLocks noGrp="1"/>
          </p:cNvSpPr>
          <p:nvPr>
            <p:ph type="title"/>
          </p:nvPr>
        </p:nvSpPr>
        <p:spPr>
          <a:xfrm>
            <a:off x="229284" y="160337"/>
            <a:ext cx="10515600" cy="1325563"/>
          </a:xfrm>
        </p:spPr>
        <p:txBody>
          <a:bodyPr>
            <a:normAutofit/>
          </a:bodyPr>
          <a:lstStyle/>
          <a:p>
            <a:r>
              <a:rPr lang="en-US" b="1" dirty="0">
                <a:solidFill>
                  <a:schemeClr val="bg1"/>
                </a:solidFill>
              </a:rPr>
              <a:t>Species Information</a:t>
            </a:r>
          </a:p>
        </p:txBody>
      </p:sp>
      <p:pic>
        <p:nvPicPr>
          <p:cNvPr id="11" name="Content Placeholder 10" descr="A picture containing table&#10;&#10;Description automatically generated">
            <a:extLst>
              <a:ext uri="{FF2B5EF4-FFF2-40B4-BE49-F238E27FC236}">
                <a16:creationId xmlns:a16="http://schemas.microsoft.com/office/drawing/2014/main" id="{484CBDAD-1383-4975-A02F-38370C6D6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4207" y="3932426"/>
            <a:ext cx="6300001" cy="2520000"/>
          </a:xfrm>
        </p:spPr>
      </p:pic>
      <p:pic>
        <p:nvPicPr>
          <p:cNvPr id="13" name="Picture 12" descr="Graphical user interface, table&#10;&#10;Description automatically generated with medium confidence">
            <a:extLst>
              <a:ext uri="{FF2B5EF4-FFF2-40B4-BE49-F238E27FC236}">
                <a16:creationId xmlns:a16="http://schemas.microsoft.com/office/drawing/2014/main" id="{154AF2C3-FD69-47BD-90E2-55343D51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208" y="1148782"/>
            <a:ext cx="6300001" cy="2520000"/>
          </a:xfrm>
          <a:prstGeom prst="rect">
            <a:avLst/>
          </a:prstGeom>
        </p:spPr>
      </p:pic>
      <p:sp>
        <p:nvSpPr>
          <p:cNvPr id="5" name="Content Placeholder 2">
            <a:extLst>
              <a:ext uri="{FF2B5EF4-FFF2-40B4-BE49-F238E27FC236}">
                <a16:creationId xmlns:a16="http://schemas.microsoft.com/office/drawing/2014/main" id="{837A3610-F048-44F8-A917-A7BB3F9E5E0D}"/>
              </a:ext>
            </a:extLst>
          </p:cNvPr>
          <p:cNvSpPr txBox="1">
            <a:spLocks/>
          </p:cNvSpPr>
          <p:nvPr/>
        </p:nvSpPr>
        <p:spPr>
          <a:xfrm>
            <a:off x="287676" y="1931542"/>
            <a:ext cx="5270643" cy="452088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a:t>The data presents </a:t>
            </a:r>
            <a:r>
              <a:rPr lang="en-US" sz="1800" b="1" dirty="0"/>
              <a:t>5.541</a:t>
            </a:r>
            <a:r>
              <a:rPr lang="en-US" sz="1800" dirty="0"/>
              <a:t> different species and the vast majority belong to the category Vascular Plant </a:t>
            </a:r>
            <a:r>
              <a:rPr lang="en-US" sz="1800" b="1" dirty="0"/>
              <a:t>(76.9%)</a:t>
            </a:r>
            <a:r>
              <a:rPr lang="en-US" sz="1800" dirty="0"/>
              <a:t>, followed by Bird </a:t>
            </a:r>
            <a:r>
              <a:rPr lang="en-US" sz="1800" b="1" dirty="0"/>
              <a:t>(8.8%)</a:t>
            </a:r>
            <a:r>
              <a:rPr lang="en-US" sz="1800" dirty="0"/>
              <a:t>, Nonvascular Plant </a:t>
            </a:r>
            <a:r>
              <a:rPr lang="en-US" sz="1800" b="1" dirty="0"/>
              <a:t>(6.0%)</a:t>
            </a:r>
            <a:r>
              <a:rPr lang="en-US" sz="1800" dirty="0"/>
              <a:t>, Mammal </a:t>
            </a:r>
            <a:r>
              <a:rPr lang="en-US" sz="1800" b="1" dirty="0"/>
              <a:t>(3.2%)</a:t>
            </a:r>
            <a:r>
              <a:rPr lang="en-US" sz="1800" dirty="0"/>
              <a:t>, Amphibian </a:t>
            </a:r>
            <a:r>
              <a:rPr lang="en-US" sz="1800" b="1" dirty="0"/>
              <a:t>(1.4%)</a:t>
            </a:r>
            <a:r>
              <a:rPr lang="en-US" sz="1800" dirty="0"/>
              <a:t> and Reptile </a:t>
            </a:r>
            <a:r>
              <a:rPr lang="en-US" sz="1800" b="1" dirty="0"/>
              <a:t>(1.4%)</a:t>
            </a:r>
            <a:r>
              <a:rPr lang="en-US" sz="1800" dirty="0"/>
              <a:t>.</a:t>
            </a:r>
          </a:p>
          <a:p>
            <a:pPr marL="0" indent="0" algn="just">
              <a:buFont typeface="Arial" panose="020B0604020202020204" pitchFamily="34" charset="0"/>
              <a:buNone/>
            </a:pPr>
            <a:endParaRPr lang="en-US" sz="1800" dirty="0"/>
          </a:p>
          <a:p>
            <a:pPr marL="0" indent="0" algn="just">
              <a:buFont typeface="Arial" panose="020B0604020202020204" pitchFamily="34" charset="0"/>
              <a:buNone/>
            </a:pPr>
            <a:r>
              <a:rPr lang="en-US" sz="1800" dirty="0"/>
              <a:t>Of all different species registered, only </a:t>
            </a:r>
            <a:r>
              <a:rPr lang="en-US" sz="1800" b="1" dirty="0"/>
              <a:t>180</a:t>
            </a:r>
            <a:r>
              <a:rPr lang="en-US" sz="1800" dirty="0"/>
              <a:t> of them are categorized as needing some sort of protection </a:t>
            </a:r>
            <a:r>
              <a:rPr lang="en-US" sz="1800" b="1" dirty="0"/>
              <a:t>(3.2%)</a:t>
            </a:r>
            <a:r>
              <a:rPr lang="en-US" sz="1800" dirty="0"/>
              <a:t>, according to Conservation Status:</a:t>
            </a:r>
          </a:p>
          <a:p>
            <a:pPr algn="just"/>
            <a:r>
              <a:rPr lang="en-US" sz="1800" b="1" i="1" dirty="0"/>
              <a:t>Species of Concern</a:t>
            </a:r>
            <a:r>
              <a:rPr lang="en-US" sz="1800" dirty="0"/>
              <a:t>: declining or appear to be in need of conservation </a:t>
            </a:r>
            <a:r>
              <a:rPr lang="en-US" sz="1800" b="1" dirty="0"/>
              <a:t>(83.9%)</a:t>
            </a:r>
            <a:endParaRPr lang="en-US" sz="1800" dirty="0"/>
          </a:p>
          <a:p>
            <a:pPr algn="just"/>
            <a:r>
              <a:rPr lang="en-US" sz="1800" b="1" i="1" dirty="0"/>
              <a:t>Endangered</a:t>
            </a:r>
            <a:r>
              <a:rPr lang="en-US" sz="1800" dirty="0"/>
              <a:t>: seriously at risk of extinction </a:t>
            </a:r>
            <a:r>
              <a:rPr lang="en-US" sz="1800" b="1" dirty="0"/>
              <a:t>(8.3%)</a:t>
            </a:r>
          </a:p>
          <a:p>
            <a:pPr algn="just"/>
            <a:r>
              <a:rPr lang="en-US" sz="1800" b="1" i="1" dirty="0"/>
              <a:t>Threatened</a:t>
            </a:r>
            <a:r>
              <a:rPr lang="en-US" sz="1800" dirty="0"/>
              <a:t>: vulnerable to endangerment in the near future </a:t>
            </a:r>
            <a:r>
              <a:rPr lang="en-US" sz="1800" b="1" dirty="0"/>
              <a:t>(5.6%)</a:t>
            </a:r>
          </a:p>
          <a:p>
            <a:pPr algn="just"/>
            <a:r>
              <a:rPr lang="en-US" sz="1800" b="1" i="1" dirty="0"/>
              <a:t>In Recovery</a:t>
            </a:r>
            <a:r>
              <a:rPr lang="en-US" sz="1800" dirty="0"/>
              <a:t>: formerly Endangered, but currently neither in danger of extinction throughout all or a significant portion of its range </a:t>
            </a:r>
            <a:r>
              <a:rPr lang="en-US" sz="1800" b="1" dirty="0"/>
              <a:t>(2.2%)</a:t>
            </a:r>
            <a:endParaRPr lang="en-US" sz="1800" dirty="0"/>
          </a:p>
        </p:txBody>
      </p:sp>
    </p:spTree>
    <p:extLst>
      <p:ext uri="{BB962C8B-B14F-4D97-AF65-F5344CB8AC3E}">
        <p14:creationId xmlns:p14="http://schemas.microsoft.com/office/powerpoint/2010/main" val="393772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13F7-718D-41B6-8B71-DFA853C4C840}"/>
              </a:ext>
            </a:extLst>
          </p:cNvPr>
          <p:cNvSpPr>
            <a:spLocks noGrp="1"/>
          </p:cNvSpPr>
          <p:nvPr>
            <p:ph type="title"/>
          </p:nvPr>
        </p:nvSpPr>
        <p:spPr/>
        <p:txBody>
          <a:bodyPr/>
          <a:lstStyle/>
          <a:p>
            <a:r>
              <a:rPr lang="en-US" dirty="0"/>
              <a:t>Species Categories of Most Concern</a:t>
            </a:r>
          </a:p>
        </p:txBody>
      </p:sp>
      <p:pic>
        <p:nvPicPr>
          <p:cNvPr id="6" name="Content Placeholder 5" descr="A picture containing table&#10;&#10;Description automatically generated">
            <a:extLst>
              <a:ext uri="{FF2B5EF4-FFF2-40B4-BE49-F238E27FC236}">
                <a16:creationId xmlns:a16="http://schemas.microsoft.com/office/drawing/2014/main" id="{2884341B-2D14-44B2-808C-585F7E85F8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575" t="3921" r="5973" b="5783"/>
          <a:stretch/>
        </p:blipFill>
        <p:spPr>
          <a:xfrm>
            <a:off x="4346711" y="1712850"/>
            <a:ext cx="4101485" cy="1656094"/>
          </a:xfrm>
        </p:spPr>
      </p:pic>
      <p:pic>
        <p:nvPicPr>
          <p:cNvPr id="15" name="Picture 14" descr="Chart, pie chart&#10;&#10;Description automatically generated">
            <a:extLst>
              <a:ext uri="{FF2B5EF4-FFF2-40B4-BE49-F238E27FC236}">
                <a16:creationId xmlns:a16="http://schemas.microsoft.com/office/drawing/2014/main" id="{5A57FF61-B0C7-4CD3-A38D-5E0941E35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2597" y="1260895"/>
            <a:ext cx="3375000" cy="2700000"/>
          </a:xfrm>
          <a:prstGeom prst="rect">
            <a:avLst/>
          </a:prstGeom>
        </p:spPr>
      </p:pic>
      <p:sp>
        <p:nvSpPr>
          <p:cNvPr id="19" name="Content Placeholder 2">
            <a:extLst>
              <a:ext uri="{FF2B5EF4-FFF2-40B4-BE49-F238E27FC236}">
                <a16:creationId xmlns:a16="http://schemas.microsoft.com/office/drawing/2014/main" id="{87B57DC4-772D-4B7A-AC6C-B5FA87FF00CE}"/>
              </a:ext>
            </a:extLst>
          </p:cNvPr>
          <p:cNvSpPr txBox="1">
            <a:spLocks/>
          </p:cNvSpPr>
          <p:nvPr/>
        </p:nvSpPr>
        <p:spPr>
          <a:xfrm>
            <a:off x="155340" y="1941814"/>
            <a:ext cx="4048888" cy="1296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t>Analyzing the </a:t>
            </a:r>
            <a:r>
              <a:rPr lang="en-US" sz="1600" b="1" dirty="0"/>
              <a:t>Conservation Status </a:t>
            </a:r>
            <a:r>
              <a:rPr lang="en-US" sz="1600" dirty="0"/>
              <a:t>of all species, we observed that </a:t>
            </a:r>
            <a:r>
              <a:rPr lang="en-US" sz="1600" b="1" dirty="0"/>
              <a:t>96.8%</a:t>
            </a:r>
            <a:r>
              <a:rPr lang="en-US" sz="1600" dirty="0"/>
              <a:t> are classified as </a:t>
            </a:r>
            <a:r>
              <a:rPr lang="en-US" sz="1600" b="1" i="1" dirty="0"/>
              <a:t>No Intervention</a:t>
            </a:r>
            <a:r>
              <a:rPr lang="en-US" sz="1600" dirty="0"/>
              <a:t>. This group was categorized as </a:t>
            </a:r>
            <a:r>
              <a:rPr lang="en-US" sz="1600" b="1" dirty="0"/>
              <a:t>Not Protected Species </a:t>
            </a:r>
            <a:r>
              <a:rPr lang="en-US" sz="1600" dirty="0"/>
              <a:t>and the others as</a:t>
            </a:r>
            <a:r>
              <a:rPr lang="en-US" sz="1600" b="1" dirty="0"/>
              <a:t> Protected Species.</a:t>
            </a:r>
          </a:p>
        </p:txBody>
      </p:sp>
      <p:pic>
        <p:nvPicPr>
          <p:cNvPr id="17" name="Picture 16" descr="Chart, bar chart&#10;&#10;Description automatically generated">
            <a:extLst>
              <a:ext uri="{FF2B5EF4-FFF2-40B4-BE49-F238E27FC236}">
                <a16:creationId xmlns:a16="http://schemas.microsoft.com/office/drawing/2014/main" id="{8B82092C-895F-4887-993D-8F4023D8E3D7}"/>
              </a:ext>
            </a:extLst>
          </p:cNvPr>
          <p:cNvPicPr>
            <a:picLocks noChangeAspect="1"/>
          </p:cNvPicPr>
          <p:nvPr/>
        </p:nvPicPr>
        <p:blipFill rotWithShape="1">
          <a:blip r:embed="rId4">
            <a:extLst>
              <a:ext uri="{28A0092B-C50C-407E-A947-70E740481C1C}">
                <a14:useLocalDpi xmlns:a14="http://schemas.microsoft.com/office/drawing/2010/main" val="0"/>
              </a:ext>
            </a:extLst>
          </a:blip>
          <a:srcRect l="5605" r="6303"/>
          <a:stretch/>
        </p:blipFill>
        <p:spPr>
          <a:xfrm>
            <a:off x="42325" y="4856132"/>
            <a:ext cx="4852074" cy="1836000"/>
          </a:xfrm>
          <a:prstGeom prst="rect">
            <a:avLst/>
          </a:prstGeom>
        </p:spPr>
      </p:pic>
      <p:pic>
        <p:nvPicPr>
          <p:cNvPr id="13" name="Picture 12" descr="Chart, pie chart&#10;&#10;Description automatically generated">
            <a:extLst>
              <a:ext uri="{FF2B5EF4-FFF2-40B4-BE49-F238E27FC236}">
                <a16:creationId xmlns:a16="http://schemas.microsoft.com/office/drawing/2014/main" id="{10CB5B3F-505A-439D-96B0-31C30445C2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2597" y="3962770"/>
            <a:ext cx="3375000" cy="2700000"/>
          </a:xfrm>
          <a:prstGeom prst="rect">
            <a:avLst/>
          </a:prstGeom>
        </p:spPr>
      </p:pic>
      <p:sp>
        <p:nvSpPr>
          <p:cNvPr id="21" name="Content Placeholder 2">
            <a:extLst>
              <a:ext uri="{FF2B5EF4-FFF2-40B4-BE49-F238E27FC236}">
                <a16:creationId xmlns:a16="http://schemas.microsoft.com/office/drawing/2014/main" id="{98646AF0-4273-476A-9798-11E3561232C7}"/>
              </a:ext>
            </a:extLst>
          </p:cNvPr>
          <p:cNvSpPr txBox="1">
            <a:spLocks/>
          </p:cNvSpPr>
          <p:nvPr/>
        </p:nvSpPr>
        <p:spPr>
          <a:xfrm>
            <a:off x="155338" y="3464764"/>
            <a:ext cx="8598244" cy="15224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b="1" dirty="0"/>
              <a:t>Not Protected Species </a:t>
            </a:r>
            <a:r>
              <a:rPr lang="en-US" sz="1600" dirty="0"/>
              <a:t>follow a similar distribution to the total base. For </a:t>
            </a:r>
            <a:r>
              <a:rPr lang="en-US" sz="1600" b="1" dirty="0"/>
              <a:t>Protected Species</a:t>
            </a:r>
            <a:r>
              <a:rPr lang="en-US" sz="1600" dirty="0"/>
              <a:t>, </a:t>
            </a:r>
            <a:r>
              <a:rPr lang="en-US" sz="1600" b="1" i="1" dirty="0"/>
              <a:t>Bird, Vascular Plant </a:t>
            </a:r>
            <a:r>
              <a:rPr lang="en-US" sz="1600" dirty="0"/>
              <a:t>and</a:t>
            </a:r>
            <a:r>
              <a:rPr lang="en-US" sz="1600" b="1" i="1" dirty="0"/>
              <a:t> Mammal</a:t>
            </a:r>
            <a:r>
              <a:rPr lang="en-US" sz="1600" dirty="0"/>
              <a:t> are the most representative categories </a:t>
            </a:r>
            <a:r>
              <a:rPr lang="en-US" sz="1600" b="1" dirty="0"/>
              <a:t>(</a:t>
            </a:r>
            <a:r>
              <a:rPr lang="en-US" sz="1600" b="1" i="1" dirty="0"/>
              <a:t>totaling 82.0%</a:t>
            </a:r>
            <a:r>
              <a:rPr lang="en-US" sz="1600" b="1" dirty="0"/>
              <a:t>) </a:t>
            </a:r>
            <a:r>
              <a:rPr lang="en-US" sz="1600" dirty="0"/>
              <a:t>– </a:t>
            </a:r>
            <a:r>
              <a:rPr lang="en-US" sz="1600" i="1" dirty="0"/>
              <a:t>see Pie Charts at right</a:t>
            </a:r>
            <a:r>
              <a:rPr lang="en-US" sz="1600" dirty="0"/>
              <a:t>.</a:t>
            </a:r>
          </a:p>
          <a:p>
            <a:pPr marL="0" indent="0" algn="just">
              <a:buFont typeface="Arial" panose="020B0604020202020204" pitchFamily="34" charset="0"/>
              <a:buNone/>
            </a:pPr>
            <a:r>
              <a:rPr lang="en-US" sz="1600" dirty="0"/>
              <a:t>The chart below shows the </a:t>
            </a:r>
            <a:r>
              <a:rPr lang="en-US" sz="1600" b="1" dirty="0"/>
              <a:t>Percentage of Protected Species</a:t>
            </a:r>
            <a:r>
              <a:rPr lang="en-US" sz="1600" dirty="0"/>
              <a:t>. Analyzing the most representative percentages, it looks like species in category </a:t>
            </a:r>
            <a:r>
              <a:rPr lang="en-US" sz="1600" b="1" i="1" dirty="0"/>
              <a:t>Mammal</a:t>
            </a:r>
            <a:r>
              <a:rPr lang="en-US" sz="1600" dirty="0"/>
              <a:t> are more likely to be endangered than species in </a:t>
            </a:r>
            <a:r>
              <a:rPr lang="en-US" sz="1600" b="1" i="1" dirty="0"/>
              <a:t>Bird</a:t>
            </a:r>
            <a:r>
              <a:rPr lang="en-US" sz="1600" dirty="0"/>
              <a:t>. Although, the Chi-Squared Test did not show significance for it. </a:t>
            </a:r>
          </a:p>
          <a:p>
            <a:pPr marL="0" indent="0" algn="just">
              <a:buFont typeface="Arial" panose="020B0604020202020204" pitchFamily="34" charset="0"/>
              <a:buNone/>
            </a:pPr>
            <a:endParaRPr lang="en-US" sz="1600" b="1" i="1" dirty="0"/>
          </a:p>
        </p:txBody>
      </p:sp>
      <p:sp>
        <p:nvSpPr>
          <p:cNvPr id="26" name="Content Placeholder 2">
            <a:extLst>
              <a:ext uri="{FF2B5EF4-FFF2-40B4-BE49-F238E27FC236}">
                <a16:creationId xmlns:a16="http://schemas.microsoft.com/office/drawing/2014/main" id="{2F56A5B2-4A8E-486F-A10C-3B1B08727BEC}"/>
              </a:ext>
            </a:extLst>
          </p:cNvPr>
          <p:cNvSpPr txBox="1">
            <a:spLocks/>
          </p:cNvSpPr>
          <p:nvPr/>
        </p:nvSpPr>
        <p:spPr>
          <a:xfrm>
            <a:off x="4791926" y="4981441"/>
            <a:ext cx="3961656" cy="169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t>The test was significant for the difference between </a:t>
            </a:r>
            <a:r>
              <a:rPr lang="en-US" sz="1600" i="1" dirty="0"/>
              <a:t>Mammal</a:t>
            </a:r>
            <a:r>
              <a:rPr lang="en-US" sz="1600" dirty="0"/>
              <a:t> and </a:t>
            </a:r>
            <a:r>
              <a:rPr lang="en-US" sz="1600" i="1" dirty="0"/>
              <a:t>Reptile</a:t>
            </a:r>
            <a:r>
              <a:rPr lang="en-US" sz="1600" dirty="0"/>
              <a:t>, i.e., </a:t>
            </a:r>
            <a:r>
              <a:rPr lang="en-US" sz="1600" b="1" i="1" dirty="0"/>
              <a:t>Mammal</a:t>
            </a:r>
            <a:r>
              <a:rPr lang="en-US" sz="1600" dirty="0"/>
              <a:t> are more likely to be endangered than species in </a:t>
            </a:r>
            <a:r>
              <a:rPr lang="en-US" sz="1600" b="1" i="1" dirty="0"/>
              <a:t>Reptile </a:t>
            </a:r>
            <a:r>
              <a:rPr lang="en-US" sz="1600" dirty="0"/>
              <a:t>(</a:t>
            </a:r>
            <a:r>
              <a:rPr lang="en-US" sz="1600" b="1" i="1" dirty="0"/>
              <a:t>p-value = 0.03</a:t>
            </a:r>
            <a:r>
              <a:rPr lang="en-US" sz="1600" dirty="0"/>
              <a:t>).</a:t>
            </a:r>
          </a:p>
          <a:p>
            <a:pPr marL="0" indent="0" algn="just">
              <a:buFont typeface="Arial" panose="020B0604020202020204" pitchFamily="34" charset="0"/>
              <a:buNone/>
            </a:pPr>
            <a:r>
              <a:rPr lang="en-US" sz="1600" dirty="0"/>
              <a:t>The test was also significant for difference between </a:t>
            </a:r>
            <a:r>
              <a:rPr lang="en-US" sz="1600" i="1" dirty="0"/>
              <a:t>Mammal</a:t>
            </a:r>
            <a:r>
              <a:rPr lang="en-US" sz="1600" dirty="0"/>
              <a:t> and </a:t>
            </a:r>
            <a:r>
              <a:rPr lang="en-US" sz="1600" i="1" dirty="0"/>
              <a:t>Plants</a:t>
            </a:r>
            <a:r>
              <a:rPr lang="en-US" sz="1600" dirty="0"/>
              <a:t>.</a:t>
            </a:r>
          </a:p>
          <a:p>
            <a:pPr marL="0" indent="0" algn="just">
              <a:buFont typeface="Arial" panose="020B0604020202020204" pitchFamily="34" charset="0"/>
              <a:buNone/>
            </a:pPr>
            <a:endParaRPr lang="en-US" sz="1600" i="1" dirty="0"/>
          </a:p>
        </p:txBody>
      </p:sp>
    </p:spTree>
    <p:extLst>
      <p:ext uri="{BB962C8B-B14F-4D97-AF65-F5344CB8AC3E}">
        <p14:creationId xmlns:p14="http://schemas.microsoft.com/office/powerpoint/2010/main" val="296450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13F7-718D-41B6-8B71-DFA853C4C840}"/>
              </a:ext>
            </a:extLst>
          </p:cNvPr>
          <p:cNvSpPr>
            <a:spLocks noGrp="1"/>
          </p:cNvSpPr>
          <p:nvPr>
            <p:ph type="title"/>
          </p:nvPr>
        </p:nvSpPr>
        <p:spPr/>
        <p:txBody>
          <a:bodyPr/>
          <a:lstStyle/>
          <a:p>
            <a:r>
              <a:rPr lang="en-US" dirty="0"/>
              <a:t>Species Sightings in National Parks</a:t>
            </a:r>
          </a:p>
        </p:txBody>
      </p:sp>
      <p:pic>
        <p:nvPicPr>
          <p:cNvPr id="7" name="Content Placeholder 6" descr="Chart, histogram&#10;&#10;Description automatically generated">
            <a:extLst>
              <a:ext uri="{FF2B5EF4-FFF2-40B4-BE49-F238E27FC236}">
                <a16:creationId xmlns:a16="http://schemas.microsoft.com/office/drawing/2014/main" id="{582F4607-238F-495F-9BD5-DB88C92A18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90" r="6196"/>
          <a:stretch/>
        </p:blipFill>
        <p:spPr>
          <a:xfrm>
            <a:off x="5054885" y="1705362"/>
            <a:ext cx="7137115" cy="2160000"/>
          </a:xfrm>
        </p:spPr>
      </p:pic>
      <p:sp>
        <p:nvSpPr>
          <p:cNvPr id="4" name="Content Placeholder 2">
            <a:extLst>
              <a:ext uri="{FF2B5EF4-FFF2-40B4-BE49-F238E27FC236}">
                <a16:creationId xmlns:a16="http://schemas.microsoft.com/office/drawing/2014/main" id="{B5019172-2495-42BA-8ABA-FD0A5740C3E4}"/>
              </a:ext>
            </a:extLst>
          </p:cNvPr>
          <p:cNvSpPr txBox="1">
            <a:spLocks/>
          </p:cNvSpPr>
          <p:nvPr/>
        </p:nvSpPr>
        <p:spPr>
          <a:xfrm>
            <a:off x="246579" y="1931542"/>
            <a:ext cx="4608000" cy="180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700" dirty="0"/>
              <a:t>Conservationists have been recording sightings of different species for the past 7 days, totaling over </a:t>
            </a:r>
            <a:r>
              <a:rPr lang="en-US" sz="1700" b="1" dirty="0"/>
              <a:t>3.3M</a:t>
            </a:r>
            <a:r>
              <a:rPr lang="en-US" sz="1700" dirty="0"/>
              <a:t> observations. Records were collected from </a:t>
            </a:r>
            <a:r>
              <a:rPr lang="en-US" sz="1700" i="1" dirty="0"/>
              <a:t>Yellowstone National Park</a:t>
            </a:r>
            <a:r>
              <a:rPr lang="en-US" sz="1700" dirty="0"/>
              <a:t> </a:t>
            </a:r>
            <a:r>
              <a:rPr lang="en-US" sz="1700" b="1" dirty="0"/>
              <a:t>(43.5%)</a:t>
            </a:r>
            <a:r>
              <a:rPr lang="en-US" sz="1700" dirty="0"/>
              <a:t>, </a:t>
            </a:r>
            <a:r>
              <a:rPr lang="en-US" sz="1700" i="1" dirty="0"/>
              <a:t>Yosemite National Park </a:t>
            </a:r>
            <a:r>
              <a:rPr lang="en-US" sz="1700" b="1" dirty="0"/>
              <a:t>(26.0%)</a:t>
            </a:r>
            <a:r>
              <a:rPr lang="en-US" sz="1700" dirty="0"/>
              <a:t>, </a:t>
            </a:r>
            <a:r>
              <a:rPr lang="en-US" sz="1700" i="1" dirty="0"/>
              <a:t>Bryce National Park </a:t>
            </a:r>
            <a:r>
              <a:rPr lang="en-US" sz="1700" b="1" dirty="0"/>
              <a:t>(17.4%)</a:t>
            </a:r>
            <a:r>
              <a:rPr lang="en-US" sz="1700" dirty="0"/>
              <a:t>, and </a:t>
            </a:r>
            <a:r>
              <a:rPr lang="en-US" sz="1700" i="1" dirty="0"/>
              <a:t>Great Smoky Mountains National Park </a:t>
            </a:r>
            <a:r>
              <a:rPr lang="en-US" sz="1700" b="1" dirty="0"/>
              <a:t>(13.0%)</a:t>
            </a:r>
            <a:r>
              <a:rPr lang="en-US" sz="1700" dirty="0"/>
              <a:t>.</a:t>
            </a:r>
          </a:p>
        </p:txBody>
      </p:sp>
      <p:sp>
        <p:nvSpPr>
          <p:cNvPr id="8" name="Content Placeholder 2">
            <a:extLst>
              <a:ext uri="{FF2B5EF4-FFF2-40B4-BE49-F238E27FC236}">
                <a16:creationId xmlns:a16="http://schemas.microsoft.com/office/drawing/2014/main" id="{F64A7829-D845-4507-91DA-3D685D172E6F}"/>
              </a:ext>
            </a:extLst>
          </p:cNvPr>
          <p:cNvSpPr txBox="1">
            <a:spLocks/>
          </p:cNvSpPr>
          <p:nvPr/>
        </p:nvSpPr>
        <p:spPr>
          <a:xfrm>
            <a:off x="246579" y="4080858"/>
            <a:ext cx="4608000" cy="226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700" dirty="0"/>
              <a:t>Approximately </a:t>
            </a:r>
            <a:r>
              <a:rPr lang="en-US" sz="1700" b="1" dirty="0"/>
              <a:t>2.74% (90.8K)</a:t>
            </a:r>
            <a:r>
              <a:rPr lang="en-US" sz="1700" dirty="0"/>
              <a:t> of sightings were of protected species. The general distribution of observations about those cases are </a:t>
            </a:r>
            <a:r>
              <a:rPr lang="en-US" sz="1700" b="1" dirty="0"/>
              <a:t>2.49%</a:t>
            </a:r>
            <a:r>
              <a:rPr lang="en-US" sz="1700" dirty="0"/>
              <a:t> of </a:t>
            </a:r>
            <a:r>
              <a:rPr lang="en-US" sz="1700" i="1" dirty="0"/>
              <a:t>Species of Concern</a:t>
            </a:r>
            <a:r>
              <a:rPr lang="en-US" sz="1700" dirty="0"/>
              <a:t>, </a:t>
            </a:r>
            <a:r>
              <a:rPr lang="en-US" sz="1700" b="1" dirty="0"/>
              <a:t>0.08%</a:t>
            </a:r>
            <a:r>
              <a:rPr lang="en-US" sz="1700" dirty="0"/>
              <a:t> of </a:t>
            </a:r>
            <a:r>
              <a:rPr lang="en-US" sz="1700" i="1" dirty="0"/>
              <a:t>Endangered</a:t>
            </a:r>
            <a:r>
              <a:rPr lang="en-US" sz="1700" dirty="0"/>
              <a:t>, </a:t>
            </a:r>
            <a:r>
              <a:rPr lang="en-US" sz="1700" b="1" dirty="0"/>
              <a:t>0.10%</a:t>
            </a:r>
            <a:r>
              <a:rPr lang="en-US" sz="1700" dirty="0"/>
              <a:t> of </a:t>
            </a:r>
            <a:r>
              <a:rPr lang="en-US" sz="1700" i="1" dirty="0"/>
              <a:t>Threatened</a:t>
            </a:r>
            <a:r>
              <a:rPr lang="en-US" sz="1700" dirty="0"/>
              <a:t> and </a:t>
            </a:r>
            <a:r>
              <a:rPr lang="en-US" sz="1700" b="1" dirty="0"/>
              <a:t>0.06%</a:t>
            </a:r>
            <a:r>
              <a:rPr lang="en-US" sz="1700" dirty="0"/>
              <a:t> of </a:t>
            </a:r>
            <a:r>
              <a:rPr lang="en-US" sz="1700" i="1" dirty="0"/>
              <a:t>In Recovery</a:t>
            </a:r>
            <a:r>
              <a:rPr lang="en-US" sz="1700" dirty="0"/>
              <a:t>.</a:t>
            </a:r>
          </a:p>
          <a:p>
            <a:pPr marL="0" indent="0" algn="just">
              <a:buFont typeface="Arial" panose="020B0604020202020204" pitchFamily="34" charset="0"/>
              <a:buNone/>
            </a:pPr>
            <a:r>
              <a:rPr lang="en-US" sz="1700" dirty="0"/>
              <a:t>The distribution of each National Park follows the proportion of the total species sighted, not presenting relevant deviating values​.</a:t>
            </a:r>
          </a:p>
        </p:txBody>
      </p:sp>
      <p:pic>
        <p:nvPicPr>
          <p:cNvPr id="9" name="Picture 8" descr="Chart, bar chart&#10;&#10;Description automatically generated">
            <a:extLst>
              <a:ext uri="{FF2B5EF4-FFF2-40B4-BE49-F238E27FC236}">
                <a16:creationId xmlns:a16="http://schemas.microsoft.com/office/drawing/2014/main" id="{49E6217A-D961-4F62-BDCD-B1F13C546303}"/>
              </a:ext>
            </a:extLst>
          </p:cNvPr>
          <p:cNvPicPr>
            <a:picLocks noChangeAspect="1"/>
          </p:cNvPicPr>
          <p:nvPr/>
        </p:nvPicPr>
        <p:blipFill rotWithShape="1">
          <a:blip r:embed="rId3">
            <a:extLst>
              <a:ext uri="{28A0092B-C50C-407E-A947-70E740481C1C}">
                <a14:useLocalDpi xmlns:a14="http://schemas.microsoft.com/office/drawing/2010/main" val="0"/>
              </a:ext>
            </a:extLst>
          </a:blip>
          <a:srcRect l="5690" r="6196"/>
          <a:stretch/>
        </p:blipFill>
        <p:spPr>
          <a:xfrm>
            <a:off x="5054885" y="4084824"/>
            <a:ext cx="7137115" cy="2160000"/>
          </a:xfrm>
          <a:prstGeom prst="rect">
            <a:avLst/>
          </a:prstGeom>
        </p:spPr>
      </p:pic>
    </p:spTree>
    <p:extLst>
      <p:ext uri="{BB962C8B-B14F-4D97-AF65-F5344CB8AC3E}">
        <p14:creationId xmlns:p14="http://schemas.microsoft.com/office/powerpoint/2010/main" val="159290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13F7-718D-41B6-8B71-DFA853C4C840}"/>
              </a:ext>
            </a:extLst>
          </p:cNvPr>
          <p:cNvSpPr>
            <a:spLocks noGrp="1"/>
          </p:cNvSpPr>
          <p:nvPr>
            <p:ph type="title"/>
          </p:nvPr>
        </p:nvSpPr>
        <p:spPr/>
        <p:txBody>
          <a:bodyPr/>
          <a:lstStyle/>
          <a:p>
            <a:r>
              <a:rPr lang="en-US" dirty="0"/>
              <a:t>Sightings of Endangered Mammals</a:t>
            </a:r>
          </a:p>
        </p:txBody>
      </p:sp>
      <p:sp>
        <p:nvSpPr>
          <p:cNvPr id="4" name="Content Placeholder 2">
            <a:extLst>
              <a:ext uri="{FF2B5EF4-FFF2-40B4-BE49-F238E27FC236}">
                <a16:creationId xmlns:a16="http://schemas.microsoft.com/office/drawing/2014/main" id="{B5019172-2495-42BA-8ABA-FD0A5740C3E4}"/>
              </a:ext>
            </a:extLst>
          </p:cNvPr>
          <p:cNvSpPr txBox="1">
            <a:spLocks/>
          </p:cNvSpPr>
          <p:nvPr/>
        </p:nvSpPr>
        <p:spPr>
          <a:xfrm>
            <a:off x="308223" y="1777430"/>
            <a:ext cx="6195318" cy="883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700" dirty="0"/>
              <a:t>As we noted earlier, the number of endangered </a:t>
            </a:r>
            <a:r>
              <a:rPr lang="en-US" sz="1700" i="1" dirty="0"/>
              <a:t>Mammal</a:t>
            </a:r>
            <a:r>
              <a:rPr lang="en-US" sz="1700" dirty="0"/>
              <a:t> species is particularly concerning. The graph below shows the percentage of observations of these species in each National Park.</a:t>
            </a:r>
          </a:p>
          <a:p>
            <a:pPr marL="0" indent="0" algn="just">
              <a:buFont typeface="Arial" panose="020B0604020202020204" pitchFamily="34" charset="0"/>
              <a:buNone/>
            </a:pPr>
            <a:endParaRPr lang="en-US" sz="1700" dirty="0"/>
          </a:p>
        </p:txBody>
      </p:sp>
      <p:pic>
        <p:nvPicPr>
          <p:cNvPr id="5" name="Picture 4" descr="Chart&#10;&#10;Description automatically generated">
            <a:extLst>
              <a:ext uri="{FF2B5EF4-FFF2-40B4-BE49-F238E27FC236}">
                <a16:creationId xmlns:a16="http://schemas.microsoft.com/office/drawing/2014/main" id="{9836CFFA-CB50-4636-BD7C-40262E350830}"/>
              </a:ext>
            </a:extLst>
          </p:cNvPr>
          <p:cNvPicPr>
            <a:picLocks noChangeAspect="1"/>
          </p:cNvPicPr>
          <p:nvPr/>
        </p:nvPicPr>
        <p:blipFill rotWithShape="1">
          <a:blip r:embed="rId2">
            <a:extLst>
              <a:ext uri="{28A0092B-C50C-407E-A947-70E740481C1C}">
                <a14:useLocalDpi xmlns:a14="http://schemas.microsoft.com/office/drawing/2010/main" val="0"/>
              </a:ext>
            </a:extLst>
          </a:blip>
          <a:srcRect l="5147" r="6788"/>
          <a:stretch/>
        </p:blipFill>
        <p:spPr>
          <a:xfrm>
            <a:off x="61644" y="2646038"/>
            <a:ext cx="6657654" cy="2520000"/>
          </a:xfrm>
          <a:prstGeom prst="rect">
            <a:avLst/>
          </a:prstGeom>
        </p:spPr>
      </p:pic>
      <p:sp>
        <p:nvSpPr>
          <p:cNvPr id="6" name="Content Placeholder 2">
            <a:extLst>
              <a:ext uri="{FF2B5EF4-FFF2-40B4-BE49-F238E27FC236}">
                <a16:creationId xmlns:a16="http://schemas.microsoft.com/office/drawing/2014/main" id="{893AFC42-D72B-43DA-81FB-34AFDAF63E0B}"/>
              </a:ext>
            </a:extLst>
          </p:cNvPr>
          <p:cNvSpPr txBox="1">
            <a:spLocks/>
          </p:cNvSpPr>
          <p:nvPr/>
        </p:nvSpPr>
        <p:spPr>
          <a:xfrm>
            <a:off x="6976151" y="1777430"/>
            <a:ext cx="4680000" cy="493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700" dirty="0"/>
              <a:t>The 5 most sighted species in </a:t>
            </a:r>
            <a:r>
              <a:rPr lang="en-US" sz="1700" i="1" dirty="0"/>
              <a:t>Bryce National Park</a:t>
            </a:r>
            <a:r>
              <a:rPr lang="en-US" sz="1700" dirty="0"/>
              <a:t>:</a:t>
            </a:r>
          </a:p>
        </p:txBody>
      </p:sp>
      <p:sp>
        <p:nvSpPr>
          <p:cNvPr id="7" name="Content Placeholder 2">
            <a:extLst>
              <a:ext uri="{FF2B5EF4-FFF2-40B4-BE49-F238E27FC236}">
                <a16:creationId xmlns:a16="http://schemas.microsoft.com/office/drawing/2014/main" id="{DB644D3B-C2AB-49F7-8A8E-9749FCE92A6C}"/>
              </a:ext>
            </a:extLst>
          </p:cNvPr>
          <p:cNvSpPr txBox="1">
            <a:spLocks/>
          </p:cNvSpPr>
          <p:nvPr/>
        </p:nvSpPr>
        <p:spPr>
          <a:xfrm>
            <a:off x="308223" y="5212714"/>
            <a:ext cx="6195318" cy="1476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700" dirty="0"/>
              <a:t>Although </a:t>
            </a:r>
            <a:r>
              <a:rPr lang="en-US" sz="1700" b="1" i="1" dirty="0"/>
              <a:t>Bryce National Park </a:t>
            </a:r>
            <a:r>
              <a:rPr lang="en-US" sz="1700" dirty="0"/>
              <a:t>presents the highest percentage at </a:t>
            </a:r>
            <a:r>
              <a:rPr lang="en-US" sz="1700" b="1" dirty="0"/>
              <a:t>14.8%</a:t>
            </a:r>
            <a:r>
              <a:rPr lang="en-US" sz="1700" dirty="0"/>
              <a:t>, it's important to consider whether this difference is statistically relevant. According to the results of a Chi-Squared Test, the park percentage differs significantly from the average percentage of all the parks analyzed, which is </a:t>
            </a:r>
            <a:r>
              <a:rPr lang="en-US" sz="1700" b="1" dirty="0"/>
              <a:t>14.1%</a:t>
            </a:r>
            <a:r>
              <a:rPr lang="en-US" sz="1700" dirty="0"/>
              <a:t> (</a:t>
            </a:r>
            <a:r>
              <a:rPr lang="en-US" sz="1700" b="1" i="1" dirty="0"/>
              <a:t>p-value = 0.01</a:t>
            </a:r>
            <a:r>
              <a:rPr lang="en-US" sz="1700" dirty="0"/>
              <a:t>).</a:t>
            </a:r>
          </a:p>
        </p:txBody>
      </p:sp>
      <p:sp>
        <p:nvSpPr>
          <p:cNvPr id="10" name="Content Placeholder 2">
            <a:extLst>
              <a:ext uri="{FF2B5EF4-FFF2-40B4-BE49-F238E27FC236}">
                <a16:creationId xmlns:a16="http://schemas.microsoft.com/office/drawing/2014/main" id="{95A6BEFB-328C-45E7-B79D-58123D5C1FDD}"/>
              </a:ext>
            </a:extLst>
          </p:cNvPr>
          <p:cNvSpPr txBox="1">
            <a:spLocks/>
          </p:cNvSpPr>
          <p:nvPr/>
        </p:nvSpPr>
        <p:spPr>
          <a:xfrm>
            <a:off x="6976151" y="4351105"/>
            <a:ext cx="4680000" cy="1751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700" dirty="0"/>
              <a:t>With the exception of the </a:t>
            </a:r>
            <a:r>
              <a:rPr lang="en-US" sz="1700" i="1" dirty="0"/>
              <a:t>Brush Rabbit </a:t>
            </a:r>
            <a:r>
              <a:rPr lang="en-US" sz="1700" b="1" dirty="0"/>
              <a:t>(3.9%)</a:t>
            </a:r>
            <a:r>
              <a:rPr lang="en-US" sz="1700" dirty="0"/>
              <a:t>, all species on the list belong to the </a:t>
            </a:r>
            <a:r>
              <a:rPr lang="en-US" sz="1700" i="1" dirty="0"/>
              <a:t>Bat Family</a:t>
            </a:r>
            <a:r>
              <a:rPr lang="en-US" sz="1700" dirty="0"/>
              <a:t>, comprising </a:t>
            </a:r>
            <a:r>
              <a:rPr lang="en-US" sz="1700" b="1" dirty="0"/>
              <a:t>17.6%</a:t>
            </a:r>
            <a:r>
              <a:rPr lang="en-US" sz="1700" dirty="0"/>
              <a:t> of the total sightings.</a:t>
            </a:r>
          </a:p>
          <a:p>
            <a:pPr marL="0" indent="0" algn="just">
              <a:buFont typeface="Arial" panose="020B0604020202020204" pitchFamily="34" charset="0"/>
              <a:buNone/>
            </a:pPr>
            <a:r>
              <a:rPr lang="en-US" sz="1700" dirty="0"/>
              <a:t>In all cases, the species are classified as </a:t>
            </a:r>
            <a:r>
              <a:rPr lang="en-US" sz="1700" b="1" i="1" dirty="0"/>
              <a:t>Species of Concern</a:t>
            </a:r>
            <a:r>
              <a:rPr lang="en-US" sz="1700" dirty="0"/>
              <a:t>.</a:t>
            </a:r>
          </a:p>
          <a:p>
            <a:pPr marL="0" indent="0" algn="just">
              <a:buFont typeface="Arial" panose="020B0604020202020204" pitchFamily="34" charset="0"/>
              <a:buNone/>
            </a:pPr>
            <a:endParaRPr lang="en-US" sz="1700" dirty="0"/>
          </a:p>
          <a:p>
            <a:pPr marL="0" indent="0" algn="just">
              <a:buFont typeface="Arial" panose="020B0604020202020204" pitchFamily="34" charset="0"/>
              <a:buNone/>
            </a:pPr>
            <a:endParaRPr lang="en-US" sz="1700" dirty="0"/>
          </a:p>
        </p:txBody>
      </p:sp>
      <p:pic>
        <p:nvPicPr>
          <p:cNvPr id="14" name="Picture 13">
            <a:extLst>
              <a:ext uri="{FF2B5EF4-FFF2-40B4-BE49-F238E27FC236}">
                <a16:creationId xmlns:a16="http://schemas.microsoft.com/office/drawing/2014/main" id="{63D6C011-5758-4B0D-AFD2-91A4CC8D143B}"/>
              </a:ext>
            </a:extLst>
          </p:cNvPr>
          <p:cNvPicPr>
            <a:picLocks noChangeAspect="1"/>
          </p:cNvPicPr>
          <p:nvPr/>
        </p:nvPicPr>
        <p:blipFill>
          <a:blip r:embed="rId3"/>
          <a:stretch>
            <a:fillRect/>
          </a:stretch>
        </p:blipFill>
        <p:spPr>
          <a:xfrm>
            <a:off x="7313928" y="2290067"/>
            <a:ext cx="4004446" cy="1908000"/>
          </a:xfrm>
          <a:prstGeom prst="rect">
            <a:avLst/>
          </a:prstGeom>
        </p:spPr>
      </p:pic>
    </p:spTree>
    <p:extLst>
      <p:ext uri="{BB962C8B-B14F-4D97-AF65-F5344CB8AC3E}">
        <p14:creationId xmlns:p14="http://schemas.microsoft.com/office/powerpoint/2010/main" val="222855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13F7-718D-41B6-8B71-DFA853C4C840}"/>
              </a:ext>
            </a:extLst>
          </p:cNvPr>
          <p:cNvSpPr>
            <a:spLocks noGrp="1"/>
          </p:cNvSpPr>
          <p:nvPr>
            <p:ph type="title"/>
          </p:nvPr>
        </p:nvSpPr>
        <p:spPr/>
        <p:txBody>
          <a:bodyPr>
            <a:normAutofit/>
          </a:bodyPr>
          <a:lstStyle/>
          <a:p>
            <a:r>
              <a:rPr lang="en-US" sz="3600" dirty="0"/>
              <a:t>Concluding Remarks on Biodiversity in National Parks </a:t>
            </a:r>
          </a:p>
        </p:txBody>
      </p:sp>
      <p:sp>
        <p:nvSpPr>
          <p:cNvPr id="4" name="Content Placeholder 2">
            <a:extLst>
              <a:ext uri="{FF2B5EF4-FFF2-40B4-BE49-F238E27FC236}">
                <a16:creationId xmlns:a16="http://schemas.microsoft.com/office/drawing/2014/main" id="{B5019172-2495-42BA-8ABA-FD0A5740C3E4}"/>
              </a:ext>
            </a:extLst>
          </p:cNvPr>
          <p:cNvSpPr txBox="1">
            <a:spLocks/>
          </p:cNvSpPr>
          <p:nvPr/>
        </p:nvSpPr>
        <p:spPr>
          <a:xfrm>
            <a:off x="696000" y="1941814"/>
            <a:ext cx="10800000" cy="432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Following the analyses presented, it can be highlighted</a:t>
            </a:r>
            <a:r>
              <a:rPr lang="pt-BR" sz="2000" dirty="0"/>
              <a:t>:</a:t>
            </a:r>
          </a:p>
          <a:p>
            <a:pPr marL="0" indent="0" algn="just">
              <a:buFont typeface="Arial" panose="020B0604020202020204" pitchFamily="34" charset="0"/>
              <a:buNone/>
            </a:pPr>
            <a:endParaRPr lang="en-US" sz="1000" dirty="0"/>
          </a:p>
          <a:p>
            <a:pPr algn="just"/>
            <a:r>
              <a:rPr lang="en-US" sz="2000" dirty="0"/>
              <a:t>The main issue is the notably low percentage of species that receive any form of protection – only </a:t>
            </a:r>
            <a:r>
              <a:rPr lang="en-US" sz="2000" b="1" i="1" dirty="0"/>
              <a:t>3.2%</a:t>
            </a:r>
            <a:r>
              <a:rPr lang="en-US" sz="2000" dirty="0"/>
              <a:t> of all species registered.</a:t>
            </a:r>
          </a:p>
          <a:p>
            <a:pPr algn="just"/>
            <a:r>
              <a:rPr lang="en-US" sz="2000" dirty="0"/>
              <a:t>It would be prudent to give increased attention to the categories of </a:t>
            </a:r>
            <a:r>
              <a:rPr lang="en-US" sz="2000" b="1" i="1" dirty="0"/>
              <a:t>Mammals</a:t>
            </a:r>
            <a:r>
              <a:rPr lang="en-US" sz="2000" dirty="0"/>
              <a:t> and </a:t>
            </a:r>
            <a:r>
              <a:rPr lang="en-US" sz="2000" b="1" i="1" dirty="0"/>
              <a:t>Birds</a:t>
            </a:r>
            <a:r>
              <a:rPr lang="en-US" sz="2000" dirty="0"/>
              <a:t>, as they are more likely to be endangered than other species.</a:t>
            </a:r>
          </a:p>
          <a:p>
            <a:pPr algn="just"/>
            <a:r>
              <a:rPr lang="en-US" sz="2000" dirty="0"/>
              <a:t>The </a:t>
            </a:r>
            <a:r>
              <a:rPr lang="en-US" sz="2000" b="1" i="1" dirty="0"/>
              <a:t>Great Smoky Mountains National Park </a:t>
            </a:r>
            <a:r>
              <a:rPr lang="en-US" sz="2000" dirty="0"/>
              <a:t>presented the lowest volume of species sightings in the last week. However, it is not the smallest park in territorial extension. It would be important to improve the monitoring of species in this park.</a:t>
            </a:r>
          </a:p>
          <a:p>
            <a:pPr algn="just"/>
            <a:r>
              <a:rPr lang="en-US" sz="2000" dirty="0"/>
              <a:t>It is important to maintain ongoing monitoring of protected species over time, to enable the evaluation of factors such as the higher frequency of observations of these species in </a:t>
            </a:r>
            <a:r>
              <a:rPr lang="en-US" sz="2000" b="1" i="1" dirty="0"/>
              <a:t>Bryce National Park</a:t>
            </a:r>
            <a:r>
              <a:rPr lang="en-US" sz="2000" dirty="0"/>
              <a:t>. Such monitoring may facilitate the identification of park-specific management practices that could serve as references for other protected areas.</a:t>
            </a:r>
          </a:p>
        </p:txBody>
      </p:sp>
    </p:spTree>
    <p:extLst>
      <p:ext uri="{BB962C8B-B14F-4D97-AF65-F5344CB8AC3E}">
        <p14:creationId xmlns:p14="http://schemas.microsoft.com/office/powerpoint/2010/main" val="84166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2E7AF4E-479A-4C2F-A5D5-86E50826F985}"/>
              </a:ext>
            </a:extLst>
          </p:cNvPr>
          <p:cNvSpPr txBox="1">
            <a:spLocks/>
          </p:cNvSpPr>
          <p:nvPr/>
        </p:nvSpPr>
        <p:spPr>
          <a:xfrm>
            <a:off x="3715820" y="2835000"/>
            <a:ext cx="4760360" cy="1188000"/>
          </a:xfrm>
          <a:prstGeom prst="rect">
            <a:avLst/>
          </a:prstGeom>
          <a:solidFill>
            <a:srgbClr val="00B050">
              <a:alpha val="60000"/>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solidFill>
                  <a:schemeClr val="bg1"/>
                </a:solidFill>
              </a:rPr>
              <a:t>Codecademy</a:t>
            </a:r>
            <a:endParaRPr lang="en-US" sz="1800" b="1" dirty="0">
              <a:solidFill>
                <a:schemeClr val="bg1"/>
              </a:solidFill>
            </a:endParaRPr>
          </a:p>
          <a:p>
            <a:pPr marL="0" indent="0" algn="ctr">
              <a:buNone/>
            </a:pPr>
            <a:r>
              <a:rPr lang="en-US" sz="1800" b="1" dirty="0">
                <a:solidFill>
                  <a:schemeClr val="bg1"/>
                </a:solidFill>
              </a:rPr>
              <a:t>Analyze Data with Python</a:t>
            </a:r>
          </a:p>
          <a:p>
            <a:pPr marL="0" indent="0" algn="ctr">
              <a:buNone/>
            </a:pPr>
            <a:r>
              <a:rPr lang="en-US" sz="1800" dirty="0">
                <a:solidFill>
                  <a:schemeClr val="bg1"/>
                </a:solidFill>
              </a:rPr>
              <a:t>Capstone Project: Biodiversity in National Parks</a:t>
            </a:r>
          </a:p>
          <a:p>
            <a:pPr algn="ctr"/>
            <a:endParaRPr lang="pt-BR" sz="1800" dirty="0">
              <a:solidFill>
                <a:schemeClr val="bg1"/>
              </a:solidFill>
            </a:endParaRPr>
          </a:p>
        </p:txBody>
      </p:sp>
    </p:spTree>
    <p:extLst>
      <p:ext uri="{BB962C8B-B14F-4D97-AF65-F5344CB8AC3E}">
        <p14:creationId xmlns:p14="http://schemas.microsoft.com/office/powerpoint/2010/main" val="2402979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851</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Biodiversity in National Parks </vt:lpstr>
      <vt:lpstr>Agenda</vt:lpstr>
      <vt:lpstr>Introduction</vt:lpstr>
      <vt:lpstr>Species Information</vt:lpstr>
      <vt:lpstr>Species Categories of Most Concern</vt:lpstr>
      <vt:lpstr>Species Sightings in National Parks</vt:lpstr>
      <vt:lpstr>Sightings of Endangered Mammals</vt:lpstr>
      <vt:lpstr>Concluding Remarks on Biodiversity in National Parks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Project</dc:title>
  <dc:creator>Alessandra Hirata Suguiuti</dc:creator>
  <cp:lastModifiedBy>Alessandra Hirata Suguiuti</cp:lastModifiedBy>
  <cp:revision>1</cp:revision>
  <dcterms:created xsi:type="dcterms:W3CDTF">2023-04-11T12:53:46Z</dcterms:created>
  <dcterms:modified xsi:type="dcterms:W3CDTF">2023-04-16T15:55:41Z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6e7e18f-5bef-4af5-83ed-4f28cda7ebe7_Enabled">
    <vt:lpwstr>true</vt:lpwstr>
  </property>
  <property fmtid="{D5CDD505-2E9C-101B-9397-08002B2CF9AE}" pid="3" name="MSIP_Label_66e7e18f-5bef-4af5-83ed-4f28cda7ebe7_SetDate">
    <vt:lpwstr>2023-04-11T12:54:20Z</vt:lpwstr>
  </property>
  <property fmtid="{D5CDD505-2E9C-101B-9397-08002B2CF9AE}" pid="4" name="MSIP_Label_66e7e18f-5bef-4af5-83ed-4f28cda7ebe7_Method">
    <vt:lpwstr>Privileged</vt:lpwstr>
  </property>
  <property fmtid="{D5CDD505-2E9C-101B-9397-08002B2CF9AE}" pid="5" name="MSIP_Label_66e7e18f-5bef-4af5-83ed-4f28cda7ebe7_Name">
    <vt:lpwstr>66e7e18f-5bef-4af5-83ed-4f28cda7ebe7</vt:lpwstr>
  </property>
  <property fmtid="{D5CDD505-2E9C-101B-9397-08002B2CF9AE}" pid="6" name="MSIP_Label_66e7e18f-5bef-4af5-83ed-4f28cda7ebe7_SiteId">
    <vt:lpwstr>57b8c96e-ac2f-4d78-a149-f1fc6817d3c4</vt:lpwstr>
  </property>
  <property fmtid="{D5CDD505-2E9C-101B-9397-08002B2CF9AE}" pid="7" name="MSIP_Label_66e7e18f-5bef-4af5-83ed-4f28cda7ebe7_ActionId">
    <vt:lpwstr>3cba918c-a666-4f60-b8f3-96b890d8a9fb</vt:lpwstr>
  </property>
  <property fmtid="{D5CDD505-2E9C-101B-9397-08002B2CF9AE}" pid="8" name="MSIP_Label_66e7e18f-5bef-4af5-83ed-4f28cda7ebe7_ContentBits">
    <vt:lpwstr>2</vt:lpwstr>
  </property>
</Properties>
</file>