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F259B3-158B-4352-843B-142C91CEE4F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D96CABE-7E5A-44A2-B604-F09F74DA90AE}">
      <dgm:prSet/>
      <dgm:spPr/>
      <dgm:t>
        <a:bodyPr/>
        <a:lstStyle/>
        <a:p>
          <a:r>
            <a:rPr lang="pl-PL"/>
            <a:t>Prośba o styl: „Napisz tekst w stylu formalnym,” lub „Opisz to w sposób żartobliwy.”</a:t>
          </a:r>
          <a:endParaRPr lang="en-US"/>
        </a:p>
      </dgm:t>
    </dgm:pt>
    <dgm:pt modelId="{D8386B5A-05B8-4F44-9332-7C320BCA7082}" type="parTrans" cxnId="{29A2C33A-57AA-44FE-AD77-4FF1A0B17EFB}">
      <dgm:prSet/>
      <dgm:spPr/>
      <dgm:t>
        <a:bodyPr/>
        <a:lstStyle/>
        <a:p>
          <a:endParaRPr lang="en-US"/>
        </a:p>
      </dgm:t>
    </dgm:pt>
    <dgm:pt modelId="{53F94624-FB1F-4D50-98DE-D10FBB250225}" type="sibTrans" cxnId="{29A2C33A-57AA-44FE-AD77-4FF1A0B17EFB}">
      <dgm:prSet/>
      <dgm:spPr/>
      <dgm:t>
        <a:bodyPr/>
        <a:lstStyle/>
        <a:p>
          <a:endParaRPr lang="en-US"/>
        </a:p>
      </dgm:t>
    </dgm:pt>
    <dgm:pt modelId="{A20FB23C-3C66-4E88-BED4-F03E93D4DCD0}">
      <dgm:prSet/>
      <dgm:spPr/>
      <dgm:t>
        <a:bodyPr/>
        <a:lstStyle/>
        <a:p>
          <a:r>
            <a:rPr lang="pl-PL"/>
            <a:t>Dostosowanie do odbiorcy: „Napisz odpowiedź, jakbyś tłumaczył to dziecku” vs. „Napisz odpowiedź dla specjalisty w tej dziedzinie.”</a:t>
          </a:r>
          <a:endParaRPr lang="en-US"/>
        </a:p>
      </dgm:t>
    </dgm:pt>
    <dgm:pt modelId="{A8FADA31-CDF0-42B4-9950-D3DC609752C6}" type="parTrans" cxnId="{87F282AA-F6A6-4C7C-8168-2C26D3FAA0C7}">
      <dgm:prSet/>
      <dgm:spPr/>
      <dgm:t>
        <a:bodyPr/>
        <a:lstStyle/>
        <a:p>
          <a:endParaRPr lang="en-US"/>
        </a:p>
      </dgm:t>
    </dgm:pt>
    <dgm:pt modelId="{FA7C2BE2-19B4-491C-B492-7FFDC0DA564D}" type="sibTrans" cxnId="{87F282AA-F6A6-4C7C-8168-2C26D3FAA0C7}">
      <dgm:prSet/>
      <dgm:spPr/>
      <dgm:t>
        <a:bodyPr/>
        <a:lstStyle/>
        <a:p>
          <a:endParaRPr lang="en-US"/>
        </a:p>
      </dgm:t>
    </dgm:pt>
    <dgm:pt modelId="{67641E2D-577B-449E-AACB-E871CEB1E65E}" type="pres">
      <dgm:prSet presAssocID="{C6F259B3-158B-4352-843B-142C91CEE4F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B38CF73-95D1-4390-B73D-407682B142B7}" type="pres">
      <dgm:prSet presAssocID="{CD96CABE-7E5A-44A2-B604-F09F74DA90AE}" presName="hierRoot1" presStyleCnt="0"/>
      <dgm:spPr/>
    </dgm:pt>
    <dgm:pt modelId="{AC7FC325-C009-4750-AE21-4BD68C9F1BBD}" type="pres">
      <dgm:prSet presAssocID="{CD96CABE-7E5A-44A2-B604-F09F74DA90AE}" presName="composite" presStyleCnt="0"/>
      <dgm:spPr/>
    </dgm:pt>
    <dgm:pt modelId="{173E9D36-29DB-4CC3-8FEF-33CEC71961E2}" type="pres">
      <dgm:prSet presAssocID="{CD96CABE-7E5A-44A2-B604-F09F74DA90AE}" presName="background" presStyleLbl="node0" presStyleIdx="0" presStyleCnt="2"/>
      <dgm:spPr/>
    </dgm:pt>
    <dgm:pt modelId="{865D199A-1AEA-4EF3-BE3E-9E59E2C2B5FE}" type="pres">
      <dgm:prSet presAssocID="{CD96CABE-7E5A-44A2-B604-F09F74DA90AE}" presName="text" presStyleLbl="fgAcc0" presStyleIdx="0" presStyleCnt="2">
        <dgm:presLayoutVars>
          <dgm:chPref val="3"/>
        </dgm:presLayoutVars>
      </dgm:prSet>
      <dgm:spPr/>
    </dgm:pt>
    <dgm:pt modelId="{65CEAF3F-FDEC-47E9-AF5C-0E0E1368C468}" type="pres">
      <dgm:prSet presAssocID="{CD96CABE-7E5A-44A2-B604-F09F74DA90AE}" presName="hierChild2" presStyleCnt="0"/>
      <dgm:spPr/>
    </dgm:pt>
    <dgm:pt modelId="{69A9B11A-10AE-4019-9E32-0D28B88A6A8A}" type="pres">
      <dgm:prSet presAssocID="{A20FB23C-3C66-4E88-BED4-F03E93D4DCD0}" presName="hierRoot1" presStyleCnt="0"/>
      <dgm:spPr/>
    </dgm:pt>
    <dgm:pt modelId="{C9B60E84-73E3-4851-922A-31B6A5B37BD5}" type="pres">
      <dgm:prSet presAssocID="{A20FB23C-3C66-4E88-BED4-F03E93D4DCD0}" presName="composite" presStyleCnt="0"/>
      <dgm:spPr/>
    </dgm:pt>
    <dgm:pt modelId="{31DE99F7-96C3-48D0-A553-375819DFF545}" type="pres">
      <dgm:prSet presAssocID="{A20FB23C-3C66-4E88-BED4-F03E93D4DCD0}" presName="background" presStyleLbl="node0" presStyleIdx="1" presStyleCnt="2"/>
      <dgm:spPr/>
    </dgm:pt>
    <dgm:pt modelId="{A648C02C-34DE-41A9-A385-31765E3C63DE}" type="pres">
      <dgm:prSet presAssocID="{A20FB23C-3C66-4E88-BED4-F03E93D4DCD0}" presName="text" presStyleLbl="fgAcc0" presStyleIdx="1" presStyleCnt="2">
        <dgm:presLayoutVars>
          <dgm:chPref val="3"/>
        </dgm:presLayoutVars>
      </dgm:prSet>
      <dgm:spPr/>
    </dgm:pt>
    <dgm:pt modelId="{F4D91C79-2668-4F6F-832D-72FEC2F6EABD}" type="pres">
      <dgm:prSet presAssocID="{A20FB23C-3C66-4E88-BED4-F03E93D4DCD0}" presName="hierChild2" presStyleCnt="0"/>
      <dgm:spPr/>
    </dgm:pt>
  </dgm:ptLst>
  <dgm:cxnLst>
    <dgm:cxn modelId="{29A2C33A-57AA-44FE-AD77-4FF1A0B17EFB}" srcId="{C6F259B3-158B-4352-843B-142C91CEE4F8}" destId="{CD96CABE-7E5A-44A2-B604-F09F74DA90AE}" srcOrd="0" destOrd="0" parTransId="{D8386B5A-05B8-4F44-9332-7C320BCA7082}" sibTransId="{53F94624-FB1F-4D50-98DE-D10FBB250225}"/>
    <dgm:cxn modelId="{09D06891-72E6-471F-B392-6475E112D568}" type="presOf" srcId="{A20FB23C-3C66-4E88-BED4-F03E93D4DCD0}" destId="{A648C02C-34DE-41A9-A385-31765E3C63DE}" srcOrd="0" destOrd="0" presId="urn:microsoft.com/office/officeart/2005/8/layout/hierarchy1"/>
    <dgm:cxn modelId="{87F282AA-F6A6-4C7C-8168-2C26D3FAA0C7}" srcId="{C6F259B3-158B-4352-843B-142C91CEE4F8}" destId="{A20FB23C-3C66-4E88-BED4-F03E93D4DCD0}" srcOrd="1" destOrd="0" parTransId="{A8FADA31-CDF0-42B4-9950-D3DC609752C6}" sibTransId="{FA7C2BE2-19B4-491C-B492-7FFDC0DA564D}"/>
    <dgm:cxn modelId="{6704CEB8-3849-4A73-A047-949780B56171}" type="presOf" srcId="{C6F259B3-158B-4352-843B-142C91CEE4F8}" destId="{67641E2D-577B-449E-AACB-E871CEB1E65E}" srcOrd="0" destOrd="0" presId="urn:microsoft.com/office/officeart/2005/8/layout/hierarchy1"/>
    <dgm:cxn modelId="{F88923D3-1768-4761-AE4E-470233828756}" type="presOf" srcId="{CD96CABE-7E5A-44A2-B604-F09F74DA90AE}" destId="{865D199A-1AEA-4EF3-BE3E-9E59E2C2B5FE}" srcOrd="0" destOrd="0" presId="urn:microsoft.com/office/officeart/2005/8/layout/hierarchy1"/>
    <dgm:cxn modelId="{700F5B84-74BB-4F50-B04B-0ACC9A3DD67B}" type="presParOf" srcId="{67641E2D-577B-449E-AACB-E871CEB1E65E}" destId="{6B38CF73-95D1-4390-B73D-407682B142B7}" srcOrd="0" destOrd="0" presId="urn:microsoft.com/office/officeart/2005/8/layout/hierarchy1"/>
    <dgm:cxn modelId="{FC0C2155-3562-4E68-9984-64F065135B6B}" type="presParOf" srcId="{6B38CF73-95D1-4390-B73D-407682B142B7}" destId="{AC7FC325-C009-4750-AE21-4BD68C9F1BBD}" srcOrd="0" destOrd="0" presId="urn:microsoft.com/office/officeart/2005/8/layout/hierarchy1"/>
    <dgm:cxn modelId="{EB600212-6F19-45E3-8FB5-727910B60552}" type="presParOf" srcId="{AC7FC325-C009-4750-AE21-4BD68C9F1BBD}" destId="{173E9D36-29DB-4CC3-8FEF-33CEC71961E2}" srcOrd="0" destOrd="0" presId="urn:microsoft.com/office/officeart/2005/8/layout/hierarchy1"/>
    <dgm:cxn modelId="{BD03E244-A0C0-4B83-874B-D0993920D31F}" type="presParOf" srcId="{AC7FC325-C009-4750-AE21-4BD68C9F1BBD}" destId="{865D199A-1AEA-4EF3-BE3E-9E59E2C2B5FE}" srcOrd="1" destOrd="0" presId="urn:microsoft.com/office/officeart/2005/8/layout/hierarchy1"/>
    <dgm:cxn modelId="{6C9D5313-7959-4D53-88BE-31033D179CDD}" type="presParOf" srcId="{6B38CF73-95D1-4390-B73D-407682B142B7}" destId="{65CEAF3F-FDEC-47E9-AF5C-0E0E1368C468}" srcOrd="1" destOrd="0" presId="urn:microsoft.com/office/officeart/2005/8/layout/hierarchy1"/>
    <dgm:cxn modelId="{CE1BE954-9840-4C78-A6D1-D90018A2FC8A}" type="presParOf" srcId="{67641E2D-577B-449E-AACB-E871CEB1E65E}" destId="{69A9B11A-10AE-4019-9E32-0D28B88A6A8A}" srcOrd="1" destOrd="0" presId="urn:microsoft.com/office/officeart/2005/8/layout/hierarchy1"/>
    <dgm:cxn modelId="{AE7DF34D-6267-4798-97FB-F56D7F048731}" type="presParOf" srcId="{69A9B11A-10AE-4019-9E32-0D28B88A6A8A}" destId="{C9B60E84-73E3-4851-922A-31B6A5B37BD5}" srcOrd="0" destOrd="0" presId="urn:microsoft.com/office/officeart/2005/8/layout/hierarchy1"/>
    <dgm:cxn modelId="{051D55BE-557E-4DB8-A075-DCF4CFEF73D5}" type="presParOf" srcId="{C9B60E84-73E3-4851-922A-31B6A5B37BD5}" destId="{31DE99F7-96C3-48D0-A553-375819DFF545}" srcOrd="0" destOrd="0" presId="urn:microsoft.com/office/officeart/2005/8/layout/hierarchy1"/>
    <dgm:cxn modelId="{E9352CC5-562F-4F3E-99A0-E3F46D92BDB4}" type="presParOf" srcId="{C9B60E84-73E3-4851-922A-31B6A5B37BD5}" destId="{A648C02C-34DE-41A9-A385-31765E3C63DE}" srcOrd="1" destOrd="0" presId="urn:microsoft.com/office/officeart/2005/8/layout/hierarchy1"/>
    <dgm:cxn modelId="{F192C42D-2740-4AEA-B0B4-0DD5D51DB7B4}" type="presParOf" srcId="{69A9B11A-10AE-4019-9E32-0D28B88A6A8A}" destId="{F4D91C79-2668-4F6F-832D-72FEC2F6EAB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D0E9FD-72B1-48DE-82FD-0253D0F6EF3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85E7F48-0412-4F9E-A19C-30709B971550}">
      <dgm:prSet/>
      <dgm:spPr/>
      <dgm:t>
        <a:bodyPr/>
        <a:lstStyle/>
        <a:p>
          <a:r>
            <a:rPr lang="pl-PL"/>
            <a:t>ChatGPT działa lepiej, gdy zadajesz pytania w serii, precyzując odpowiedzi.</a:t>
          </a:r>
          <a:endParaRPr lang="en-US"/>
        </a:p>
      </dgm:t>
    </dgm:pt>
    <dgm:pt modelId="{CB178F27-96C9-4B83-B30F-B6E176B66ACC}" type="parTrans" cxnId="{77A781C0-663A-4B65-87AE-467E9B51C196}">
      <dgm:prSet/>
      <dgm:spPr/>
      <dgm:t>
        <a:bodyPr/>
        <a:lstStyle/>
        <a:p>
          <a:endParaRPr lang="en-US"/>
        </a:p>
      </dgm:t>
    </dgm:pt>
    <dgm:pt modelId="{B79FF18E-3B4A-4AE0-8FA5-37697F1A28FE}" type="sibTrans" cxnId="{77A781C0-663A-4B65-87AE-467E9B51C196}">
      <dgm:prSet/>
      <dgm:spPr/>
      <dgm:t>
        <a:bodyPr/>
        <a:lstStyle/>
        <a:p>
          <a:endParaRPr lang="en-US"/>
        </a:p>
      </dgm:t>
    </dgm:pt>
    <dgm:pt modelId="{E5F21F5E-CE42-4648-A4B6-DF112E5A18F6}">
      <dgm:prSet/>
      <dgm:spPr/>
      <dgm:t>
        <a:bodyPr/>
        <a:lstStyle/>
        <a:p>
          <a:r>
            <a:rPr lang="pl-PL"/>
            <a:t>Przykład:</a:t>
          </a:r>
          <a:endParaRPr lang="en-US"/>
        </a:p>
      </dgm:t>
    </dgm:pt>
    <dgm:pt modelId="{C8E3DC64-D061-49EF-AACD-4A8BCD34D271}" type="parTrans" cxnId="{ACB16862-D3CA-414E-A8CC-DBA58716B7DA}">
      <dgm:prSet/>
      <dgm:spPr/>
      <dgm:t>
        <a:bodyPr/>
        <a:lstStyle/>
        <a:p>
          <a:endParaRPr lang="en-US"/>
        </a:p>
      </dgm:t>
    </dgm:pt>
    <dgm:pt modelId="{50A00851-5F1B-4C71-9A34-B396B55C4DEF}" type="sibTrans" cxnId="{ACB16862-D3CA-414E-A8CC-DBA58716B7DA}">
      <dgm:prSet/>
      <dgm:spPr/>
      <dgm:t>
        <a:bodyPr/>
        <a:lstStyle/>
        <a:p>
          <a:endParaRPr lang="en-US"/>
        </a:p>
      </dgm:t>
    </dgm:pt>
    <dgm:pt modelId="{BEF17DFC-CA39-4F30-8956-ECE0F44B762F}">
      <dgm:prSet/>
      <dgm:spPr/>
      <dgm:t>
        <a:bodyPr/>
        <a:lstStyle/>
        <a:p>
          <a:r>
            <a:rPr lang="pl-PL"/>
            <a:t>Pierwsze pytanie: „Jakie są zalety korzystania z energii odnawialnej?”</a:t>
          </a:r>
          <a:endParaRPr lang="en-US"/>
        </a:p>
      </dgm:t>
    </dgm:pt>
    <dgm:pt modelId="{1921397D-A170-42E7-AD49-46F2E17863C9}" type="parTrans" cxnId="{49B17325-0EB9-4DAA-A92F-E47F1D8A6819}">
      <dgm:prSet/>
      <dgm:spPr/>
      <dgm:t>
        <a:bodyPr/>
        <a:lstStyle/>
        <a:p>
          <a:endParaRPr lang="en-US"/>
        </a:p>
      </dgm:t>
    </dgm:pt>
    <dgm:pt modelId="{D0AD9299-06C3-462B-8BCA-ED433977CEC5}" type="sibTrans" cxnId="{49B17325-0EB9-4DAA-A92F-E47F1D8A6819}">
      <dgm:prSet/>
      <dgm:spPr/>
      <dgm:t>
        <a:bodyPr/>
        <a:lstStyle/>
        <a:p>
          <a:endParaRPr lang="en-US"/>
        </a:p>
      </dgm:t>
    </dgm:pt>
    <dgm:pt modelId="{B7568A0A-FF41-4009-A184-A10218137049}">
      <dgm:prSet/>
      <dgm:spPr/>
      <dgm:t>
        <a:bodyPr/>
        <a:lstStyle/>
        <a:p>
          <a:r>
            <a:rPr lang="pl-PL"/>
            <a:t>Drugie pytanie: „A jakie wyzwania napotykają kraje w przechodzeniu na energię odnawialną?”</a:t>
          </a:r>
          <a:endParaRPr lang="en-US"/>
        </a:p>
      </dgm:t>
    </dgm:pt>
    <dgm:pt modelId="{6ED7B919-8BA5-44A2-8E84-D2DFFFF26822}" type="parTrans" cxnId="{4DE99EDC-B28C-4B4A-8532-72CE9F3A0B85}">
      <dgm:prSet/>
      <dgm:spPr/>
      <dgm:t>
        <a:bodyPr/>
        <a:lstStyle/>
        <a:p>
          <a:endParaRPr lang="en-US"/>
        </a:p>
      </dgm:t>
    </dgm:pt>
    <dgm:pt modelId="{568233BE-C982-4376-B431-14B3CD3EA7E1}" type="sibTrans" cxnId="{4DE99EDC-B28C-4B4A-8532-72CE9F3A0B85}">
      <dgm:prSet/>
      <dgm:spPr/>
      <dgm:t>
        <a:bodyPr/>
        <a:lstStyle/>
        <a:p>
          <a:endParaRPr lang="en-US"/>
        </a:p>
      </dgm:t>
    </dgm:pt>
    <dgm:pt modelId="{ABD285CA-0131-4259-AADC-9FA3D16FC0A0}" type="pres">
      <dgm:prSet presAssocID="{DED0E9FD-72B1-48DE-82FD-0253D0F6EF36}" presName="root" presStyleCnt="0">
        <dgm:presLayoutVars>
          <dgm:dir/>
          <dgm:resizeHandles val="exact"/>
        </dgm:presLayoutVars>
      </dgm:prSet>
      <dgm:spPr/>
    </dgm:pt>
    <dgm:pt modelId="{841478F9-9677-40DF-97C0-4184587494A6}" type="pres">
      <dgm:prSet presAssocID="{385E7F48-0412-4F9E-A19C-30709B971550}" presName="compNode" presStyleCnt="0"/>
      <dgm:spPr/>
    </dgm:pt>
    <dgm:pt modelId="{B88F5D48-47AE-4E63-9390-F723672CA160}" type="pres">
      <dgm:prSet presAssocID="{385E7F48-0412-4F9E-A19C-30709B971550}" presName="bgRect" presStyleLbl="bgShp" presStyleIdx="0" presStyleCnt="4"/>
      <dgm:spPr/>
    </dgm:pt>
    <dgm:pt modelId="{552DE356-4EA5-4B43-916C-D8963D67BC0D}" type="pres">
      <dgm:prSet presAssocID="{385E7F48-0412-4F9E-A19C-30709B97155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zat"/>
        </a:ext>
      </dgm:extLst>
    </dgm:pt>
    <dgm:pt modelId="{A5AFF43C-6381-4949-9A44-FBDFF804487A}" type="pres">
      <dgm:prSet presAssocID="{385E7F48-0412-4F9E-A19C-30709B971550}" presName="spaceRect" presStyleCnt="0"/>
      <dgm:spPr/>
    </dgm:pt>
    <dgm:pt modelId="{C7FACEE6-BC7E-4892-847B-2844F5DA2575}" type="pres">
      <dgm:prSet presAssocID="{385E7F48-0412-4F9E-A19C-30709B971550}" presName="parTx" presStyleLbl="revTx" presStyleIdx="0" presStyleCnt="4">
        <dgm:presLayoutVars>
          <dgm:chMax val="0"/>
          <dgm:chPref val="0"/>
        </dgm:presLayoutVars>
      </dgm:prSet>
      <dgm:spPr/>
    </dgm:pt>
    <dgm:pt modelId="{159B3B26-742A-42F5-B1E4-06D7FD05E228}" type="pres">
      <dgm:prSet presAssocID="{B79FF18E-3B4A-4AE0-8FA5-37697F1A28FE}" presName="sibTrans" presStyleCnt="0"/>
      <dgm:spPr/>
    </dgm:pt>
    <dgm:pt modelId="{23DB2D3A-0467-4764-8615-42C1CF8A00E6}" type="pres">
      <dgm:prSet presAssocID="{E5F21F5E-CE42-4648-A4B6-DF112E5A18F6}" presName="compNode" presStyleCnt="0"/>
      <dgm:spPr/>
    </dgm:pt>
    <dgm:pt modelId="{0C819DA4-AC6E-4BE0-804F-300F2B47F43E}" type="pres">
      <dgm:prSet presAssocID="{E5F21F5E-CE42-4648-A4B6-DF112E5A18F6}" presName="bgRect" presStyleLbl="bgShp" presStyleIdx="1" presStyleCnt="4"/>
      <dgm:spPr/>
    </dgm:pt>
    <dgm:pt modelId="{9D67D4E8-DDC9-4E0A-817D-54A929A9A0AA}" type="pres">
      <dgm:prSet presAssocID="{E5F21F5E-CE42-4648-A4B6-DF112E5A18F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kument"/>
        </a:ext>
      </dgm:extLst>
    </dgm:pt>
    <dgm:pt modelId="{7052FD61-970C-4FCE-8BBB-5F8EA9F10406}" type="pres">
      <dgm:prSet presAssocID="{E5F21F5E-CE42-4648-A4B6-DF112E5A18F6}" presName="spaceRect" presStyleCnt="0"/>
      <dgm:spPr/>
    </dgm:pt>
    <dgm:pt modelId="{FECF8935-FE49-4B09-93E6-25FF0A910E48}" type="pres">
      <dgm:prSet presAssocID="{E5F21F5E-CE42-4648-A4B6-DF112E5A18F6}" presName="parTx" presStyleLbl="revTx" presStyleIdx="1" presStyleCnt="4">
        <dgm:presLayoutVars>
          <dgm:chMax val="0"/>
          <dgm:chPref val="0"/>
        </dgm:presLayoutVars>
      </dgm:prSet>
      <dgm:spPr/>
    </dgm:pt>
    <dgm:pt modelId="{46E2BED6-05EF-44F6-9D0B-B475AE49B29A}" type="pres">
      <dgm:prSet presAssocID="{50A00851-5F1B-4C71-9A34-B396B55C4DEF}" presName="sibTrans" presStyleCnt="0"/>
      <dgm:spPr/>
    </dgm:pt>
    <dgm:pt modelId="{DA21520D-BAE0-4444-AABC-2B910328EA17}" type="pres">
      <dgm:prSet presAssocID="{BEF17DFC-CA39-4F30-8956-ECE0F44B762F}" presName="compNode" presStyleCnt="0"/>
      <dgm:spPr/>
    </dgm:pt>
    <dgm:pt modelId="{9C6D52E6-8F0A-4437-A00E-F3DD71846519}" type="pres">
      <dgm:prSet presAssocID="{BEF17DFC-CA39-4F30-8956-ECE0F44B762F}" presName="bgRect" presStyleLbl="bgShp" presStyleIdx="2" presStyleCnt="4"/>
      <dgm:spPr/>
    </dgm:pt>
    <dgm:pt modelId="{61237FFC-F5C8-4F6E-B4A0-21F0B6336F21}" type="pres">
      <dgm:prSet presAssocID="{BEF17DFC-CA39-4F30-8956-ECE0F44B762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tania"/>
        </a:ext>
      </dgm:extLst>
    </dgm:pt>
    <dgm:pt modelId="{0C3F73C8-ED94-4F52-99E8-5BAC0B54F97E}" type="pres">
      <dgm:prSet presAssocID="{BEF17DFC-CA39-4F30-8956-ECE0F44B762F}" presName="spaceRect" presStyleCnt="0"/>
      <dgm:spPr/>
    </dgm:pt>
    <dgm:pt modelId="{E6D8092E-E7BE-40B7-A4E2-73371EDB835C}" type="pres">
      <dgm:prSet presAssocID="{BEF17DFC-CA39-4F30-8956-ECE0F44B762F}" presName="parTx" presStyleLbl="revTx" presStyleIdx="2" presStyleCnt="4">
        <dgm:presLayoutVars>
          <dgm:chMax val="0"/>
          <dgm:chPref val="0"/>
        </dgm:presLayoutVars>
      </dgm:prSet>
      <dgm:spPr/>
    </dgm:pt>
    <dgm:pt modelId="{CD512E49-F25B-4B03-9B6F-6C5550BF9968}" type="pres">
      <dgm:prSet presAssocID="{D0AD9299-06C3-462B-8BCA-ED433977CEC5}" presName="sibTrans" presStyleCnt="0"/>
      <dgm:spPr/>
    </dgm:pt>
    <dgm:pt modelId="{E75DE467-E9CB-4317-9A29-17A9BF608532}" type="pres">
      <dgm:prSet presAssocID="{B7568A0A-FF41-4009-A184-A10218137049}" presName="compNode" presStyleCnt="0"/>
      <dgm:spPr/>
    </dgm:pt>
    <dgm:pt modelId="{CF73895F-FEC0-42C8-B557-73AC2B2A9D19}" type="pres">
      <dgm:prSet presAssocID="{B7568A0A-FF41-4009-A184-A10218137049}" presName="bgRect" presStyleLbl="bgShp" presStyleIdx="3" presStyleCnt="4"/>
      <dgm:spPr/>
    </dgm:pt>
    <dgm:pt modelId="{1AA87495-1FCF-4FA3-92E3-A5A9C67F38EA}" type="pres">
      <dgm:prSet presAssocID="{B7568A0A-FF41-4009-A184-A1021813704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EB4532BB-3FFA-4C51-AFB5-427975638673}" type="pres">
      <dgm:prSet presAssocID="{B7568A0A-FF41-4009-A184-A10218137049}" presName="spaceRect" presStyleCnt="0"/>
      <dgm:spPr/>
    </dgm:pt>
    <dgm:pt modelId="{B897C94F-1A75-4E54-86C5-729293267152}" type="pres">
      <dgm:prSet presAssocID="{B7568A0A-FF41-4009-A184-A1021813704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9B17325-0EB9-4DAA-A92F-E47F1D8A6819}" srcId="{DED0E9FD-72B1-48DE-82FD-0253D0F6EF36}" destId="{BEF17DFC-CA39-4F30-8956-ECE0F44B762F}" srcOrd="2" destOrd="0" parTransId="{1921397D-A170-42E7-AD49-46F2E17863C9}" sibTransId="{D0AD9299-06C3-462B-8BCA-ED433977CEC5}"/>
    <dgm:cxn modelId="{BCFA5D5B-27DC-45B6-AB16-4F1B3509BFC6}" type="presOf" srcId="{DED0E9FD-72B1-48DE-82FD-0253D0F6EF36}" destId="{ABD285CA-0131-4259-AADC-9FA3D16FC0A0}" srcOrd="0" destOrd="0" presId="urn:microsoft.com/office/officeart/2018/2/layout/IconVerticalSolidList"/>
    <dgm:cxn modelId="{41EC5C41-22E0-47A4-B280-3AFF881D0094}" type="presOf" srcId="{385E7F48-0412-4F9E-A19C-30709B971550}" destId="{C7FACEE6-BC7E-4892-847B-2844F5DA2575}" srcOrd="0" destOrd="0" presId="urn:microsoft.com/office/officeart/2018/2/layout/IconVerticalSolidList"/>
    <dgm:cxn modelId="{ACB16862-D3CA-414E-A8CC-DBA58716B7DA}" srcId="{DED0E9FD-72B1-48DE-82FD-0253D0F6EF36}" destId="{E5F21F5E-CE42-4648-A4B6-DF112E5A18F6}" srcOrd="1" destOrd="0" parTransId="{C8E3DC64-D061-49EF-AACD-4A8BCD34D271}" sibTransId="{50A00851-5F1B-4C71-9A34-B396B55C4DEF}"/>
    <dgm:cxn modelId="{367C0C59-D25F-4CE7-AC00-CD41C4CB69A0}" type="presOf" srcId="{B7568A0A-FF41-4009-A184-A10218137049}" destId="{B897C94F-1A75-4E54-86C5-729293267152}" srcOrd="0" destOrd="0" presId="urn:microsoft.com/office/officeart/2018/2/layout/IconVerticalSolidList"/>
    <dgm:cxn modelId="{56CD5CA7-402B-4CAA-9266-2B68D766D9BD}" type="presOf" srcId="{E5F21F5E-CE42-4648-A4B6-DF112E5A18F6}" destId="{FECF8935-FE49-4B09-93E6-25FF0A910E48}" srcOrd="0" destOrd="0" presId="urn:microsoft.com/office/officeart/2018/2/layout/IconVerticalSolidList"/>
    <dgm:cxn modelId="{77A781C0-663A-4B65-87AE-467E9B51C196}" srcId="{DED0E9FD-72B1-48DE-82FD-0253D0F6EF36}" destId="{385E7F48-0412-4F9E-A19C-30709B971550}" srcOrd="0" destOrd="0" parTransId="{CB178F27-96C9-4B83-B30F-B6E176B66ACC}" sibTransId="{B79FF18E-3B4A-4AE0-8FA5-37697F1A28FE}"/>
    <dgm:cxn modelId="{61AF59D0-372A-4D2E-94B5-48F382141609}" type="presOf" srcId="{BEF17DFC-CA39-4F30-8956-ECE0F44B762F}" destId="{E6D8092E-E7BE-40B7-A4E2-73371EDB835C}" srcOrd="0" destOrd="0" presId="urn:microsoft.com/office/officeart/2018/2/layout/IconVerticalSolidList"/>
    <dgm:cxn modelId="{4DE99EDC-B28C-4B4A-8532-72CE9F3A0B85}" srcId="{DED0E9FD-72B1-48DE-82FD-0253D0F6EF36}" destId="{B7568A0A-FF41-4009-A184-A10218137049}" srcOrd="3" destOrd="0" parTransId="{6ED7B919-8BA5-44A2-8E84-D2DFFFF26822}" sibTransId="{568233BE-C982-4376-B431-14B3CD3EA7E1}"/>
    <dgm:cxn modelId="{50B3680A-0809-40EF-823D-E27525411422}" type="presParOf" srcId="{ABD285CA-0131-4259-AADC-9FA3D16FC0A0}" destId="{841478F9-9677-40DF-97C0-4184587494A6}" srcOrd="0" destOrd="0" presId="urn:microsoft.com/office/officeart/2018/2/layout/IconVerticalSolidList"/>
    <dgm:cxn modelId="{1944534E-C06C-4C55-AA2C-45503499B94D}" type="presParOf" srcId="{841478F9-9677-40DF-97C0-4184587494A6}" destId="{B88F5D48-47AE-4E63-9390-F723672CA160}" srcOrd="0" destOrd="0" presId="urn:microsoft.com/office/officeart/2018/2/layout/IconVerticalSolidList"/>
    <dgm:cxn modelId="{D185857B-3743-431D-9FD6-6AD3D705915B}" type="presParOf" srcId="{841478F9-9677-40DF-97C0-4184587494A6}" destId="{552DE356-4EA5-4B43-916C-D8963D67BC0D}" srcOrd="1" destOrd="0" presId="urn:microsoft.com/office/officeart/2018/2/layout/IconVerticalSolidList"/>
    <dgm:cxn modelId="{F28669A5-74AE-4D99-A7C3-AD35BAAD6082}" type="presParOf" srcId="{841478F9-9677-40DF-97C0-4184587494A6}" destId="{A5AFF43C-6381-4949-9A44-FBDFF804487A}" srcOrd="2" destOrd="0" presId="urn:microsoft.com/office/officeart/2018/2/layout/IconVerticalSolidList"/>
    <dgm:cxn modelId="{9AA0C8E6-BA5C-4E1E-A9D8-E20FEEC4582F}" type="presParOf" srcId="{841478F9-9677-40DF-97C0-4184587494A6}" destId="{C7FACEE6-BC7E-4892-847B-2844F5DA2575}" srcOrd="3" destOrd="0" presId="urn:microsoft.com/office/officeart/2018/2/layout/IconVerticalSolidList"/>
    <dgm:cxn modelId="{C3879C11-FE92-49C4-9F7C-782FB18520C7}" type="presParOf" srcId="{ABD285CA-0131-4259-AADC-9FA3D16FC0A0}" destId="{159B3B26-742A-42F5-B1E4-06D7FD05E228}" srcOrd="1" destOrd="0" presId="urn:microsoft.com/office/officeart/2018/2/layout/IconVerticalSolidList"/>
    <dgm:cxn modelId="{CC6C662F-09DE-4F01-B2D2-C14FDBCAFEB1}" type="presParOf" srcId="{ABD285CA-0131-4259-AADC-9FA3D16FC0A0}" destId="{23DB2D3A-0467-4764-8615-42C1CF8A00E6}" srcOrd="2" destOrd="0" presId="urn:microsoft.com/office/officeart/2018/2/layout/IconVerticalSolidList"/>
    <dgm:cxn modelId="{580F8E11-B5F9-44EC-B3F5-5B4FEC0827D7}" type="presParOf" srcId="{23DB2D3A-0467-4764-8615-42C1CF8A00E6}" destId="{0C819DA4-AC6E-4BE0-804F-300F2B47F43E}" srcOrd="0" destOrd="0" presId="urn:microsoft.com/office/officeart/2018/2/layout/IconVerticalSolidList"/>
    <dgm:cxn modelId="{B57D9CE2-ECB3-41E8-936A-D33CDD99A116}" type="presParOf" srcId="{23DB2D3A-0467-4764-8615-42C1CF8A00E6}" destId="{9D67D4E8-DDC9-4E0A-817D-54A929A9A0AA}" srcOrd="1" destOrd="0" presId="urn:microsoft.com/office/officeart/2018/2/layout/IconVerticalSolidList"/>
    <dgm:cxn modelId="{5F26E87A-39BE-415A-8125-696FC172532B}" type="presParOf" srcId="{23DB2D3A-0467-4764-8615-42C1CF8A00E6}" destId="{7052FD61-970C-4FCE-8BBB-5F8EA9F10406}" srcOrd="2" destOrd="0" presId="urn:microsoft.com/office/officeart/2018/2/layout/IconVerticalSolidList"/>
    <dgm:cxn modelId="{C7F14E19-678C-4748-915B-75219C993D04}" type="presParOf" srcId="{23DB2D3A-0467-4764-8615-42C1CF8A00E6}" destId="{FECF8935-FE49-4B09-93E6-25FF0A910E48}" srcOrd="3" destOrd="0" presId="urn:microsoft.com/office/officeart/2018/2/layout/IconVerticalSolidList"/>
    <dgm:cxn modelId="{5B9C5775-FF92-4181-BAE7-779204A1A0EE}" type="presParOf" srcId="{ABD285CA-0131-4259-AADC-9FA3D16FC0A0}" destId="{46E2BED6-05EF-44F6-9D0B-B475AE49B29A}" srcOrd="3" destOrd="0" presId="urn:microsoft.com/office/officeart/2018/2/layout/IconVerticalSolidList"/>
    <dgm:cxn modelId="{C20BE73F-C0D9-4DE5-83E4-29FF72E277F7}" type="presParOf" srcId="{ABD285CA-0131-4259-AADC-9FA3D16FC0A0}" destId="{DA21520D-BAE0-4444-AABC-2B910328EA17}" srcOrd="4" destOrd="0" presId="urn:microsoft.com/office/officeart/2018/2/layout/IconVerticalSolidList"/>
    <dgm:cxn modelId="{B40C76E9-D8F1-46D5-94F1-88016ED3AAF8}" type="presParOf" srcId="{DA21520D-BAE0-4444-AABC-2B910328EA17}" destId="{9C6D52E6-8F0A-4437-A00E-F3DD71846519}" srcOrd="0" destOrd="0" presId="urn:microsoft.com/office/officeart/2018/2/layout/IconVerticalSolidList"/>
    <dgm:cxn modelId="{477E7D99-61D8-433B-8DBA-665096FB3869}" type="presParOf" srcId="{DA21520D-BAE0-4444-AABC-2B910328EA17}" destId="{61237FFC-F5C8-4F6E-B4A0-21F0B6336F21}" srcOrd="1" destOrd="0" presId="urn:microsoft.com/office/officeart/2018/2/layout/IconVerticalSolidList"/>
    <dgm:cxn modelId="{0438E890-3E9D-4B99-B7DB-1421D85727BC}" type="presParOf" srcId="{DA21520D-BAE0-4444-AABC-2B910328EA17}" destId="{0C3F73C8-ED94-4F52-99E8-5BAC0B54F97E}" srcOrd="2" destOrd="0" presId="urn:microsoft.com/office/officeart/2018/2/layout/IconVerticalSolidList"/>
    <dgm:cxn modelId="{6018EDF0-BBF6-490E-AB97-DE4715C02AB7}" type="presParOf" srcId="{DA21520D-BAE0-4444-AABC-2B910328EA17}" destId="{E6D8092E-E7BE-40B7-A4E2-73371EDB835C}" srcOrd="3" destOrd="0" presId="urn:microsoft.com/office/officeart/2018/2/layout/IconVerticalSolidList"/>
    <dgm:cxn modelId="{F9FF2934-5F63-45F9-85D9-FF8386C38F35}" type="presParOf" srcId="{ABD285CA-0131-4259-AADC-9FA3D16FC0A0}" destId="{CD512E49-F25B-4B03-9B6F-6C5550BF9968}" srcOrd="5" destOrd="0" presId="urn:microsoft.com/office/officeart/2018/2/layout/IconVerticalSolidList"/>
    <dgm:cxn modelId="{0D785F6E-C603-4FF7-B104-39E881762E4E}" type="presParOf" srcId="{ABD285CA-0131-4259-AADC-9FA3D16FC0A0}" destId="{E75DE467-E9CB-4317-9A29-17A9BF608532}" srcOrd="6" destOrd="0" presId="urn:microsoft.com/office/officeart/2018/2/layout/IconVerticalSolidList"/>
    <dgm:cxn modelId="{3A61D655-4735-41D1-BC59-4E6C2B105B57}" type="presParOf" srcId="{E75DE467-E9CB-4317-9A29-17A9BF608532}" destId="{CF73895F-FEC0-42C8-B557-73AC2B2A9D19}" srcOrd="0" destOrd="0" presId="urn:microsoft.com/office/officeart/2018/2/layout/IconVerticalSolidList"/>
    <dgm:cxn modelId="{DB6C7B1F-5830-4E42-8D8E-D51CA9117FE0}" type="presParOf" srcId="{E75DE467-E9CB-4317-9A29-17A9BF608532}" destId="{1AA87495-1FCF-4FA3-92E3-A5A9C67F38EA}" srcOrd="1" destOrd="0" presId="urn:microsoft.com/office/officeart/2018/2/layout/IconVerticalSolidList"/>
    <dgm:cxn modelId="{70E9F128-88CB-4D64-B09B-6A20CF1085F8}" type="presParOf" srcId="{E75DE467-E9CB-4317-9A29-17A9BF608532}" destId="{EB4532BB-3FFA-4C51-AFB5-427975638673}" srcOrd="2" destOrd="0" presId="urn:microsoft.com/office/officeart/2018/2/layout/IconVerticalSolidList"/>
    <dgm:cxn modelId="{FF30DC16-6812-4FF4-8437-72E3FEAD01BF}" type="presParOf" srcId="{E75DE467-E9CB-4317-9A29-17A9BF608532}" destId="{B897C94F-1A75-4E54-86C5-72929326715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748B30-87E8-41D5-9F71-CDEE2466D5E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17445A-FCB7-4C41-90A2-02735079B707}">
      <dgm:prSet/>
      <dgm:spPr/>
      <dgm:t>
        <a:bodyPr/>
        <a:lstStyle/>
        <a:p>
          <a:r>
            <a:rPr lang="pl-PL"/>
            <a:t>Kluczowe wskazówki:</a:t>
          </a:r>
          <a:endParaRPr lang="en-US"/>
        </a:p>
      </dgm:t>
    </dgm:pt>
    <dgm:pt modelId="{F57FAF69-3752-4D03-B73F-24BC85548AFE}" type="parTrans" cxnId="{066A69E4-7955-42B0-A3A2-1E6C32A97758}">
      <dgm:prSet/>
      <dgm:spPr/>
      <dgm:t>
        <a:bodyPr/>
        <a:lstStyle/>
        <a:p>
          <a:endParaRPr lang="en-US"/>
        </a:p>
      </dgm:t>
    </dgm:pt>
    <dgm:pt modelId="{C59E3A41-3DC5-470D-B511-0ED9005EC67A}" type="sibTrans" cxnId="{066A69E4-7955-42B0-A3A2-1E6C32A97758}">
      <dgm:prSet/>
      <dgm:spPr/>
      <dgm:t>
        <a:bodyPr/>
        <a:lstStyle/>
        <a:p>
          <a:endParaRPr lang="en-US"/>
        </a:p>
      </dgm:t>
    </dgm:pt>
    <dgm:pt modelId="{52932925-3C8C-4177-ABFA-24A3C4348D63}">
      <dgm:prSet/>
      <dgm:spPr/>
      <dgm:t>
        <a:bodyPr/>
        <a:lstStyle/>
        <a:p>
          <a:r>
            <a:rPr lang="pl-PL"/>
            <a:t>Formułuj prompty jasno i precyzyjnie.</a:t>
          </a:r>
          <a:endParaRPr lang="en-US"/>
        </a:p>
      </dgm:t>
    </dgm:pt>
    <dgm:pt modelId="{609C98B2-1E18-4D2E-8760-263AE29278BF}" type="parTrans" cxnId="{22F9416C-F512-44E4-AF02-38E6729F8E2A}">
      <dgm:prSet/>
      <dgm:spPr/>
      <dgm:t>
        <a:bodyPr/>
        <a:lstStyle/>
        <a:p>
          <a:endParaRPr lang="en-US"/>
        </a:p>
      </dgm:t>
    </dgm:pt>
    <dgm:pt modelId="{2630C6E9-E0FE-4AEB-A7DF-F67EDF3377BD}" type="sibTrans" cxnId="{22F9416C-F512-44E4-AF02-38E6729F8E2A}">
      <dgm:prSet/>
      <dgm:spPr/>
      <dgm:t>
        <a:bodyPr/>
        <a:lstStyle/>
        <a:p>
          <a:endParaRPr lang="en-US"/>
        </a:p>
      </dgm:t>
    </dgm:pt>
    <dgm:pt modelId="{133D2BB9-94FF-45AA-9B48-542319746953}">
      <dgm:prSet/>
      <dgm:spPr/>
      <dgm:t>
        <a:bodyPr/>
        <a:lstStyle/>
        <a:p>
          <a:r>
            <a:rPr lang="pl-PL"/>
            <a:t>Dostosuj kontekst do tematu.</a:t>
          </a:r>
          <a:endParaRPr lang="en-US"/>
        </a:p>
      </dgm:t>
    </dgm:pt>
    <dgm:pt modelId="{ADEC0BE7-70E3-4C20-9D21-420BB99DFC32}" type="parTrans" cxnId="{B878F4D6-CBF0-4782-96B0-E1FB44F2B76A}">
      <dgm:prSet/>
      <dgm:spPr/>
      <dgm:t>
        <a:bodyPr/>
        <a:lstStyle/>
        <a:p>
          <a:endParaRPr lang="en-US"/>
        </a:p>
      </dgm:t>
    </dgm:pt>
    <dgm:pt modelId="{C3D9F602-2203-44C0-A5FE-55B24870E252}" type="sibTrans" cxnId="{B878F4D6-CBF0-4782-96B0-E1FB44F2B76A}">
      <dgm:prSet/>
      <dgm:spPr/>
      <dgm:t>
        <a:bodyPr/>
        <a:lstStyle/>
        <a:p>
          <a:endParaRPr lang="en-US"/>
        </a:p>
      </dgm:t>
    </dgm:pt>
    <dgm:pt modelId="{44627FD1-D5D8-405D-B489-CD547A8AAC87}">
      <dgm:prSet/>
      <dgm:spPr/>
      <dgm:t>
        <a:bodyPr/>
        <a:lstStyle/>
        <a:p>
          <a:r>
            <a:rPr lang="pl-PL"/>
            <a:t>Bądź świadomy celu odpowiedzi i formatu.</a:t>
          </a:r>
          <a:endParaRPr lang="en-US"/>
        </a:p>
      </dgm:t>
    </dgm:pt>
    <dgm:pt modelId="{24D5361B-985E-4AAE-94FB-7B6DB8D75CF2}" type="parTrans" cxnId="{2A66A089-4577-4AD8-8812-277D869EC25F}">
      <dgm:prSet/>
      <dgm:spPr/>
      <dgm:t>
        <a:bodyPr/>
        <a:lstStyle/>
        <a:p>
          <a:endParaRPr lang="en-US"/>
        </a:p>
      </dgm:t>
    </dgm:pt>
    <dgm:pt modelId="{53A8F410-C1F0-4BB8-AA08-2A3A7C2CDBCC}" type="sibTrans" cxnId="{2A66A089-4577-4AD8-8812-277D869EC25F}">
      <dgm:prSet/>
      <dgm:spPr/>
      <dgm:t>
        <a:bodyPr/>
        <a:lstStyle/>
        <a:p>
          <a:endParaRPr lang="en-US"/>
        </a:p>
      </dgm:t>
    </dgm:pt>
    <dgm:pt modelId="{84F88795-C597-4874-9C1E-02EB3ACF609F}">
      <dgm:prSet/>
      <dgm:spPr/>
      <dgm:t>
        <a:bodyPr/>
        <a:lstStyle/>
        <a:p>
          <a:r>
            <a:rPr lang="pl-PL"/>
            <a:t>Zachęta do eksperymentowania z różnymi formami promptów i dostosowywania ich do własnych potrzeb</a:t>
          </a:r>
          <a:endParaRPr lang="en-US"/>
        </a:p>
      </dgm:t>
    </dgm:pt>
    <dgm:pt modelId="{30622476-D304-4152-BE8C-B02AA9025C04}" type="parTrans" cxnId="{80A96D2A-160F-4A1E-BBCA-888924F52C2A}">
      <dgm:prSet/>
      <dgm:spPr/>
      <dgm:t>
        <a:bodyPr/>
        <a:lstStyle/>
        <a:p>
          <a:endParaRPr lang="en-US"/>
        </a:p>
      </dgm:t>
    </dgm:pt>
    <dgm:pt modelId="{1BB1D6CD-DAB7-4E7F-B9CC-FD91E008F5A2}" type="sibTrans" cxnId="{80A96D2A-160F-4A1E-BBCA-888924F52C2A}">
      <dgm:prSet/>
      <dgm:spPr/>
      <dgm:t>
        <a:bodyPr/>
        <a:lstStyle/>
        <a:p>
          <a:endParaRPr lang="en-US"/>
        </a:p>
      </dgm:t>
    </dgm:pt>
    <dgm:pt modelId="{C1299AA5-2855-4A09-A42D-EA962EF0038E}" type="pres">
      <dgm:prSet presAssocID="{C0748B30-87E8-41D5-9F71-CDEE2466D5E3}" presName="linear" presStyleCnt="0">
        <dgm:presLayoutVars>
          <dgm:animLvl val="lvl"/>
          <dgm:resizeHandles val="exact"/>
        </dgm:presLayoutVars>
      </dgm:prSet>
      <dgm:spPr/>
    </dgm:pt>
    <dgm:pt modelId="{177464D7-C9C1-422F-8BF4-9C649E8B6974}" type="pres">
      <dgm:prSet presAssocID="{7117445A-FCB7-4C41-90A2-02735079B70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B48E999-49A5-48AE-AC32-E9C3F587221A}" type="pres">
      <dgm:prSet presAssocID="{C59E3A41-3DC5-470D-B511-0ED9005EC67A}" presName="spacer" presStyleCnt="0"/>
      <dgm:spPr/>
    </dgm:pt>
    <dgm:pt modelId="{A39CE95A-62BE-4065-9859-1E2CFDC6FDB7}" type="pres">
      <dgm:prSet presAssocID="{52932925-3C8C-4177-ABFA-24A3C4348D6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F9A368E-3ED4-446A-9C6A-ABC91188C5D8}" type="pres">
      <dgm:prSet presAssocID="{2630C6E9-E0FE-4AEB-A7DF-F67EDF3377BD}" presName="spacer" presStyleCnt="0"/>
      <dgm:spPr/>
    </dgm:pt>
    <dgm:pt modelId="{40765BBB-E448-485D-BEEC-7B25B6BF8237}" type="pres">
      <dgm:prSet presAssocID="{133D2BB9-94FF-45AA-9B48-54231974695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A9175C8-6A0E-481E-A1B7-A8B9099CA5AB}" type="pres">
      <dgm:prSet presAssocID="{C3D9F602-2203-44C0-A5FE-55B24870E252}" presName="spacer" presStyleCnt="0"/>
      <dgm:spPr/>
    </dgm:pt>
    <dgm:pt modelId="{D0C0E71A-1D26-4F83-A90A-F7D4339145A6}" type="pres">
      <dgm:prSet presAssocID="{44627FD1-D5D8-405D-B489-CD547A8AAC8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F206248-01A6-4C06-8DDA-AA4EFDA9DC32}" type="pres">
      <dgm:prSet presAssocID="{53A8F410-C1F0-4BB8-AA08-2A3A7C2CDBCC}" presName="spacer" presStyleCnt="0"/>
      <dgm:spPr/>
    </dgm:pt>
    <dgm:pt modelId="{8DCC5C3C-5094-4F52-BD9D-EC58EBDB470E}" type="pres">
      <dgm:prSet presAssocID="{84F88795-C597-4874-9C1E-02EB3ACF609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8032C1E-E7FD-4047-87AD-41EB8FFFAF3D}" type="presOf" srcId="{44627FD1-D5D8-405D-B489-CD547A8AAC87}" destId="{D0C0E71A-1D26-4F83-A90A-F7D4339145A6}" srcOrd="0" destOrd="0" presId="urn:microsoft.com/office/officeart/2005/8/layout/vList2"/>
    <dgm:cxn modelId="{80A96D2A-160F-4A1E-BBCA-888924F52C2A}" srcId="{C0748B30-87E8-41D5-9F71-CDEE2466D5E3}" destId="{84F88795-C597-4874-9C1E-02EB3ACF609F}" srcOrd="4" destOrd="0" parTransId="{30622476-D304-4152-BE8C-B02AA9025C04}" sibTransId="{1BB1D6CD-DAB7-4E7F-B9CC-FD91E008F5A2}"/>
    <dgm:cxn modelId="{84ABCE49-44F9-4E9F-8867-31D30F6ED1ED}" type="presOf" srcId="{7117445A-FCB7-4C41-90A2-02735079B707}" destId="{177464D7-C9C1-422F-8BF4-9C649E8B6974}" srcOrd="0" destOrd="0" presId="urn:microsoft.com/office/officeart/2005/8/layout/vList2"/>
    <dgm:cxn modelId="{062E984B-8538-47B3-ACE7-7A330380FB2D}" type="presOf" srcId="{52932925-3C8C-4177-ABFA-24A3C4348D63}" destId="{A39CE95A-62BE-4065-9859-1E2CFDC6FDB7}" srcOrd="0" destOrd="0" presId="urn:microsoft.com/office/officeart/2005/8/layout/vList2"/>
    <dgm:cxn modelId="{22F9416C-F512-44E4-AF02-38E6729F8E2A}" srcId="{C0748B30-87E8-41D5-9F71-CDEE2466D5E3}" destId="{52932925-3C8C-4177-ABFA-24A3C4348D63}" srcOrd="1" destOrd="0" parTransId="{609C98B2-1E18-4D2E-8760-263AE29278BF}" sibTransId="{2630C6E9-E0FE-4AEB-A7DF-F67EDF3377BD}"/>
    <dgm:cxn modelId="{2A66A089-4577-4AD8-8812-277D869EC25F}" srcId="{C0748B30-87E8-41D5-9F71-CDEE2466D5E3}" destId="{44627FD1-D5D8-405D-B489-CD547A8AAC87}" srcOrd="3" destOrd="0" parTransId="{24D5361B-985E-4AAE-94FB-7B6DB8D75CF2}" sibTransId="{53A8F410-C1F0-4BB8-AA08-2A3A7C2CDBCC}"/>
    <dgm:cxn modelId="{BC39C2D2-3703-4A6B-BC66-29F73D566F51}" type="presOf" srcId="{C0748B30-87E8-41D5-9F71-CDEE2466D5E3}" destId="{C1299AA5-2855-4A09-A42D-EA962EF0038E}" srcOrd="0" destOrd="0" presId="urn:microsoft.com/office/officeart/2005/8/layout/vList2"/>
    <dgm:cxn modelId="{B878F4D6-CBF0-4782-96B0-E1FB44F2B76A}" srcId="{C0748B30-87E8-41D5-9F71-CDEE2466D5E3}" destId="{133D2BB9-94FF-45AA-9B48-542319746953}" srcOrd="2" destOrd="0" parTransId="{ADEC0BE7-70E3-4C20-9D21-420BB99DFC32}" sibTransId="{C3D9F602-2203-44C0-A5FE-55B24870E252}"/>
    <dgm:cxn modelId="{066A69E4-7955-42B0-A3A2-1E6C32A97758}" srcId="{C0748B30-87E8-41D5-9F71-CDEE2466D5E3}" destId="{7117445A-FCB7-4C41-90A2-02735079B707}" srcOrd="0" destOrd="0" parTransId="{F57FAF69-3752-4D03-B73F-24BC85548AFE}" sibTransId="{C59E3A41-3DC5-470D-B511-0ED9005EC67A}"/>
    <dgm:cxn modelId="{9D3C03E7-3939-4980-B656-09D80A447306}" type="presOf" srcId="{133D2BB9-94FF-45AA-9B48-542319746953}" destId="{40765BBB-E448-485D-BEEC-7B25B6BF8237}" srcOrd="0" destOrd="0" presId="urn:microsoft.com/office/officeart/2005/8/layout/vList2"/>
    <dgm:cxn modelId="{7B0DD6F8-EF98-44D3-906D-B819BAB2EDD3}" type="presOf" srcId="{84F88795-C597-4874-9C1E-02EB3ACF609F}" destId="{8DCC5C3C-5094-4F52-BD9D-EC58EBDB470E}" srcOrd="0" destOrd="0" presId="urn:microsoft.com/office/officeart/2005/8/layout/vList2"/>
    <dgm:cxn modelId="{B7AC9C53-8541-479A-843F-B5D6EAA87884}" type="presParOf" srcId="{C1299AA5-2855-4A09-A42D-EA962EF0038E}" destId="{177464D7-C9C1-422F-8BF4-9C649E8B6974}" srcOrd="0" destOrd="0" presId="urn:microsoft.com/office/officeart/2005/8/layout/vList2"/>
    <dgm:cxn modelId="{860200F7-453D-482C-A8C2-3FC179BFB4EC}" type="presParOf" srcId="{C1299AA5-2855-4A09-A42D-EA962EF0038E}" destId="{6B48E999-49A5-48AE-AC32-E9C3F587221A}" srcOrd="1" destOrd="0" presId="urn:microsoft.com/office/officeart/2005/8/layout/vList2"/>
    <dgm:cxn modelId="{518BECBB-89AD-4B71-818D-1408A5B6E4E1}" type="presParOf" srcId="{C1299AA5-2855-4A09-A42D-EA962EF0038E}" destId="{A39CE95A-62BE-4065-9859-1E2CFDC6FDB7}" srcOrd="2" destOrd="0" presId="urn:microsoft.com/office/officeart/2005/8/layout/vList2"/>
    <dgm:cxn modelId="{A5596BBE-0789-43A2-91F1-E67B14355AB3}" type="presParOf" srcId="{C1299AA5-2855-4A09-A42D-EA962EF0038E}" destId="{BF9A368E-3ED4-446A-9C6A-ABC91188C5D8}" srcOrd="3" destOrd="0" presId="urn:microsoft.com/office/officeart/2005/8/layout/vList2"/>
    <dgm:cxn modelId="{3A6A29F9-A3D5-446D-B4DD-91C83ACC48F4}" type="presParOf" srcId="{C1299AA5-2855-4A09-A42D-EA962EF0038E}" destId="{40765BBB-E448-485D-BEEC-7B25B6BF8237}" srcOrd="4" destOrd="0" presId="urn:microsoft.com/office/officeart/2005/8/layout/vList2"/>
    <dgm:cxn modelId="{C52DCA8F-754D-4CED-8A5F-40E2027CC6DA}" type="presParOf" srcId="{C1299AA5-2855-4A09-A42D-EA962EF0038E}" destId="{0A9175C8-6A0E-481E-A1B7-A8B9099CA5AB}" srcOrd="5" destOrd="0" presId="urn:microsoft.com/office/officeart/2005/8/layout/vList2"/>
    <dgm:cxn modelId="{9DC0D061-124A-4777-BA49-C9F994610595}" type="presParOf" srcId="{C1299AA5-2855-4A09-A42D-EA962EF0038E}" destId="{D0C0E71A-1D26-4F83-A90A-F7D4339145A6}" srcOrd="6" destOrd="0" presId="urn:microsoft.com/office/officeart/2005/8/layout/vList2"/>
    <dgm:cxn modelId="{C25AC67F-6AFA-4385-AA95-F0DEADFD68C1}" type="presParOf" srcId="{C1299AA5-2855-4A09-A42D-EA962EF0038E}" destId="{3F206248-01A6-4C06-8DDA-AA4EFDA9DC32}" srcOrd="7" destOrd="0" presId="urn:microsoft.com/office/officeart/2005/8/layout/vList2"/>
    <dgm:cxn modelId="{688B8D03-C399-409F-BFE2-FD156B4C6EA7}" type="presParOf" srcId="{C1299AA5-2855-4A09-A42D-EA962EF0038E}" destId="{8DCC5C3C-5094-4F52-BD9D-EC58EBDB470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E9D36-29DB-4CC3-8FEF-33CEC71961E2}">
      <dsp:nvSpPr>
        <dsp:cNvPr id="0" name=""/>
        <dsp:cNvSpPr/>
      </dsp:nvSpPr>
      <dsp:spPr>
        <a:xfrm>
          <a:off x="1127" y="439428"/>
          <a:ext cx="3958031" cy="25133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D199A-1AEA-4EF3-BE3E-9E59E2C2B5FE}">
      <dsp:nvSpPr>
        <dsp:cNvPr id="0" name=""/>
        <dsp:cNvSpPr/>
      </dsp:nvSpPr>
      <dsp:spPr>
        <a:xfrm>
          <a:off x="440908" y="857221"/>
          <a:ext cx="3958031" cy="25133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/>
            <a:t>Prośba o styl: „Napisz tekst w stylu formalnym,” lub „Opisz to w sposób żartobliwy.”</a:t>
          </a:r>
          <a:endParaRPr lang="en-US" sz="2400" kern="1200"/>
        </a:p>
      </dsp:txBody>
      <dsp:txXfrm>
        <a:off x="514521" y="930834"/>
        <a:ext cx="3810805" cy="2366123"/>
      </dsp:txXfrm>
    </dsp:sp>
    <dsp:sp modelId="{31DE99F7-96C3-48D0-A553-375819DFF545}">
      <dsp:nvSpPr>
        <dsp:cNvPr id="0" name=""/>
        <dsp:cNvSpPr/>
      </dsp:nvSpPr>
      <dsp:spPr>
        <a:xfrm>
          <a:off x="4838721" y="439428"/>
          <a:ext cx="3958031" cy="25133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8C02C-34DE-41A9-A385-31765E3C63DE}">
      <dsp:nvSpPr>
        <dsp:cNvPr id="0" name=""/>
        <dsp:cNvSpPr/>
      </dsp:nvSpPr>
      <dsp:spPr>
        <a:xfrm>
          <a:off x="5278502" y="857221"/>
          <a:ext cx="3958031" cy="25133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/>
            <a:t>Dostosowanie do odbiorcy: „Napisz odpowiedź, jakbyś tłumaczył to dziecku” vs. „Napisz odpowiedź dla specjalisty w tej dziedzinie.”</a:t>
          </a:r>
          <a:endParaRPr lang="en-US" sz="2400" kern="1200"/>
        </a:p>
      </dsp:txBody>
      <dsp:txXfrm>
        <a:off x="5352115" y="930834"/>
        <a:ext cx="3810805" cy="23661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F5D48-47AE-4E63-9390-F723672CA160}">
      <dsp:nvSpPr>
        <dsp:cNvPr id="0" name=""/>
        <dsp:cNvSpPr/>
      </dsp:nvSpPr>
      <dsp:spPr>
        <a:xfrm>
          <a:off x="0" y="1581"/>
          <a:ext cx="9237662" cy="8014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2DE356-4EA5-4B43-916C-D8963D67BC0D}">
      <dsp:nvSpPr>
        <dsp:cNvPr id="0" name=""/>
        <dsp:cNvSpPr/>
      </dsp:nvSpPr>
      <dsp:spPr>
        <a:xfrm>
          <a:off x="242435" y="181905"/>
          <a:ext cx="440791" cy="4407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ACEE6-BC7E-4892-847B-2844F5DA2575}">
      <dsp:nvSpPr>
        <dsp:cNvPr id="0" name=""/>
        <dsp:cNvSpPr/>
      </dsp:nvSpPr>
      <dsp:spPr>
        <a:xfrm>
          <a:off x="925662" y="1581"/>
          <a:ext cx="8311999" cy="801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9" tIns="84819" rIns="84819" bIns="848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ChatGPT działa lepiej, gdy zadajesz pytania w serii, precyzując odpowiedzi.</a:t>
          </a:r>
          <a:endParaRPr lang="en-US" sz="2200" kern="1200"/>
        </a:p>
      </dsp:txBody>
      <dsp:txXfrm>
        <a:off x="925662" y="1581"/>
        <a:ext cx="8311999" cy="801439"/>
      </dsp:txXfrm>
    </dsp:sp>
    <dsp:sp modelId="{0C819DA4-AC6E-4BE0-804F-300F2B47F43E}">
      <dsp:nvSpPr>
        <dsp:cNvPr id="0" name=""/>
        <dsp:cNvSpPr/>
      </dsp:nvSpPr>
      <dsp:spPr>
        <a:xfrm>
          <a:off x="0" y="1003380"/>
          <a:ext cx="9237662" cy="8014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67D4E8-DDC9-4E0A-817D-54A929A9A0AA}">
      <dsp:nvSpPr>
        <dsp:cNvPr id="0" name=""/>
        <dsp:cNvSpPr/>
      </dsp:nvSpPr>
      <dsp:spPr>
        <a:xfrm>
          <a:off x="242435" y="1183704"/>
          <a:ext cx="440791" cy="4407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F8935-FE49-4B09-93E6-25FF0A910E48}">
      <dsp:nvSpPr>
        <dsp:cNvPr id="0" name=""/>
        <dsp:cNvSpPr/>
      </dsp:nvSpPr>
      <dsp:spPr>
        <a:xfrm>
          <a:off x="925662" y="1003380"/>
          <a:ext cx="8311999" cy="801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9" tIns="84819" rIns="84819" bIns="848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Przykład:</a:t>
          </a:r>
          <a:endParaRPr lang="en-US" sz="2200" kern="1200"/>
        </a:p>
      </dsp:txBody>
      <dsp:txXfrm>
        <a:off x="925662" y="1003380"/>
        <a:ext cx="8311999" cy="801439"/>
      </dsp:txXfrm>
    </dsp:sp>
    <dsp:sp modelId="{9C6D52E6-8F0A-4437-A00E-F3DD71846519}">
      <dsp:nvSpPr>
        <dsp:cNvPr id="0" name=""/>
        <dsp:cNvSpPr/>
      </dsp:nvSpPr>
      <dsp:spPr>
        <a:xfrm>
          <a:off x="0" y="2005179"/>
          <a:ext cx="9237662" cy="8014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37FFC-F5C8-4F6E-B4A0-21F0B6336F21}">
      <dsp:nvSpPr>
        <dsp:cNvPr id="0" name=""/>
        <dsp:cNvSpPr/>
      </dsp:nvSpPr>
      <dsp:spPr>
        <a:xfrm>
          <a:off x="242435" y="2185503"/>
          <a:ext cx="440791" cy="4407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8092E-E7BE-40B7-A4E2-73371EDB835C}">
      <dsp:nvSpPr>
        <dsp:cNvPr id="0" name=""/>
        <dsp:cNvSpPr/>
      </dsp:nvSpPr>
      <dsp:spPr>
        <a:xfrm>
          <a:off x="925662" y="2005179"/>
          <a:ext cx="8311999" cy="801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9" tIns="84819" rIns="84819" bIns="848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Pierwsze pytanie: „Jakie są zalety korzystania z energii odnawialnej?”</a:t>
          </a:r>
          <a:endParaRPr lang="en-US" sz="2200" kern="1200"/>
        </a:p>
      </dsp:txBody>
      <dsp:txXfrm>
        <a:off x="925662" y="2005179"/>
        <a:ext cx="8311999" cy="801439"/>
      </dsp:txXfrm>
    </dsp:sp>
    <dsp:sp modelId="{CF73895F-FEC0-42C8-B557-73AC2B2A9D19}">
      <dsp:nvSpPr>
        <dsp:cNvPr id="0" name=""/>
        <dsp:cNvSpPr/>
      </dsp:nvSpPr>
      <dsp:spPr>
        <a:xfrm>
          <a:off x="0" y="3006979"/>
          <a:ext cx="9237662" cy="80143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A87495-1FCF-4FA3-92E3-A5A9C67F38EA}">
      <dsp:nvSpPr>
        <dsp:cNvPr id="0" name=""/>
        <dsp:cNvSpPr/>
      </dsp:nvSpPr>
      <dsp:spPr>
        <a:xfrm>
          <a:off x="242435" y="3187303"/>
          <a:ext cx="440791" cy="4407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7C94F-1A75-4E54-86C5-729293267152}">
      <dsp:nvSpPr>
        <dsp:cNvPr id="0" name=""/>
        <dsp:cNvSpPr/>
      </dsp:nvSpPr>
      <dsp:spPr>
        <a:xfrm>
          <a:off x="925662" y="3006979"/>
          <a:ext cx="8311999" cy="801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9" tIns="84819" rIns="84819" bIns="848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Drugie pytanie: „A jakie wyzwania napotykają kraje w przechodzeniu na energię odnawialną?”</a:t>
          </a:r>
          <a:endParaRPr lang="en-US" sz="2200" kern="1200"/>
        </a:p>
      </dsp:txBody>
      <dsp:txXfrm>
        <a:off x="925662" y="3006979"/>
        <a:ext cx="8311999" cy="8014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464D7-C9C1-422F-8BF4-9C649E8B6974}">
      <dsp:nvSpPr>
        <dsp:cNvPr id="0" name=""/>
        <dsp:cNvSpPr/>
      </dsp:nvSpPr>
      <dsp:spPr>
        <a:xfrm>
          <a:off x="0" y="58948"/>
          <a:ext cx="5334000" cy="100174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Kluczowe wskazówki:</a:t>
          </a:r>
          <a:endParaRPr lang="en-US" sz="1800" kern="1200"/>
        </a:p>
      </dsp:txBody>
      <dsp:txXfrm>
        <a:off x="48901" y="107849"/>
        <a:ext cx="5236198" cy="903946"/>
      </dsp:txXfrm>
    </dsp:sp>
    <dsp:sp modelId="{A39CE95A-62BE-4065-9859-1E2CFDC6FDB7}">
      <dsp:nvSpPr>
        <dsp:cNvPr id="0" name=""/>
        <dsp:cNvSpPr/>
      </dsp:nvSpPr>
      <dsp:spPr>
        <a:xfrm>
          <a:off x="0" y="1112536"/>
          <a:ext cx="5334000" cy="1001748"/>
        </a:xfrm>
        <a:prstGeom prst="roundRect">
          <a:avLst/>
        </a:prstGeom>
        <a:solidFill>
          <a:schemeClr val="accent2">
            <a:hueOff val="749464"/>
            <a:satOff val="-236"/>
            <a:lumOff val="-2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Formułuj prompty jasno i precyzyjnie.</a:t>
          </a:r>
          <a:endParaRPr lang="en-US" sz="1800" kern="1200"/>
        </a:p>
      </dsp:txBody>
      <dsp:txXfrm>
        <a:off x="48901" y="1161437"/>
        <a:ext cx="5236198" cy="903946"/>
      </dsp:txXfrm>
    </dsp:sp>
    <dsp:sp modelId="{40765BBB-E448-485D-BEEC-7B25B6BF8237}">
      <dsp:nvSpPr>
        <dsp:cNvPr id="0" name=""/>
        <dsp:cNvSpPr/>
      </dsp:nvSpPr>
      <dsp:spPr>
        <a:xfrm>
          <a:off x="0" y="2166125"/>
          <a:ext cx="5334000" cy="1001748"/>
        </a:xfrm>
        <a:prstGeom prst="roundRect">
          <a:avLst/>
        </a:prstGeom>
        <a:solidFill>
          <a:schemeClr val="accent2">
            <a:hueOff val="1498927"/>
            <a:satOff val="-472"/>
            <a:lumOff val="-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Dostosuj kontekst do tematu.</a:t>
          </a:r>
          <a:endParaRPr lang="en-US" sz="1800" kern="1200"/>
        </a:p>
      </dsp:txBody>
      <dsp:txXfrm>
        <a:off x="48901" y="2215026"/>
        <a:ext cx="5236198" cy="903946"/>
      </dsp:txXfrm>
    </dsp:sp>
    <dsp:sp modelId="{D0C0E71A-1D26-4F83-A90A-F7D4339145A6}">
      <dsp:nvSpPr>
        <dsp:cNvPr id="0" name=""/>
        <dsp:cNvSpPr/>
      </dsp:nvSpPr>
      <dsp:spPr>
        <a:xfrm>
          <a:off x="0" y="3219713"/>
          <a:ext cx="5334000" cy="1001748"/>
        </a:xfrm>
        <a:prstGeom prst="roundRect">
          <a:avLst/>
        </a:prstGeom>
        <a:solidFill>
          <a:schemeClr val="accent2">
            <a:hueOff val="2248391"/>
            <a:satOff val="-707"/>
            <a:lumOff val="-7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Bądź świadomy celu odpowiedzi i formatu.</a:t>
          </a:r>
          <a:endParaRPr lang="en-US" sz="1800" kern="1200"/>
        </a:p>
      </dsp:txBody>
      <dsp:txXfrm>
        <a:off x="48901" y="3268614"/>
        <a:ext cx="5236198" cy="903946"/>
      </dsp:txXfrm>
    </dsp:sp>
    <dsp:sp modelId="{8DCC5C3C-5094-4F52-BD9D-EC58EBDB470E}">
      <dsp:nvSpPr>
        <dsp:cNvPr id="0" name=""/>
        <dsp:cNvSpPr/>
      </dsp:nvSpPr>
      <dsp:spPr>
        <a:xfrm>
          <a:off x="0" y="4273302"/>
          <a:ext cx="5334000" cy="1001748"/>
        </a:xfrm>
        <a:prstGeom prst="roundRect">
          <a:avLst/>
        </a:prstGeom>
        <a:solidFill>
          <a:schemeClr val="accent2">
            <a:hueOff val="2997854"/>
            <a:satOff val="-943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Zachęta do eksperymentowania z różnymi formami promptów i dostosowywania ich do własnych potrzeb</a:t>
          </a:r>
          <a:endParaRPr lang="en-US" sz="1800" kern="1200"/>
        </a:p>
      </dsp:txBody>
      <dsp:txXfrm>
        <a:off x="48901" y="4322203"/>
        <a:ext cx="5236198" cy="9039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41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9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5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5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9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5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83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0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6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1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3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12/13/2024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78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Ręce klawiatury i myszy">
            <a:extLst>
              <a:ext uri="{FF2B5EF4-FFF2-40B4-BE49-F238E27FC236}">
                <a16:creationId xmlns:a16="http://schemas.microsoft.com/office/drawing/2014/main" id="{0AE17B60-AD01-FA08-2264-7F74AA4886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2308" b="134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EF3B01F5-0A7B-CB5C-B385-ACB566420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6952388" cy="3260635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Jak poprawnie pisać prompty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0472E00-45EF-EEA1-FB9B-092CE060D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Przewodnik po tworzeniu efektywnych zapytań do sztucznej inteligencji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26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A94AE6-0978-4A09-B78E-D60AC4842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955E1CB-3793-A05B-F017-E9DC5565F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28" y="2286000"/>
            <a:ext cx="3643951" cy="2286000"/>
          </a:xfrm>
        </p:spPr>
        <p:txBody>
          <a:bodyPr anchor="ctr">
            <a:normAutofit/>
          </a:bodyPr>
          <a:lstStyle/>
          <a:p>
            <a:pPr algn="ctr"/>
            <a:r>
              <a:rPr lang="pl-PL">
                <a:solidFill>
                  <a:schemeClr val="bg1"/>
                </a:solidFill>
              </a:rPr>
              <a:t>Podsumowanie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2FEB5252-CDAC-1F11-118D-3F64412765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6958007"/>
              </p:ext>
            </p:extLst>
          </p:nvPr>
        </p:nvGraphicFramePr>
        <p:xfrm>
          <a:off x="6096000" y="762001"/>
          <a:ext cx="5334000" cy="533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054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709097-1D5E-461B-A75A-2CB4E0B1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E7CE3D-756A-41A4-9B20-2A2FC3A1E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ielofunkcyjne sztuki papieru rzemieślniczego">
            <a:extLst>
              <a:ext uri="{FF2B5EF4-FFF2-40B4-BE49-F238E27FC236}">
                <a16:creationId xmlns:a16="http://schemas.microsoft.com/office/drawing/2014/main" id="{6D3A727F-39CA-4FB2-82E8-E29E77B5C5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1034" b="4727"/>
          <a:stretch/>
        </p:blipFill>
        <p:spPr>
          <a:xfrm>
            <a:off x="20" y="2520"/>
            <a:ext cx="12191980" cy="685548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3C5A8FB-4794-D110-8923-581A8BBAE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Wprowadzenie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7CF948-9F12-4674-98E3-7A7FE57A1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17DC9E-210B-D181-113A-9A5A31288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55" y="2743200"/>
            <a:ext cx="7955077" cy="335280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Krótkie wprowadzenie do tematu:</a:t>
            </a:r>
          </a:p>
          <a:p>
            <a:r>
              <a:rPr lang="pl-PL" dirty="0" err="1">
                <a:solidFill>
                  <a:srgbClr val="FFFFFF"/>
                </a:solidFill>
              </a:rPr>
              <a:t>ChatGPT</a:t>
            </a:r>
            <a:r>
              <a:rPr lang="pl-PL" dirty="0">
                <a:solidFill>
                  <a:srgbClr val="FFFFFF"/>
                </a:solidFill>
              </a:rPr>
              <a:t> to potężne narzędzie AI do generowania odpowiedzi na podstawie tekstowych zapytań.</a:t>
            </a:r>
          </a:p>
          <a:p>
            <a:r>
              <a:rPr lang="pl-PL" dirty="0">
                <a:solidFill>
                  <a:srgbClr val="FFFFFF"/>
                </a:solidFill>
              </a:rPr>
              <a:t>Dlaczego sposób formułowania </a:t>
            </a:r>
            <a:r>
              <a:rPr lang="pl-PL" dirty="0" err="1">
                <a:solidFill>
                  <a:srgbClr val="FFFFFF"/>
                </a:solidFill>
              </a:rPr>
              <a:t>promptów</a:t>
            </a:r>
            <a:r>
              <a:rPr lang="pl-PL" dirty="0">
                <a:solidFill>
                  <a:srgbClr val="FFFFFF"/>
                </a:solidFill>
              </a:rPr>
              <a:t> ma kluczowe znaczenie?</a:t>
            </a:r>
          </a:p>
          <a:p>
            <a:r>
              <a:rPr lang="pl-PL" dirty="0">
                <a:solidFill>
                  <a:srgbClr val="FFFFFF"/>
                </a:solidFill>
              </a:rPr>
              <a:t>Celem prezentacji jest pokazanie, jak skutecznie pisać </a:t>
            </a:r>
            <a:r>
              <a:rPr lang="pl-PL" dirty="0" err="1">
                <a:solidFill>
                  <a:srgbClr val="FFFFFF"/>
                </a:solidFill>
              </a:rPr>
              <a:t>prompty</a:t>
            </a:r>
            <a:r>
              <a:rPr lang="pl-PL" dirty="0">
                <a:solidFill>
                  <a:srgbClr val="FFFFFF"/>
                </a:solidFill>
              </a:rPr>
              <a:t>, aby uzyskać najlepsze odpowiedzi od </a:t>
            </a:r>
            <a:r>
              <a:rPr lang="pl-PL" dirty="0" err="1">
                <a:solidFill>
                  <a:srgbClr val="FFFFFF"/>
                </a:solidFill>
              </a:rPr>
              <a:t>ChatGPT</a:t>
            </a:r>
            <a:r>
              <a:rPr lang="pl-PL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286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1265911B-1E2F-489E-97EF-A15A9299E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2119D4F1-CE65-4D74-A168-F27C15F1B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4" descr="Starodawny kompas">
            <a:extLst>
              <a:ext uri="{FF2B5EF4-FFF2-40B4-BE49-F238E27FC236}">
                <a16:creationId xmlns:a16="http://schemas.microsoft.com/office/drawing/2014/main" id="{9B7E2768-E65A-4070-183B-FC82A1CE290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49377" r="2179" b="1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B6FC8791-5B1C-6D4D-13C3-86C4D272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025718"/>
            <a:ext cx="4057650" cy="4770783"/>
          </a:xfrm>
        </p:spPr>
        <p:txBody>
          <a:bodyPr anchor="ctr">
            <a:normAutofit/>
          </a:bodyPr>
          <a:lstStyle/>
          <a:p>
            <a:pPr algn="ctr"/>
            <a:r>
              <a:rPr lang="pl-PL">
                <a:solidFill>
                  <a:srgbClr val="FFFFFF"/>
                </a:solidFill>
              </a:rPr>
              <a:t>Co to jest prompt?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711487-30DC-BDAB-C7DA-905822D2F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972" y="762000"/>
            <a:ext cx="3825025" cy="5334000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pl-PL"/>
              <a:t>Definicja promptu: "Prompt" to zapytanie lub instrukcja, którą przekazujemy ChatGPT, aby uzyskać odpowiedź.</a:t>
            </a:r>
          </a:p>
          <a:p>
            <a:pPr>
              <a:lnSpc>
                <a:spcPct val="120000"/>
              </a:lnSpc>
            </a:pPr>
            <a:r>
              <a:rPr lang="pl-PL"/>
              <a:t>Krótkie przykłady:</a:t>
            </a:r>
          </a:p>
          <a:p>
            <a:pPr>
              <a:lnSpc>
                <a:spcPct val="120000"/>
              </a:lnSpc>
            </a:pPr>
            <a:endParaRPr lang="pl-PL"/>
          </a:p>
          <a:p>
            <a:pPr>
              <a:lnSpc>
                <a:spcPct val="120000"/>
              </a:lnSpc>
            </a:pPr>
            <a:r>
              <a:rPr lang="pl-PL"/>
              <a:t>    Prosty prompt: „Jaki jest dziś dzień?”</a:t>
            </a:r>
          </a:p>
          <a:p>
            <a:pPr>
              <a:lnSpc>
                <a:spcPct val="120000"/>
              </a:lnSpc>
            </a:pPr>
            <a:r>
              <a:rPr lang="pl-PL"/>
              <a:t>    Skomplikowany prompt: „Opowiedz mi historię o bohaterze, który wyrusza na podróż, aby ocalić swoje królestwo, z uwzględnieniem elementów fantasy.”</a:t>
            </a:r>
          </a:p>
        </p:txBody>
      </p:sp>
    </p:spTree>
    <p:extLst>
      <p:ext uri="{BB962C8B-B14F-4D97-AF65-F5344CB8AC3E}">
        <p14:creationId xmlns:p14="http://schemas.microsoft.com/office/powerpoint/2010/main" val="172722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65911B-1E2F-489E-97EF-A15A9299E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2119D4F1-CE65-4D74-A168-F27C15F1B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komplikowane formuły matematyczne na tablicy">
            <a:extLst>
              <a:ext uri="{FF2B5EF4-FFF2-40B4-BE49-F238E27FC236}">
                <a16:creationId xmlns:a16="http://schemas.microsoft.com/office/drawing/2014/main" id="{D4A5FD25-F7BD-A168-546F-49392B136CD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24517" r="10593" b="-1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FE290DB1-B085-B30F-4566-440B2967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025718"/>
            <a:ext cx="4057650" cy="4770783"/>
          </a:xfrm>
        </p:spPr>
        <p:txBody>
          <a:bodyPr anchor="ctr">
            <a:normAutofit/>
          </a:bodyPr>
          <a:lstStyle/>
          <a:p>
            <a:pPr algn="ctr"/>
            <a:r>
              <a:rPr lang="pl-PL">
                <a:solidFill>
                  <a:srgbClr val="FFFFFF"/>
                </a:solidFill>
              </a:rPr>
              <a:t>Dlaczego ważna jest precyzyjność?</a:t>
            </a:r>
          </a:p>
        </p:txBody>
      </p:sp>
      <p:sp>
        <p:nvSpPr>
          <p:cNvPr id="15" name="Symbol zastępczy zawartości 2">
            <a:extLst>
              <a:ext uri="{FF2B5EF4-FFF2-40B4-BE49-F238E27FC236}">
                <a16:creationId xmlns:a16="http://schemas.microsoft.com/office/drawing/2014/main" id="{0B2D39A5-2B69-8C95-26EE-AB1232774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972" y="762000"/>
            <a:ext cx="3825025" cy="5334000"/>
          </a:xfrm>
        </p:spPr>
        <p:txBody>
          <a:bodyPr anchor="ctr">
            <a:normAutofit/>
          </a:bodyPr>
          <a:lstStyle/>
          <a:p>
            <a:r>
              <a:rPr lang="pl-PL"/>
              <a:t>Precyzyjnie napisany prompt pozwala uzyskać dokładniejsze odpowiedzi.</a:t>
            </a:r>
          </a:p>
          <a:p>
            <a:r>
              <a:rPr lang="pl-PL"/>
              <a:t>Zły lub nieprecyzyjny prompt może prowadzić do nieporozumień, błędnych odpowiedzi lub braków w odpowiedzi.</a:t>
            </a:r>
          </a:p>
          <a:p>
            <a:r>
              <a:rPr lang="pl-PL"/>
              <a:t>Przykład:</a:t>
            </a:r>
          </a:p>
          <a:p>
            <a:endParaRPr lang="pl-PL"/>
          </a:p>
          <a:p>
            <a:r>
              <a:rPr lang="pl-PL"/>
              <a:t>    Nieprecyzyjny: "Opowiedz mi coś o historii."</a:t>
            </a:r>
          </a:p>
          <a:p>
            <a:r>
              <a:rPr lang="pl-PL"/>
              <a:t>    Precyzyjny: "Opowiedz mi o historii średniowiecza w Europie."</a:t>
            </a:r>
          </a:p>
        </p:txBody>
      </p:sp>
    </p:spTree>
    <p:extLst>
      <p:ext uri="{BB962C8B-B14F-4D97-AF65-F5344CB8AC3E}">
        <p14:creationId xmlns:p14="http://schemas.microsoft.com/office/powerpoint/2010/main" val="55061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709097-1D5E-461B-A75A-2CB4E0B1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E7CE3D-756A-41A4-9B20-2A2FC3A1E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komplikowane formuły matematyczne na tablicy">
            <a:extLst>
              <a:ext uri="{FF2B5EF4-FFF2-40B4-BE49-F238E27FC236}">
                <a16:creationId xmlns:a16="http://schemas.microsoft.com/office/drawing/2014/main" id="{1EC22D23-DC32-7CCA-D904-EEF80117A2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8222" b="4751"/>
          <a:stretch/>
        </p:blipFill>
        <p:spPr>
          <a:xfrm>
            <a:off x="20" y="2520"/>
            <a:ext cx="12191980" cy="685548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A696D694-3449-1FC9-2E1E-90CC3D09C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Przykład skutecznego promptu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7CF948-9F12-4674-98E3-7A7FE57A1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847908D-6925-253F-C772-17B4CD562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55" y="2743200"/>
            <a:ext cx="7955077" cy="335280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Scenariusz: Potrzebujesz informacji o sztuce renesansu.</a:t>
            </a:r>
          </a:p>
          <a:p>
            <a:endParaRPr lang="pl-PL" dirty="0">
              <a:solidFill>
                <a:srgbClr val="FFFFFF"/>
              </a:solidFill>
            </a:endParaRPr>
          </a:p>
          <a:p>
            <a:r>
              <a:rPr lang="pl-PL" dirty="0">
                <a:solidFill>
                  <a:srgbClr val="FFFFFF"/>
                </a:solidFill>
              </a:rPr>
              <a:t>    Skuteczny </a:t>
            </a:r>
            <a:r>
              <a:rPr lang="pl-PL" dirty="0" err="1">
                <a:solidFill>
                  <a:srgbClr val="FFFFFF"/>
                </a:solidFill>
              </a:rPr>
              <a:t>prompt</a:t>
            </a:r>
            <a:r>
              <a:rPr lang="pl-PL" dirty="0">
                <a:solidFill>
                  <a:srgbClr val="FFFFFF"/>
                </a:solidFill>
              </a:rPr>
              <a:t>: "Opowiedz mi o najważniejszych artystach renesansu we Włoszech, uwzględniając ich główne dzieła i wpływ na sztukę."</a:t>
            </a:r>
          </a:p>
          <a:p>
            <a:endParaRPr lang="pl-PL" dirty="0">
              <a:solidFill>
                <a:srgbClr val="FFFFFF"/>
              </a:solidFill>
            </a:endParaRPr>
          </a:p>
          <a:p>
            <a:r>
              <a:rPr lang="pl-PL" dirty="0">
                <a:solidFill>
                  <a:srgbClr val="FFFFFF"/>
                </a:solidFill>
              </a:rPr>
              <a:t>Zalety: Konkretne pytanie, kontekst artystyczny, cel odpowiedzi.</a:t>
            </a:r>
          </a:p>
        </p:txBody>
      </p:sp>
    </p:spTree>
    <p:extLst>
      <p:ext uri="{BB962C8B-B14F-4D97-AF65-F5344CB8AC3E}">
        <p14:creationId xmlns:p14="http://schemas.microsoft.com/office/powerpoint/2010/main" val="392108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65911B-1E2F-489E-97EF-A15A9299E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19D4F1-CE65-4D74-A168-F27C15F1B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ica analogowa z wyświetlonymi informacjami o locie">
            <a:extLst>
              <a:ext uri="{FF2B5EF4-FFF2-40B4-BE49-F238E27FC236}">
                <a16:creationId xmlns:a16="http://schemas.microsoft.com/office/drawing/2014/main" id="{10ABE646-A747-2D82-CC94-6FE5BB21F6B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7836" r="22830" b="-1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FD018D06-7E8D-1064-60E9-A20D0FCE9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025718"/>
            <a:ext cx="4057650" cy="4770783"/>
          </a:xfrm>
        </p:spPr>
        <p:txBody>
          <a:bodyPr anchor="ctr">
            <a:normAutofit/>
          </a:bodyPr>
          <a:lstStyle/>
          <a:p>
            <a:pPr algn="ctr"/>
            <a:r>
              <a:rPr lang="pl-PL">
                <a:solidFill>
                  <a:srgbClr val="FFFFFF"/>
                </a:solidFill>
              </a:rPr>
              <a:t>Zasady pisania dobrego promptu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24C0FD8-EA45-B4FD-0327-38ED3B09A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972" y="762000"/>
            <a:ext cx="3825025" cy="5334000"/>
          </a:xfrm>
        </p:spPr>
        <p:txBody>
          <a:bodyPr anchor="ctr">
            <a:normAutofit/>
          </a:bodyPr>
          <a:lstStyle/>
          <a:p>
            <a:r>
              <a:rPr lang="pl-PL" dirty="0"/>
              <a:t>Bądź konkretny: Zamiast ogólnych pytań, formułuj szczegółowe instrukcje.</a:t>
            </a:r>
          </a:p>
          <a:p>
            <a:r>
              <a:rPr lang="pl-PL" dirty="0"/>
              <a:t>Określ kontekst: Podaj kontekst, aby AI lepiej zrozumiało Twoje oczekiwania.</a:t>
            </a:r>
          </a:p>
          <a:p>
            <a:r>
              <a:rPr lang="pl-PL" dirty="0"/>
              <a:t>Unikaj ambiwalencji: Stosowanie jednoznacznych słów pozwala na uniknięcie błędnych interpretacji.</a:t>
            </a:r>
          </a:p>
          <a:p>
            <a:r>
              <a:rPr lang="pl-PL" dirty="0"/>
              <a:t>Określ format odpowiedzi: Jeśli oczekujesz listy, podaj to w </a:t>
            </a:r>
            <a:r>
              <a:rPr lang="pl-PL" dirty="0" err="1"/>
              <a:t>promptcie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721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B3E67A6-1318-5A7C-0298-32D919F4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2400"/>
              <a:t>Formułowanie pytań w różnych dziedzinach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ymbol zastępczy zawartości 2">
            <a:extLst>
              <a:ext uri="{FF2B5EF4-FFF2-40B4-BE49-F238E27FC236}">
                <a16:creationId xmlns:a16="http://schemas.microsoft.com/office/drawing/2014/main" id="{65180F09-5393-DE31-2416-BE0A65917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l-PL"/>
              <a:t>Pytania ogólne: „Jaka jest definicja pojęcia X?”</a:t>
            </a:r>
          </a:p>
          <a:p>
            <a:r>
              <a:rPr lang="pl-PL"/>
              <a:t>Pytania techniczne: „Wyjaśnij, jak działa algorytm sortowania bąbelkowego.”</a:t>
            </a:r>
          </a:p>
          <a:p>
            <a:r>
              <a:rPr lang="pl-PL"/>
              <a:t>Pytania kreatywne: „Napisz opowiadanie w stylu science </a:t>
            </a:r>
            <a:r>
              <a:rPr lang="pl-PL" err="1"/>
              <a:t>fiction</a:t>
            </a:r>
            <a:r>
              <a:rPr lang="pl-PL"/>
              <a:t> o odkrywaniu nowej planety.”</a:t>
            </a:r>
          </a:p>
          <a:p>
            <a:r>
              <a:rPr lang="pl-PL"/>
              <a:t>Pytania praktyczne: „Jakie są najlepsze praktyki przy tworzeniu aplikacji webowej?”</a:t>
            </a:r>
          </a:p>
        </p:txBody>
      </p:sp>
    </p:spTree>
    <p:extLst>
      <p:ext uri="{BB962C8B-B14F-4D97-AF65-F5344CB8AC3E}">
        <p14:creationId xmlns:p14="http://schemas.microsoft.com/office/powerpoint/2010/main" val="1081284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D174974-B2F2-4B50-848D-03AE3D1B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pl-PL" sz="2600"/>
              <a:t>Dostosowywanie tonu i stylu odpowiedzi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EF5578B2-B3BC-6A69-41CA-8F54FFA8B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717282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9010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8A4E00E-E1FD-7B99-D040-C27362874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pl-PL" sz="2200"/>
              <a:t>Kiedy warto zadawać pytania uzupełniające?</a:t>
            </a:r>
          </a:p>
        </p:txBody>
      </p:sp>
      <p:graphicFrame>
        <p:nvGraphicFramePr>
          <p:cNvPr id="13" name="Symbol zastępczy zawartości 2">
            <a:extLst>
              <a:ext uri="{FF2B5EF4-FFF2-40B4-BE49-F238E27FC236}">
                <a16:creationId xmlns:a16="http://schemas.microsoft.com/office/drawing/2014/main" id="{C717FA8D-1AE1-5CD1-9861-7F8E4884D1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8479420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5429311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LightSeed_2SEEDS">
      <a:dk1>
        <a:srgbClr val="000000"/>
      </a:dk1>
      <a:lt1>
        <a:srgbClr val="FFFFFF"/>
      </a:lt1>
      <a:dk2>
        <a:srgbClr val="3C3522"/>
      </a:dk2>
      <a:lt2>
        <a:srgbClr val="E8E2E5"/>
      </a:lt2>
      <a:accent1>
        <a:srgbClr val="75AB93"/>
      </a:accent1>
      <a:accent2>
        <a:srgbClr val="82AC88"/>
      </a:accent2>
      <a:accent3>
        <a:srgbClr val="80A9A8"/>
      </a:accent3>
      <a:accent4>
        <a:srgbClr val="BA7F89"/>
      </a:accent4>
      <a:accent5>
        <a:srgbClr val="C1988C"/>
      </a:accent5>
      <a:accent6>
        <a:srgbClr val="B29F7A"/>
      </a:accent6>
      <a:hlink>
        <a:srgbClr val="AE6987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456</Words>
  <Application>Microsoft Office PowerPoint</Application>
  <PresentationFormat>Panoramiczny</PresentationFormat>
  <Paragraphs>50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Trade Gothic Next Cond</vt:lpstr>
      <vt:lpstr>Trade Gothic Next Light</vt:lpstr>
      <vt:lpstr>PortalVTI</vt:lpstr>
      <vt:lpstr>Jak poprawnie pisać prompty</vt:lpstr>
      <vt:lpstr>Wprowadzenie</vt:lpstr>
      <vt:lpstr>Co to jest prompt?</vt:lpstr>
      <vt:lpstr>Dlaczego ważna jest precyzyjność?</vt:lpstr>
      <vt:lpstr>Przykład skutecznego promptu</vt:lpstr>
      <vt:lpstr>Zasady pisania dobrego promptu</vt:lpstr>
      <vt:lpstr>Formułowanie pytań w różnych dziedzinach</vt:lpstr>
      <vt:lpstr>Dostosowywanie tonu i stylu odpowiedzi</vt:lpstr>
      <vt:lpstr>Kiedy warto zadawać pytania uzupełniające?</vt:lpstr>
      <vt:lpstr>Podsumowanie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Aleksander Leszczyński</dc:creator>
  <cp:lastModifiedBy>Aleksander Leszczyński</cp:lastModifiedBy>
  <cp:revision>1</cp:revision>
  <dcterms:created xsi:type="dcterms:W3CDTF">2024-12-13T21:30:28Z</dcterms:created>
  <dcterms:modified xsi:type="dcterms:W3CDTF">2024-12-13T21:36:44Z</dcterms:modified>
</cp:coreProperties>
</file>