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7" r:id="rId13"/>
    <p:sldId id="25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22A5C2-9771-4B84-AB7C-743B87897B8C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A08137-926C-4903-A4D8-83692234EED8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64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A5C2-9771-4B84-AB7C-743B87897B8C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8137-926C-4903-A4D8-83692234EE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75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A5C2-9771-4B84-AB7C-743B87897B8C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8137-926C-4903-A4D8-83692234EE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880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A5C2-9771-4B84-AB7C-743B87897B8C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8137-926C-4903-A4D8-83692234EE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35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A5C2-9771-4B84-AB7C-743B87897B8C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8137-926C-4903-A4D8-83692234EED8}" type="slidenum">
              <a:rPr lang="es-CO" smtClean="0"/>
              <a:t>‹Nº›</a:t>
            </a:fld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36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A5C2-9771-4B84-AB7C-743B87897B8C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8137-926C-4903-A4D8-83692234EE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9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A5C2-9771-4B84-AB7C-743B87897B8C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8137-926C-4903-A4D8-83692234EE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135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A5C2-9771-4B84-AB7C-743B87897B8C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8137-926C-4903-A4D8-83692234EE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68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A5C2-9771-4B84-AB7C-743B87897B8C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8137-926C-4903-A4D8-83692234EE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89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A5C2-9771-4B84-AB7C-743B87897B8C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8137-926C-4903-A4D8-83692234EE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305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A5C2-9771-4B84-AB7C-743B87897B8C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8137-926C-4903-A4D8-83692234EE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643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B22A5C2-9771-4B84-AB7C-743B87897B8C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8A08137-926C-4903-A4D8-83692234EE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811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14337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4000" dirty="0"/>
              <a:t>PATRONES ORIENTADOS AL COMPORTAMIENTO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27413" y="3907813"/>
            <a:ext cx="5937173" cy="1820958"/>
          </a:xfrm>
        </p:spPr>
        <p:txBody>
          <a:bodyPr/>
          <a:lstStyle/>
          <a:p>
            <a:r>
              <a:rPr lang="es-CO" dirty="0"/>
              <a:t>Manuel Alejandro Domínguez</a:t>
            </a:r>
          </a:p>
          <a:p>
            <a:r>
              <a:rPr lang="es-ES" dirty="0"/>
              <a:t>Alejandro Gutiérrez Restrepo</a:t>
            </a:r>
          </a:p>
          <a:p>
            <a:r>
              <a:rPr lang="es-ES" dirty="0"/>
              <a:t>Cristian Yesid Palacios Valencia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0406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MEDIADOR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Busca reducir la dependencia evitando que los objetos se relacionen entre ellos de forma explícita, y permitiendo variar cualquier interacción independientemente.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53" y="3374793"/>
            <a:ext cx="5054493" cy="28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E9F42A-9564-4A52-97DD-2AA5B595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687171"/>
            <a:ext cx="93059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7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ESTADO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Permitir a un objeto cambiar su comportamiento dependiendo del estado en el que se encuentre.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66" y="2893420"/>
            <a:ext cx="9484595" cy="343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2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55" y="2052351"/>
            <a:ext cx="9668704" cy="410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3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ESTRATEGIA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Permite mantener un conjunto de algoritmos de entre los cuales el objeto cliente puede elegir aquel que le conviene e intercambiarlo dinámicamente según sus necesidades.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37" y="3855905"/>
            <a:ext cx="7397526" cy="232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62" y="1690688"/>
            <a:ext cx="70008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2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10FD4-16A5-455C-976A-BBD2222B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74" y="2766218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https://github.com/aletemate/PatronesComportamiento.git</a:t>
            </a:r>
          </a:p>
        </p:txBody>
      </p:sp>
    </p:spTree>
    <p:extLst>
      <p:ext uri="{BB962C8B-B14F-4D97-AF65-F5344CB8AC3E}">
        <p14:creationId xmlns:p14="http://schemas.microsoft.com/office/powerpoint/2010/main" val="23731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PLANTILLA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Define el esqueleto de programa de un algoritmo en un método, llamado </a:t>
            </a:r>
            <a:r>
              <a:rPr lang="es-CO" b="1" dirty="0"/>
              <a:t>método plantilla</a:t>
            </a:r>
            <a:r>
              <a:rPr lang="es-CO" dirty="0"/>
              <a:t>, el cual difiere algunos pasos a las subclases.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56" y="2967714"/>
            <a:ext cx="5935157" cy="35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7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18" y="1690688"/>
            <a:ext cx="7825364" cy="36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4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ITERADOR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un mecanismo de acceso a los elementos que constituyen una estructura de datos para la utilización de estos sin exponer su estructura interna.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99" y="2844818"/>
            <a:ext cx="54292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5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18" y="1451538"/>
            <a:ext cx="6585564" cy="501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2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COMANDO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Permite solicitar una operación a un objeto sin conocer realmente el contenido de esta operación, ni el receptor real de la misma.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842" y="2996807"/>
            <a:ext cx="5443653" cy="352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7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1564079"/>
            <a:ext cx="85439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6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OBSERVADOR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Cuando uno de los objetos cambia su estado, notifica este cambio a todos los dependientes.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709863"/>
            <a:ext cx="5715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1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0120" y="257908"/>
            <a:ext cx="9875520" cy="1356360"/>
          </a:xfrm>
        </p:spPr>
        <p:txBody>
          <a:bodyPr/>
          <a:lstStyle/>
          <a:p>
            <a:pPr algn="ctr"/>
            <a:r>
              <a:rPr lang="es-CO" dirty="0"/>
              <a:t>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15A909-31FB-482A-BCB7-7AD990BAD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296793"/>
            <a:ext cx="86201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1818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98</TotalTime>
  <Words>195</Words>
  <Application>Microsoft Office PowerPoint</Application>
  <PresentationFormat>Panorámica</PresentationFormat>
  <Paragraphs>26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8" baseType="lpstr">
      <vt:lpstr>Corbel</vt:lpstr>
      <vt:lpstr>Base</vt:lpstr>
      <vt:lpstr>PATRONES ORIENTADOS AL COMPORTAMIENTO</vt:lpstr>
      <vt:lpstr>PLANTILLA</vt:lpstr>
      <vt:lpstr>EJEMPLO</vt:lpstr>
      <vt:lpstr>ITERADOR</vt:lpstr>
      <vt:lpstr>EJEMPLO</vt:lpstr>
      <vt:lpstr>COMANDO</vt:lpstr>
      <vt:lpstr>EJEMPLO</vt:lpstr>
      <vt:lpstr>OBSERVADOR</vt:lpstr>
      <vt:lpstr>EJEMPLO</vt:lpstr>
      <vt:lpstr>MEDIADOR</vt:lpstr>
      <vt:lpstr>EJEMPLO</vt:lpstr>
      <vt:lpstr>ESTADO</vt:lpstr>
      <vt:lpstr>EJEMPLO</vt:lpstr>
      <vt:lpstr>ESTRATEGIA</vt:lpstr>
      <vt:lpstr>EJEMPLO</vt:lpstr>
      <vt:lpstr>https://github.com/aletemate/PatronesComportamiento.git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Black Criss</dc:creator>
  <cp:lastModifiedBy>Administrador</cp:lastModifiedBy>
  <cp:revision>19</cp:revision>
  <dcterms:created xsi:type="dcterms:W3CDTF">2019-02-26T13:32:03Z</dcterms:created>
  <dcterms:modified xsi:type="dcterms:W3CDTF">2019-02-28T22:04:06Z</dcterms:modified>
</cp:coreProperties>
</file>