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0462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People, business or supply chain requests are linear (one-to-one) or must be created, or managed by the financial supply chain.</a:t>
            </a: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98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linear device such as a computer or Turing machine can be used to serialize the request, enabling services to serve one another.</a:t>
            </a: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11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6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13" y="0"/>
            <a:ext cx="973197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321" y="-30480"/>
            <a:ext cx="13245111" cy="698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/>
              <a:t>Features</a:t>
            </a:r>
            <a:endParaRPr sz="3200"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480250"/>
            <a:ext cx="10515600" cy="4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sz="2400" dirty="0"/>
              <a:t>Forum in forum </a:t>
            </a:r>
            <a:r>
              <a:rPr lang="en-US" sz="2400" dirty="0"/>
              <a:t>(scalability)</a:t>
            </a:r>
            <a:endParaRPr sz="2400" dirty="0"/>
          </a:p>
          <a:p>
            <a:pPr marL="228600" lvl="0" indent="-228600">
              <a:buSzPts val="2800"/>
            </a:pPr>
            <a:r>
              <a:rPr lang="en-US" sz="2400" dirty="0"/>
              <a:t>Tags for filtering forums or services (</a:t>
            </a:r>
            <a:r>
              <a:rPr lang="en-US" sz="2400" dirty="0" smtClean="0"/>
              <a:t>search)</a:t>
            </a:r>
            <a:endParaRPr sz="2400" dirty="0"/>
          </a:p>
          <a:p>
            <a:pPr marL="228600" lvl="0" indent="-228600">
              <a:buSzPts val="2800"/>
            </a:pPr>
            <a:r>
              <a:rPr lang="en-US" sz="2400" dirty="0"/>
              <a:t>Alerts to keep end users informed when new forums or services are created in the system (</a:t>
            </a:r>
            <a:r>
              <a:rPr lang="en-US" sz="2400" dirty="0" smtClean="0"/>
              <a:t>notifications)</a:t>
            </a:r>
            <a:endParaRPr sz="2400" dirty="0"/>
          </a:p>
          <a:p>
            <a:pPr marL="228600" lvl="0" indent="-228600">
              <a:buSzPts val="2800"/>
            </a:pPr>
            <a:r>
              <a:rPr lang="en-US" sz="2400" dirty="0"/>
              <a:t>Blocking to prevent unwanted services or users from serving in forums they have been asked not to serve in or for requesting services, they have been asked not to request (</a:t>
            </a:r>
            <a:r>
              <a:rPr lang="en-US" sz="2400" dirty="0" smtClean="0"/>
              <a:t>accountability)</a:t>
            </a:r>
            <a:endParaRPr sz="2400" dirty="0"/>
          </a:p>
          <a:p>
            <a:pPr marL="228600" lvl="0" indent="-228600">
              <a:buSzPts val="2800"/>
            </a:pPr>
            <a:r>
              <a:rPr lang="en-US" sz="2400" dirty="0"/>
              <a:t>Service ratings/reviews </a:t>
            </a:r>
            <a:r>
              <a:rPr lang="en-US" sz="2400" dirty="0" smtClean="0"/>
              <a:t>(trust)</a:t>
            </a:r>
          </a:p>
          <a:p>
            <a:pPr marL="228600" lvl="0" indent="-228600">
              <a:buSzPts val="2800"/>
            </a:pPr>
            <a:r>
              <a:rPr lang="en-US" sz="2400" dirty="0" smtClean="0"/>
              <a:t>Payments (resilience)</a:t>
            </a:r>
            <a:endParaRPr sz="2400" dirty="0"/>
          </a:p>
          <a:p>
            <a:pPr marL="228600" lvl="0" indent="-228600">
              <a:buSzPts val="2800"/>
            </a:pPr>
            <a:r>
              <a:rPr lang="en-US" sz="2400" dirty="0" smtClean="0"/>
              <a:t>Shared process or manifest (</a:t>
            </a:r>
            <a:r>
              <a:rPr lang="en-US" sz="2400" dirty="0"/>
              <a:t>B2B/redundancy</a:t>
            </a:r>
            <a:r>
              <a:rPr lang="en-US" sz="2400" dirty="0" smtClean="0"/>
              <a:t>)</a:t>
            </a:r>
            <a:endParaRPr sz="2400" dirty="0"/>
          </a:p>
          <a:p>
            <a:pPr marL="228600" lvl="0" indent="-228600">
              <a:buSzPts val="2800"/>
            </a:pPr>
            <a:r>
              <a:rPr lang="en-US" sz="2400" dirty="0"/>
              <a:t>AI </a:t>
            </a:r>
            <a:r>
              <a:rPr lang="en-US" sz="2400" dirty="0" smtClean="0"/>
              <a:t>(automation)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139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Eleutherios Process Model</dc:title>
  <dc:creator>eleutherios</dc:creator>
  <cp:lastModifiedBy>Microsoft account</cp:lastModifiedBy>
  <cp:revision>19</cp:revision>
  <dcterms:modified xsi:type="dcterms:W3CDTF">2020-11-10T02:47:43Z</dcterms:modified>
</cp:coreProperties>
</file>