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E2CA41-E880-5F52-B1D1-9FDD1A85C0BA}" v="284" dt="2025-06-11T08:46:03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ssandro Tumminelli" userId="S::a.tumminelli@studenti.unipi.it::771efc3f-6b62-4b98-b636-ad5c258d619c" providerId="AD" clId="Web-{88366A76-6A84-23E5-AA58-8AA3CCCBFEB8}"/>
    <pc:docChg chg="addSld modSld">
      <pc:chgData name="Alessandro Tumminelli" userId="S::a.tumminelli@studenti.unipi.it::771efc3f-6b62-4b98-b636-ad5c258d619c" providerId="AD" clId="Web-{88366A76-6A84-23E5-AA58-8AA3CCCBFEB8}" dt="2025-05-10T09:05:19.087" v="188" actId="20577"/>
      <pc:docMkLst>
        <pc:docMk/>
      </pc:docMkLst>
      <pc:sldChg chg="modSp">
        <pc:chgData name="Alessandro Tumminelli" userId="S::a.tumminelli@studenti.unipi.it::771efc3f-6b62-4b98-b636-ad5c258d619c" providerId="AD" clId="Web-{88366A76-6A84-23E5-AA58-8AA3CCCBFEB8}" dt="2025-05-10T09:05:19.087" v="188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88366A76-6A84-23E5-AA58-8AA3CCCBFEB8}" dt="2025-05-10T09:05:19.087" v="188" actId="20577"/>
          <ac:spMkLst>
            <pc:docMk/>
            <pc:sldMk cId="2205953418" sldId="258"/>
            <ac:spMk id="7" creationId="{4D376C71-2FC7-22BF-9B81-527B3F745B7B}"/>
          </ac:spMkLst>
        </pc:spChg>
      </pc:sldChg>
      <pc:sldChg chg="modSp">
        <pc:chgData name="Alessandro Tumminelli" userId="S::a.tumminelli@studenti.unipi.it::771efc3f-6b62-4b98-b636-ad5c258d619c" providerId="AD" clId="Web-{88366A76-6A84-23E5-AA58-8AA3CCCBFEB8}" dt="2025-05-10T08:59:41.078" v="78" actId="20577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88366A76-6A84-23E5-AA58-8AA3CCCBFEB8}" dt="2025-05-10T08:59:41.078" v="78" actId="20577"/>
          <ac:spMkLst>
            <pc:docMk/>
            <pc:sldMk cId="1020396276" sldId="259"/>
            <ac:spMk id="10" creationId="{D2347C5A-B187-0655-A309-0A8B0712FCD1}"/>
          </ac:spMkLst>
        </pc:spChg>
      </pc:sldChg>
      <pc:sldChg chg="addSp delSp modSp new">
        <pc:chgData name="Alessandro Tumminelli" userId="S::a.tumminelli@studenti.unipi.it::771efc3f-6b62-4b98-b636-ad5c258d619c" providerId="AD" clId="Web-{88366A76-6A84-23E5-AA58-8AA3CCCBFEB8}" dt="2025-05-10T09:02:20.832" v="121" actId="14100"/>
        <pc:sldMkLst>
          <pc:docMk/>
          <pc:sldMk cId="3010431829" sldId="262"/>
        </pc:sldMkLst>
        <pc:spChg chg="mod">
          <ac:chgData name="Alessandro Tumminelli" userId="S::a.tumminelli@studenti.unipi.it::771efc3f-6b62-4b98-b636-ad5c258d619c" providerId="AD" clId="Web-{88366A76-6A84-23E5-AA58-8AA3CCCBFEB8}" dt="2025-05-10T08:52:44.690" v="4" actId="20577"/>
          <ac:spMkLst>
            <pc:docMk/>
            <pc:sldMk cId="3010431829" sldId="262"/>
            <ac:spMk id="2" creationId="{F29BC8BC-736C-F7EF-110B-18A318B2BF35}"/>
          </ac:spMkLst>
        </pc:spChg>
        <pc:spChg chg="del">
          <ac:chgData name="Alessandro Tumminelli" userId="S::a.tumminelli@studenti.unipi.it::771efc3f-6b62-4b98-b636-ad5c258d619c" providerId="AD" clId="Web-{88366A76-6A84-23E5-AA58-8AA3CCCBFEB8}" dt="2025-05-10T08:53:02.690" v="5"/>
          <ac:spMkLst>
            <pc:docMk/>
            <pc:sldMk cId="3010431829" sldId="262"/>
            <ac:spMk id="3" creationId="{B2957AF2-73F4-D0E0-BC17-930BB2D3455C}"/>
          </ac:spMkLst>
        </pc:spChg>
        <pc:spChg chg="add mod">
          <ac:chgData name="Alessandro Tumminelli" userId="S::a.tumminelli@studenti.unipi.it::771efc3f-6b62-4b98-b636-ad5c258d619c" providerId="AD" clId="Web-{88366A76-6A84-23E5-AA58-8AA3CCCBFEB8}" dt="2025-05-10T09:01:46.019" v="117" actId="20577"/>
          <ac:spMkLst>
            <pc:docMk/>
            <pc:sldMk cId="3010431829" sldId="262"/>
            <ac:spMk id="7" creationId="{075A08CD-219C-75BF-B054-6652632156BE}"/>
          </ac:spMkLst>
        </pc:spChg>
        <pc:spChg chg="add mod">
          <ac:chgData name="Alessandro Tumminelli" userId="S::a.tumminelli@studenti.unipi.it::771efc3f-6b62-4b98-b636-ad5c258d619c" providerId="AD" clId="Web-{88366A76-6A84-23E5-AA58-8AA3CCCBFEB8}" dt="2025-05-10T09:02:01.457" v="118" actId="20577"/>
          <ac:spMkLst>
            <pc:docMk/>
            <pc:sldMk cId="3010431829" sldId="262"/>
            <ac:spMk id="8" creationId="{C1F14798-59DE-56F2-0AB1-0DF51692A3C3}"/>
          </ac:spMkLst>
        </pc:spChg>
        <pc:picChg chg="add mod">
          <ac:chgData name="Alessandro Tumminelli" userId="S::a.tumminelli@studenti.unipi.it::771efc3f-6b62-4b98-b636-ad5c258d619c" providerId="AD" clId="Web-{88366A76-6A84-23E5-AA58-8AA3CCCBFEB8}" dt="2025-05-10T08:52:40.252" v="2" actId="1076"/>
          <ac:picMkLst>
            <pc:docMk/>
            <pc:sldMk cId="3010431829" sldId="262"/>
            <ac:picMk id="5" creationId="{CD164FC0-0146-201C-FCBC-B64F822D4DDA}"/>
          </ac:picMkLst>
        </pc:picChg>
        <pc:picChg chg="add mod ord modCrop">
          <ac:chgData name="Alessandro Tumminelli" userId="S::a.tumminelli@studenti.unipi.it::771efc3f-6b62-4b98-b636-ad5c258d619c" providerId="AD" clId="Web-{88366A76-6A84-23E5-AA58-8AA3CCCBFEB8}" dt="2025-05-10T09:02:20.832" v="121" actId="14100"/>
          <ac:picMkLst>
            <pc:docMk/>
            <pc:sldMk cId="3010431829" sldId="262"/>
            <ac:picMk id="6" creationId="{6BDC4890-D8E8-E3D6-F0CA-A33C80168CC6}"/>
          </ac:picMkLst>
        </pc:picChg>
      </pc:sldChg>
    </pc:docChg>
  </pc:docChgLst>
  <pc:docChgLst>
    <pc:chgData name="Alessandro Tumminelli" userId="S::a.tumminelli@studenti.unipi.it::771efc3f-6b62-4b98-b636-ad5c258d619c" providerId="AD" clId="Web-{59E2CA41-E880-5F52-B1D1-9FDD1A85C0BA}"/>
    <pc:docChg chg="delSld modSld">
      <pc:chgData name="Alessandro Tumminelli" userId="S::a.tumminelli@studenti.unipi.it::771efc3f-6b62-4b98-b636-ad5c258d619c" providerId="AD" clId="Web-{59E2CA41-E880-5F52-B1D1-9FDD1A85C0BA}" dt="2025-06-11T08:46:03.635" v="156" actId="20577"/>
      <pc:docMkLst>
        <pc:docMk/>
      </pc:docMkLst>
      <pc:sldChg chg="modSp">
        <pc:chgData name="Alessandro Tumminelli" userId="S::a.tumminelli@studenti.unipi.it::771efc3f-6b62-4b98-b636-ad5c258d619c" providerId="AD" clId="Web-{59E2CA41-E880-5F52-B1D1-9FDD1A85C0BA}" dt="2025-06-11T08:46:03.635" v="156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59E2CA41-E880-5F52-B1D1-9FDD1A85C0BA}" dt="2025-06-11T08:46:03.635" v="156" actId="20577"/>
          <ac:spMkLst>
            <pc:docMk/>
            <pc:sldMk cId="2205953418" sldId="258"/>
            <ac:spMk id="7" creationId="{4D376C71-2FC7-22BF-9B81-527B3F745B7B}"/>
          </ac:spMkLst>
        </pc:spChg>
      </pc:sldChg>
      <pc:sldChg chg="addSp delSp modSp">
        <pc:chgData name="Alessandro Tumminelli" userId="S::a.tumminelli@studenti.unipi.it::771efc3f-6b62-4b98-b636-ad5c258d619c" providerId="AD" clId="Web-{59E2CA41-E880-5F52-B1D1-9FDD1A85C0BA}" dt="2025-06-11T08:39:54.889" v="110" actId="1076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59E2CA41-E880-5F52-B1D1-9FDD1A85C0BA}" dt="2025-06-11T08:33:59.221" v="99" actId="20577"/>
          <ac:spMkLst>
            <pc:docMk/>
            <pc:sldMk cId="1020396276" sldId="259"/>
            <ac:spMk id="10" creationId="{D2347C5A-B187-0655-A309-0A8B0712FCD1}"/>
          </ac:spMkLst>
        </pc:spChg>
        <pc:picChg chg="add del mod">
          <ac:chgData name="Alessandro Tumminelli" userId="S::a.tumminelli@studenti.unipi.it::771efc3f-6b62-4b98-b636-ad5c258d619c" providerId="AD" clId="Web-{59E2CA41-E880-5F52-B1D1-9FDD1A85C0BA}" dt="2025-06-11T08:29:24.947" v="12"/>
          <ac:picMkLst>
            <pc:docMk/>
            <pc:sldMk cId="1020396276" sldId="259"/>
            <ac:picMk id="3" creationId="{7517CA88-BB29-1B2C-A041-E337A18617DC}"/>
          </ac:picMkLst>
        </pc:picChg>
        <pc:picChg chg="mod">
          <ac:chgData name="Alessandro Tumminelli" userId="S::a.tumminelli@studenti.unipi.it::771efc3f-6b62-4b98-b636-ad5c258d619c" providerId="AD" clId="Web-{59E2CA41-E880-5F52-B1D1-9FDD1A85C0BA}" dt="2025-06-11T08:39:54.889" v="110" actId="1076"/>
          <ac:picMkLst>
            <pc:docMk/>
            <pc:sldMk cId="1020396276" sldId="259"/>
            <ac:picMk id="4" creationId="{43FC8DFA-61E4-8CE9-3F0A-01842EC8E024}"/>
          </ac:picMkLst>
        </pc:picChg>
      </pc:sldChg>
      <pc:sldChg chg="modSp">
        <pc:chgData name="Alessandro Tumminelli" userId="S::a.tumminelli@studenti.unipi.it::771efc3f-6b62-4b98-b636-ad5c258d619c" providerId="AD" clId="Web-{59E2CA41-E880-5F52-B1D1-9FDD1A85C0BA}" dt="2025-06-11T08:39:51.014" v="109" actId="1076"/>
        <pc:sldMkLst>
          <pc:docMk/>
          <pc:sldMk cId="3411158759" sldId="260"/>
        </pc:sldMkLst>
        <pc:picChg chg="mod">
          <ac:chgData name="Alessandro Tumminelli" userId="S::a.tumminelli@studenti.unipi.it::771efc3f-6b62-4b98-b636-ad5c258d619c" providerId="AD" clId="Web-{59E2CA41-E880-5F52-B1D1-9FDD1A85C0BA}" dt="2025-06-11T08:39:51.014" v="109" actId="1076"/>
          <ac:picMkLst>
            <pc:docMk/>
            <pc:sldMk cId="3411158759" sldId="260"/>
            <ac:picMk id="5" creationId="{8FC29171-8086-E1C3-2EE3-7F1A74982FA2}"/>
          </ac:picMkLst>
        </pc:picChg>
      </pc:sldChg>
      <pc:sldChg chg="modSp">
        <pc:chgData name="Alessandro Tumminelli" userId="S::a.tumminelli@studenti.unipi.it::771efc3f-6b62-4b98-b636-ad5c258d619c" providerId="AD" clId="Web-{59E2CA41-E880-5F52-B1D1-9FDD1A85C0BA}" dt="2025-06-11T08:39:45.982" v="108" actId="1076"/>
        <pc:sldMkLst>
          <pc:docMk/>
          <pc:sldMk cId="3261261280" sldId="261"/>
        </pc:sldMkLst>
        <pc:spChg chg="mod">
          <ac:chgData name="Alessandro Tumminelli" userId="S::a.tumminelli@studenti.unipi.it::771efc3f-6b62-4b98-b636-ad5c258d619c" providerId="AD" clId="Web-{59E2CA41-E880-5F52-B1D1-9FDD1A85C0BA}" dt="2025-06-11T08:39:41.623" v="107" actId="20577"/>
          <ac:spMkLst>
            <pc:docMk/>
            <pc:sldMk cId="3261261280" sldId="261"/>
            <ac:spMk id="3" creationId="{3BD8B2F4-4262-C75F-0277-F22C447A9300}"/>
          </ac:spMkLst>
        </pc:spChg>
        <pc:picChg chg="mod">
          <ac:chgData name="Alessandro Tumminelli" userId="S::a.tumminelli@studenti.unipi.it::771efc3f-6b62-4b98-b636-ad5c258d619c" providerId="AD" clId="Web-{59E2CA41-E880-5F52-B1D1-9FDD1A85C0BA}" dt="2025-06-11T08:39:45.982" v="108" actId="1076"/>
          <ac:picMkLst>
            <pc:docMk/>
            <pc:sldMk cId="3261261280" sldId="261"/>
            <ac:picMk id="5" creationId="{DD247041-1D03-8F86-F925-DEF5EBA3CFA7}"/>
          </ac:picMkLst>
        </pc:picChg>
      </pc:sldChg>
      <pc:sldChg chg="del">
        <pc:chgData name="Alessandro Tumminelli" userId="S::a.tumminelli@studenti.unipi.it::771efc3f-6b62-4b98-b636-ad5c258d619c" providerId="AD" clId="Web-{59E2CA41-E880-5F52-B1D1-9FDD1A85C0BA}" dt="2025-06-11T08:25:29.517" v="0"/>
        <pc:sldMkLst>
          <pc:docMk/>
          <pc:sldMk cId="3010431829" sldId="262"/>
        </pc:sldMkLst>
      </pc:sldChg>
    </pc:docChg>
  </pc:docChgLst>
  <pc:docChgLst>
    <pc:chgData name="Alessandro Tumminelli" userId="S::a.tumminelli@studenti.unipi.it::771efc3f-6b62-4b98-b636-ad5c258d619c" providerId="AD" clId="Web-{95300894-E97E-AE96-B298-F4ED89517460}"/>
    <pc:docChg chg="modSld">
      <pc:chgData name="Alessandro Tumminelli" userId="S::a.tumminelli@studenti.unipi.it::771efc3f-6b62-4b98-b636-ad5c258d619c" providerId="AD" clId="Web-{95300894-E97E-AE96-B298-F4ED89517460}" dt="2025-05-13T14:30:23.070" v="21" actId="20577"/>
      <pc:docMkLst>
        <pc:docMk/>
      </pc:docMkLst>
      <pc:sldChg chg="modSp">
        <pc:chgData name="Alessandro Tumminelli" userId="S::a.tumminelli@studenti.unipi.it::771efc3f-6b62-4b98-b636-ad5c258d619c" providerId="AD" clId="Web-{95300894-E97E-AE96-B298-F4ED89517460}" dt="2025-05-13T14:25:57.967" v="3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95300894-E97E-AE96-B298-F4ED89517460}" dt="2025-05-13T14:25:57.967" v="3" actId="20577"/>
          <ac:spMkLst>
            <pc:docMk/>
            <pc:sldMk cId="2205953418" sldId="258"/>
            <ac:spMk id="7" creationId="{4D376C71-2FC7-22BF-9B81-527B3F745B7B}"/>
          </ac:spMkLst>
        </pc:spChg>
      </pc:sldChg>
      <pc:sldChg chg="modSp">
        <pc:chgData name="Alessandro Tumminelli" userId="S::a.tumminelli@studenti.unipi.it::771efc3f-6b62-4b98-b636-ad5c258d619c" providerId="AD" clId="Web-{95300894-E97E-AE96-B298-F4ED89517460}" dt="2025-05-13T14:27:24.001" v="11" actId="20577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95300894-E97E-AE96-B298-F4ED89517460}" dt="2025-05-13T14:27:24.001" v="11" actId="20577"/>
          <ac:spMkLst>
            <pc:docMk/>
            <pc:sldMk cId="1020396276" sldId="259"/>
            <ac:spMk id="10" creationId="{D2347C5A-B187-0655-A309-0A8B0712FCD1}"/>
          </ac:spMkLst>
        </pc:spChg>
      </pc:sldChg>
      <pc:sldChg chg="modSp">
        <pc:chgData name="Alessandro Tumminelli" userId="S::a.tumminelli@studenti.unipi.it::771efc3f-6b62-4b98-b636-ad5c258d619c" providerId="AD" clId="Web-{95300894-E97E-AE96-B298-F4ED89517460}" dt="2025-05-13T14:29:39.897" v="16" actId="20577"/>
        <pc:sldMkLst>
          <pc:docMk/>
          <pc:sldMk cId="3411158759" sldId="260"/>
        </pc:sldMkLst>
        <pc:spChg chg="mod">
          <ac:chgData name="Alessandro Tumminelli" userId="S::a.tumminelli@studenti.unipi.it::771efc3f-6b62-4b98-b636-ad5c258d619c" providerId="AD" clId="Web-{95300894-E97E-AE96-B298-F4ED89517460}" dt="2025-05-13T14:29:39.897" v="16" actId="20577"/>
          <ac:spMkLst>
            <pc:docMk/>
            <pc:sldMk cId="3411158759" sldId="260"/>
            <ac:spMk id="3" creationId="{3143D1FD-D28C-1DF6-75E4-73F57EE29243}"/>
          </ac:spMkLst>
        </pc:spChg>
      </pc:sldChg>
      <pc:sldChg chg="modSp">
        <pc:chgData name="Alessandro Tumminelli" userId="S::a.tumminelli@studenti.unipi.it::771efc3f-6b62-4b98-b636-ad5c258d619c" providerId="AD" clId="Web-{95300894-E97E-AE96-B298-F4ED89517460}" dt="2025-05-13T14:30:23.070" v="21" actId="20577"/>
        <pc:sldMkLst>
          <pc:docMk/>
          <pc:sldMk cId="3261261280" sldId="261"/>
        </pc:sldMkLst>
        <pc:spChg chg="mod">
          <ac:chgData name="Alessandro Tumminelli" userId="S::a.tumminelli@studenti.unipi.it::771efc3f-6b62-4b98-b636-ad5c258d619c" providerId="AD" clId="Web-{95300894-E97E-AE96-B298-F4ED89517460}" dt="2025-05-13T14:30:23.070" v="21" actId="20577"/>
          <ac:spMkLst>
            <pc:docMk/>
            <pc:sldMk cId="3261261280" sldId="261"/>
            <ac:spMk id="2" creationId="{FC0A515E-9774-5FAC-99B4-95574F73AEC3}"/>
          </ac:spMkLst>
        </pc:spChg>
      </pc:sldChg>
    </pc:docChg>
  </pc:docChgLst>
  <pc:docChgLst>
    <pc:chgData name="Alessandro Tumminelli" userId="S::a.tumminelli@studenti.unipi.it::771efc3f-6b62-4b98-b636-ad5c258d619c" providerId="AD" clId="Web-{53727752-3119-B0B4-FBA7-D9433313C83C}"/>
    <pc:docChg chg="modSld">
      <pc:chgData name="Alessandro Tumminelli" userId="S::a.tumminelli@studenti.unipi.it::771efc3f-6b62-4b98-b636-ad5c258d619c" providerId="AD" clId="Web-{53727752-3119-B0B4-FBA7-D9433313C83C}" dt="2025-05-06T09:26:01.889" v="402" actId="20577"/>
      <pc:docMkLst>
        <pc:docMk/>
      </pc:docMkLst>
      <pc:sldChg chg="modSp">
        <pc:chgData name="Alessandro Tumminelli" userId="S::a.tumminelli@studenti.unipi.it::771efc3f-6b62-4b98-b636-ad5c258d619c" providerId="AD" clId="Web-{53727752-3119-B0B4-FBA7-D9433313C83C}" dt="2025-05-06T08:31:53.370" v="263" actId="20577"/>
        <pc:sldMkLst>
          <pc:docMk/>
          <pc:sldMk cId="3027786754" sldId="257"/>
        </pc:sldMkLst>
        <pc:spChg chg="mod">
          <ac:chgData name="Alessandro Tumminelli" userId="S::a.tumminelli@studenti.unipi.it::771efc3f-6b62-4b98-b636-ad5c258d619c" providerId="AD" clId="Web-{53727752-3119-B0B4-FBA7-D9433313C83C}" dt="2025-05-06T08:31:53.370" v="263" actId="20577"/>
          <ac:spMkLst>
            <pc:docMk/>
            <pc:sldMk cId="3027786754" sldId="257"/>
            <ac:spMk id="9" creationId="{C5DBBF21-63BE-2E85-BDE0-1BF963E2AEAC}"/>
          </ac:spMkLst>
        </pc:spChg>
      </pc:sldChg>
      <pc:sldChg chg="modSp">
        <pc:chgData name="Alessandro Tumminelli" userId="S::a.tumminelli@studenti.unipi.it::771efc3f-6b62-4b98-b636-ad5c258d619c" providerId="AD" clId="Web-{53727752-3119-B0B4-FBA7-D9433313C83C}" dt="2025-05-06T08:32:30.965" v="283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53727752-3119-B0B4-FBA7-D9433313C83C}" dt="2025-05-06T08:32:30.965" v="283" actId="20577"/>
          <ac:spMkLst>
            <pc:docMk/>
            <pc:sldMk cId="2205953418" sldId="258"/>
            <ac:spMk id="7" creationId="{4D376C71-2FC7-22BF-9B81-527B3F745B7B}"/>
          </ac:spMkLst>
        </pc:spChg>
      </pc:sldChg>
      <pc:sldChg chg="modSp">
        <pc:chgData name="Alessandro Tumminelli" userId="S::a.tumminelli@studenti.unipi.it::771efc3f-6b62-4b98-b636-ad5c258d619c" providerId="AD" clId="Web-{53727752-3119-B0B4-FBA7-D9433313C83C}" dt="2025-05-06T09:26:01.889" v="402" actId="20577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53727752-3119-B0B4-FBA7-D9433313C83C}" dt="2025-05-06T09:26:01.889" v="402" actId="20577"/>
          <ac:spMkLst>
            <pc:docMk/>
            <pc:sldMk cId="1020396276" sldId="259"/>
            <ac:spMk id="10" creationId="{D2347C5A-B187-0655-A309-0A8B0712FCD1}"/>
          </ac:spMkLst>
        </pc:spChg>
        <pc:picChg chg="mod">
          <ac:chgData name="Alessandro Tumminelli" userId="S::a.tumminelli@studenti.unipi.it::771efc3f-6b62-4b98-b636-ad5c258d619c" providerId="AD" clId="Web-{53727752-3119-B0B4-FBA7-D9433313C83C}" dt="2025-05-06T08:03:15.007" v="195" actId="1076"/>
          <ac:picMkLst>
            <pc:docMk/>
            <pc:sldMk cId="1020396276" sldId="259"/>
            <ac:picMk id="4" creationId="{43FC8DFA-61E4-8CE9-3F0A-01842EC8E024}"/>
          </ac:picMkLst>
        </pc:picChg>
      </pc:sldChg>
    </pc:docChg>
  </pc:docChgLst>
  <pc:docChgLst>
    <pc:chgData name="Alessandro Tumminelli" userId="S::a.tumminelli@studenti.unipi.it::771efc3f-6b62-4b98-b636-ad5c258d619c" providerId="AD" clId="Web-{5E928617-D128-28F0-7C9F-04CAC0800832}"/>
    <pc:docChg chg="addSld delSld modSld modMainMaster">
      <pc:chgData name="Alessandro Tumminelli" userId="S::a.tumminelli@studenti.unipi.it::771efc3f-6b62-4b98-b636-ad5c258d619c" providerId="AD" clId="Web-{5E928617-D128-28F0-7C9F-04CAC0800832}" dt="2025-05-05T10:00:01.185" v="989" actId="20577"/>
      <pc:docMkLst>
        <pc:docMk/>
      </pc:docMkLst>
      <pc:sldChg chg="addSp delSp modSp add del mod setBg">
        <pc:chgData name="Alessandro Tumminelli" userId="S::a.tumminelli@studenti.unipi.it::771efc3f-6b62-4b98-b636-ad5c258d619c" providerId="AD" clId="Web-{5E928617-D128-28F0-7C9F-04CAC0800832}" dt="2025-05-05T09:07:13.200" v="81"/>
        <pc:sldMkLst>
          <pc:docMk/>
          <pc:sldMk cId="3962583941" sldId="256"/>
        </pc:sldMkLst>
        <pc:spChg chg="mod">
          <ac:chgData name="Alessandro Tumminelli" userId="S::a.tumminelli@studenti.unipi.it::771efc3f-6b62-4b98-b636-ad5c258d619c" providerId="AD" clId="Web-{5E928617-D128-28F0-7C9F-04CAC0800832}" dt="2025-05-05T09:02:14.238" v="26" actId="20577"/>
          <ac:spMkLst>
            <pc:docMk/>
            <pc:sldMk cId="3962583941" sldId="256"/>
            <ac:spMk id="2" creationId="{00000000-0000-0000-0000-000000000000}"/>
          </ac:spMkLst>
        </pc:spChg>
        <pc:spChg chg="mod">
          <ac:chgData name="Alessandro Tumminelli" userId="S::a.tumminelli@studenti.unipi.it::771efc3f-6b62-4b98-b636-ad5c258d619c" providerId="AD" clId="Web-{5E928617-D128-28F0-7C9F-04CAC0800832}" dt="2025-05-05T09:02:49.708" v="51" actId="20577"/>
          <ac:spMkLst>
            <pc:docMk/>
            <pc:sldMk cId="3962583941" sldId="256"/>
            <ac:spMk id="3" creationId="{00000000-0000-0000-0000-000000000000}"/>
          </ac:spMkLst>
        </pc:spChg>
        <pc:picChg chg="add del mod">
          <ac:chgData name="Alessandro Tumminelli" userId="S::a.tumminelli@studenti.unipi.it::771efc3f-6b62-4b98-b636-ad5c258d619c" providerId="AD" clId="Web-{5E928617-D128-28F0-7C9F-04CAC0800832}" dt="2025-05-05T08:59:44.343" v="10"/>
          <ac:picMkLst>
            <pc:docMk/>
            <pc:sldMk cId="3962583941" sldId="256"/>
            <ac:picMk id="4" creationId="{F9A16943-A4CF-6F30-C342-535CD2F4BA23}"/>
          </ac:picMkLst>
        </pc:picChg>
        <pc:picChg chg="add mod">
          <ac:chgData name="Alessandro Tumminelli" userId="S::a.tumminelli@studenti.unipi.it::771efc3f-6b62-4b98-b636-ad5c258d619c" providerId="AD" clId="Web-{5E928617-D128-28F0-7C9F-04CAC0800832}" dt="2025-05-05T09:04:27.039" v="59" actId="1076"/>
          <ac:picMkLst>
            <pc:docMk/>
            <pc:sldMk cId="3962583941" sldId="256"/>
            <ac:picMk id="5" creationId="{7B259874-1FB2-B8CD-39C0-8915F266B1BB}"/>
          </ac:picMkLst>
        </pc:picChg>
      </pc:sldChg>
      <pc:sldChg chg="add del replId">
        <pc:chgData name="Alessandro Tumminelli" userId="S::a.tumminelli@studenti.unipi.it::771efc3f-6b62-4b98-b636-ad5c258d619c" providerId="AD" clId="Web-{5E928617-D128-28F0-7C9F-04CAC0800832}" dt="2025-05-05T08:59:03.967" v="5"/>
        <pc:sldMkLst>
          <pc:docMk/>
          <pc:sldMk cId="2884668400" sldId="257"/>
        </pc:sldMkLst>
      </pc:sldChg>
      <pc:sldChg chg="addSp delSp modSp new mod setBg">
        <pc:chgData name="Alessandro Tumminelli" userId="S::a.tumminelli@studenti.unipi.it::771efc3f-6b62-4b98-b636-ad5c258d619c" providerId="AD" clId="Web-{5E928617-D128-28F0-7C9F-04CAC0800832}" dt="2025-05-05T09:22:33.243" v="521" actId="20577"/>
        <pc:sldMkLst>
          <pc:docMk/>
          <pc:sldMk cId="3027786754" sldId="257"/>
        </pc:sldMkLst>
        <pc:spChg chg="mod">
          <ac:chgData name="Alessandro Tumminelli" userId="S::a.tumminelli@studenti.unipi.it::771efc3f-6b62-4b98-b636-ad5c258d619c" providerId="AD" clId="Web-{5E928617-D128-28F0-7C9F-04CAC0800832}" dt="2025-05-05T09:08:00.701" v="87" actId="20577"/>
          <ac:spMkLst>
            <pc:docMk/>
            <pc:sldMk cId="3027786754" sldId="257"/>
            <ac:spMk id="2" creationId="{C9A6BCA8-C624-434F-F465-4174A1B362AE}"/>
          </ac:spMkLst>
        </pc:spChg>
        <pc:spChg chg="del">
          <ac:chgData name="Alessandro Tumminelli" userId="S::a.tumminelli@studenti.unipi.it::771efc3f-6b62-4b98-b636-ad5c258d619c" providerId="AD" clId="Web-{5E928617-D128-28F0-7C9F-04CAC0800832}" dt="2025-05-05T09:03:57.335" v="56"/>
          <ac:spMkLst>
            <pc:docMk/>
            <pc:sldMk cId="3027786754" sldId="257"/>
            <ac:spMk id="3" creationId="{D286C1E8-6E60-06B1-4741-F9F0B5525884}"/>
          </ac:spMkLst>
        </pc:spChg>
        <pc:spChg chg="add del mod">
          <ac:chgData name="Alessandro Tumminelli" userId="S::a.tumminelli@studenti.unipi.it::771efc3f-6b62-4b98-b636-ad5c258d619c" providerId="AD" clId="Web-{5E928617-D128-28F0-7C9F-04CAC0800832}" dt="2025-05-05T09:04:33.664" v="61"/>
          <ac:spMkLst>
            <pc:docMk/>
            <pc:sldMk cId="3027786754" sldId="257"/>
            <ac:spMk id="6" creationId="{7962D766-53F7-951F-01E5-84B68C4EBC9C}"/>
          </ac:spMkLst>
        </pc:spChg>
        <pc:spChg chg="add del">
          <ac:chgData name="Alessandro Tumminelli" userId="S::a.tumminelli@studenti.unipi.it::771efc3f-6b62-4b98-b636-ad5c258d619c" providerId="AD" clId="Web-{5E928617-D128-28F0-7C9F-04CAC0800832}" dt="2025-05-05T09:08:06.608" v="89"/>
          <ac:spMkLst>
            <pc:docMk/>
            <pc:sldMk cId="3027786754" sldId="257"/>
            <ac:spMk id="8" creationId="{077F26A0-413B-677D-8992-DCE7932B474E}"/>
          </ac:spMkLst>
        </pc:spChg>
        <pc:spChg chg="add del mod">
          <ac:chgData name="Alessandro Tumminelli" userId="S::a.tumminelli@studenti.unipi.it::771efc3f-6b62-4b98-b636-ad5c258d619c" providerId="AD" clId="Web-{5E928617-D128-28F0-7C9F-04CAC0800832}" dt="2025-05-05T09:22:33.243" v="521" actId="20577"/>
          <ac:spMkLst>
            <pc:docMk/>
            <pc:sldMk cId="3027786754" sldId="257"/>
            <ac:spMk id="9" creationId="{C5DBBF21-63BE-2E85-BDE0-1BF963E2AEAC}"/>
          </ac:spMkLst>
        </pc:spChg>
        <pc:picChg chg="add del mod ord">
          <ac:chgData name="Alessandro Tumminelli" userId="S::a.tumminelli@studenti.unipi.it::771efc3f-6b62-4b98-b636-ad5c258d619c" providerId="AD" clId="Web-{5E928617-D128-28F0-7C9F-04CAC0800832}" dt="2025-05-05T09:04:32.211" v="60"/>
          <ac:picMkLst>
            <pc:docMk/>
            <pc:sldMk cId="3027786754" sldId="257"/>
            <ac:picMk id="4" creationId="{80DB7904-DE84-7527-ADC0-0F67A4BA75B7}"/>
          </ac:picMkLst>
        </pc:picChg>
        <pc:picChg chg="add del mod ord">
          <ac:chgData name="Alessandro Tumminelli" userId="S::a.tumminelli@studenti.unipi.it::771efc3f-6b62-4b98-b636-ad5c258d619c" providerId="AD" clId="Web-{5E928617-D128-28F0-7C9F-04CAC0800832}" dt="2025-05-05T09:22:14.680" v="513" actId="1076"/>
          <ac:picMkLst>
            <pc:docMk/>
            <pc:sldMk cId="3027786754" sldId="257"/>
            <ac:picMk id="7" creationId="{C8FC609D-B674-EAA9-4F32-63E4D6C4586D}"/>
          </ac:picMkLst>
        </pc:picChg>
      </pc:sldChg>
      <pc:sldChg chg="addSp delSp modSp new mod">
        <pc:chgData name="Alessandro Tumminelli" userId="S::a.tumminelli@studenti.unipi.it::771efc3f-6b62-4b98-b636-ad5c258d619c" providerId="AD" clId="Web-{5E928617-D128-28F0-7C9F-04CAC0800832}" dt="2025-05-05T09:41:05.245" v="798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5E928617-D128-28F0-7C9F-04CAC0800832}" dt="2025-05-05T09:29:09.255" v="541" actId="1076"/>
          <ac:spMkLst>
            <pc:docMk/>
            <pc:sldMk cId="2205953418" sldId="258"/>
            <ac:spMk id="2" creationId="{C8CBAD1B-919B-5729-31E0-30D4F0320FAD}"/>
          </ac:spMkLst>
        </pc:spChg>
        <pc:spChg chg="del">
          <ac:chgData name="Alessandro Tumminelli" userId="S::a.tumminelli@studenti.unipi.it::771efc3f-6b62-4b98-b636-ad5c258d619c" providerId="AD" clId="Web-{5E928617-D128-28F0-7C9F-04CAC0800832}" dt="2025-05-05T09:05:07.431" v="67"/>
          <ac:spMkLst>
            <pc:docMk/>
            <pc:sldMk cId="2205953418" sldId="258"/>
            <ac:spMk id="3" creationId="{87925678-289B-4B33-9661-C82324CD58CF}"/>
          </ac:spMkLst>
        </pc:spChg>
        <pc:spChg chg="add del">
          <ac:chgData name="Alessandro Tumminelli" userId="S::a.tumminelli@studenti.unipi.it::771efc3f-6b62-4b98-b636-ad5c258d619c" providerId="AD" clId="Web-{5E928617-D128-28F0-7C9F-04CAC0800832}" dt="2025-05-05T09:21:20.616" v="504"/>
          <ac:spMkLst>
            <pc:docMk/>
            <pc:sldMk cId="2205953418" sldId="258"/>
            <ac:spMk id="5" creationId="{13384292-A101-2E3E-888D-E39F84374E32}"/>
          </ac:spMkLst>
        </pc:spChg>
        <pc:spChg chg="add del mod">
          <ac:chgData name="Alessandro Tumminelli" userId="S::a.tumminelli@studenti.unipi.it::771efc3f-6b62-4b98-b636-ad5c258d619c" providerId="AD" clId="Web-{5E928617-D128-28F0-7C9F-04CAC0800832}" dt="2025-05-05T09:29:09.411" v="542"/>
          <ac:spMkLst>
            <pc:docMk/>
            <pc:sldMk cId="2205953418" sldId="258"/>
            <ac:spMk id="6" creationId="{A9F0AA03-1A05-4AB6-8040-3EB6679ECDD4}"/>
          </ac:spMkLst>
        </pc:spChg>
        <pc:spChg chg="add mod">
          <ac:chgData name="Alessandro Tumminelli" userId="S::a.tumminelli@studenti.unipi.it::771efc3f-6b62-4b98-b636-ad5c258d619c" providerId="AD" clId="Web-{5E928617-D128-28F0-7C9F-04CAC0800832}" dt="2025-05-05T09:41:05.245" v="798" actId="20577"/>
          <ac:spMkLst>
            <pc:docMk/>
            <pc:sldMk cId="2205953418" sldId="258"/>
            <ac:spMk id="7" creationId="{4D376C71-2FC7-22BF-9B81-527B3F745B7B}"/>
          </ac:spMkLst>
        </pc:spChg>
        <pc:picChg chg="add mod ord modCrop">
          <ac:chgData name="Alessandro Tumminelli" userId="S::a.tumminelli@studenti.unipi.it::771efc3f-6b62-4b98-b636-ad5c258d619c" providerId="AD" clId="Web-{5E928617-D128-28F0-7C9F-04CAC0800832}" dt="2025-05-05T09:38:20.553" v="770"/>
          <ac:picMkLst>
            <pc:docMk/>
            <pc:sldMk cId="2205953418" sldId="258"/>
            <ac:picMk id="4" creationId="{2D50701D-433E-5EC1-60B9-AF485B7E803E}"/>
          </ac:picMkLst>
        </pc:picChg>
        <pc:picChg chg="add del mod">
          <ac:chgData name="Alessandro Tumminelli" userId="S::a.tumminelli@studenti.unipi.it::771efc3f-6b62-4b98-b636-ad5c258d619c" providerId="AD" clId="Web-{5E928617-D128-28F0-7C9F-04CAC0800832}" dt="2025-05-05T09:38:24.803" v="772"/>
          <ac:picMkLst>
            <pc:docMk/>
            <pc:sldMk cId="2205953418" sldId="258"/>
            <ac:picMk id="8" creationId="{7C78C8E5-6B50-8E91-C4FE-9EBA33EF8F5B}"/>
          </ac:picMkLst>
        </pc:picChg>
      </pc:sldChg>
      <pc:sldChg chg="add del replId">
        <pc:chgData name="Alessandro Tumminelli" userId="S::a.tumminelli@studenti.unipi.it::771efc3f-6b62-4b98-b636-ad5c258d619c" providerId="AD" clId="Web-{5E928617-D128-28F0-7C9F-04CAC0800832}" dt="2025-05-05T08:59:00.810" v="4"/>
        <pc:sldMkLst>
          <pc:docMk/>
          <pc:sldMk cId="3259456761" sldId="258"/>
        </pc:sldMkLst>
      </pc:sldChg>
      <pc:sldChg chg="addSp delSp modSp new mod">
        <pc:chgData name="Alessandro Tumminelli" userId="S::a.tumminelli@studenti.unipi.it::771efc3f-6b62-4b98-b636-ad5c258d619c" providerId="AD" clId="Web-{5E928617-D128-28F0-7C9F-04CAC0800832}" dt="2025-05-05T10:00:01.185" v="989" actId="20577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5E928617-D128-28F0-7C9F-04CAC0800832}" dt="2025-05-05T09:42:35.841" v="801" actId="20577"/>
          <ac:spMkLst>
            <pc:docMk/>
            <pc:sldMk cId="1020396276" sldId="259"/>
            <ac:spMk id="2" creationId="{14ADBB9A-1554-B14A-F0A5-4934DC4DB38B}"/>
          </ac:spMkLst>
        </pc:spChg>
        <pc:spChg chg="del">
          <ac:chgData name="Alessandro Tumminelli" userId="S::a.tumminelli@studenti.unipi.it::771efc3f-6b62-4b98-b636-ad5c258d619c" providerId="AD" clId="Web-{5E928617-D128-28F0-7C9F-04CAC0800832}" dt="2025-05-05T09:04:54.821" v="65"/>
          <ac:spMkLst>
            <pc:docMk/>
            <pc:sldMk cId="1020396276" sldId="259"/>
            <ac:spMk id="3" creationId="{91F9BE72-6FF5-CC9E-B06A-830B8CC6440E}"/>
          </ac:spMkLst>
        </pc:spChg>
        <pc:spChg chg="add del mod">
          <ac:chgData name="Alessandro Tumminelli" userId="S::a.tumminelli@studenti.unipi.it::771efc3f-6b62-4b98-b636-ad5c258d619c" providerId="AD" clId="Web-{5E928617-D128-28F0-7C9F-04CAC0800832}" dt="2025-05-05T09:38:19.006" v="765"/>
          <ac:spMkLst>
            <pc:docMk/>
            <pc:sldMk cId="1020396276" sldId="259"/>
            <ac:spMk id="6" creationId="{9A194A04-B23B-5993-308F-CB4B5234AFC9}"/>
          </ac:spMkLst>
        </pc:spChg>
        <pc:spChg chg="add del mod">
          <ac:chgData name="Alessandro Tumminelli" userId="S::a.tumminelli@studenti.unipi.it::771efc3f-6b62-4b98-b636-ad5c258d619c" providerId="AD" clId="Web-{5E928617-D128-28F0-7C9F-04CAC0800832}" dt="2025-05-05T09:38:04.786" v="761"/>
          <ac:spMkLst>
            <pc:docMk/>
            <pc:sldMk cId="1020396276" sldId="259"/>
            <ac:spMk id="9" creationId="{52D264CC-495D-A5CC-CD45-31BF7B33C78E}"/>
          </ac:spMkLst>
        </pc:spChg>
        <pc:spChg chg="add mod">
          <ac:chgData name="Alessandro Tumminelli" userId="S::a.tumminelli@studenti.unipi.it::771efc3f-6b62-4b98-b636-ad5c258d619c" providerId="AD" clId="Web-{5E928617-D128-28F0-7C9F-04CAC0800832}" dt="2025-05-05T10:00:01.185" v="989" actId="20577"/>
          <ac:spMkLst>
            <pc:docMk/>
            <pc:sldMk cId="1020396276" sldId="259"/>
            <ac:spMk id="10" creationId="{D2347C5A-B187-0655-A309-0A8B0712FCD1}"/>
          </ac:spMkLst>
        </pc:spChg>
        <pc:picChg chg="add del mod ord">
          <ac:chgData name="Alessandro Tumminelli" userId="S::a.tumminelli@studenti.unipi.it::771efc3f-6b62-4b98-b636-ad5c258d619c" providerId="AD" clId="Web-{5E928617-D128-28F0-7C9F-04CAC0800832}" dt="2025-05-05T09:38:19.006" v="765"/>
          <ac:picMkLst>
            <pc:docMk/>
            <pc:sldMk cId="1020396276" sldId="259"/>
            <ac:picMk id="4" creationId="{43FC8DFA-61E4-8CE9-3F0A-01842EC8E024}"/>
          </ac:picMkLst>
        </pc:picChg>
        <pc:picChg chg="add del mod ord">
          <ac:chgData name="Alessandro Tumminelli" userId="S::a.tumminelli@studenti.unipi.it::771efc3f-6b62-4b98-b636-ad5c258d619c" providerId="AD" clId="Web-{5E928617-D128-28F0-7C9F-04CAC0800832}" dt="2025-05-05T09:38:08.208" v="762"/>
          <ac:picMkLst>
            <pc:docMk/>
            <pc:sldMk cId="1020396276" sldId="259"/>
            <ac:picMk id="7" creationId="{5012FDE0-8B39-8D1A-6514-2B4AF6C31135}"/>
          </ac:picMkLst>
        </pc:picChg>
      </pc:sldChg>
      <pc:sldChg chg="new del">
        <pc:chgData name="Alessandro Tumminelli" userId="S::a.tumminelli@studenti.unipi.it::771efc3f-6b62-4b98-b636-ad5c258d619c" providerId="AD" clId="Web-{5E928617-D128-28F0-7C9F-04CAC0800832}" dt="2025-05-05T09:06:51.746" v="78"/>
        <pc:sldMkLst>
          <pc:docMk/>
          <pc:sldMk cId="263100889" sldId="260"/>
        </pc:sldMkLst>
      </pc:sldChg>
      <pc:sldMasterChg chg="mod setBg modSldLayout">
        <pc:chgData name="Alessandro Tumminelli" userId="S::a.tumminelli@studenti.unipi.it::771efc3f-6b62-4b98-b636-ad5c258d619c" providerId="AD" clId="Web-{5E928617-D128-28F0-7C9F-04CAC0800832}" dt="2025-05-05T09:07:13.200" v="81"/>
        <pc:sldMasterMkLst>
          <pc:docMk/>
          <pc:sldMasterMk cId="1801931499" sldId="2147483648"/>
        </pc:sldMasterMkLst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3186192645" sldId="2147483649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126318104" sldId="2147483650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3577393581" sldId="2147483651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1284089777" sldId="2147483652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2747982985" sldId="2147483653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331782546" sldId="2147483654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1894095149" sldId="2147483655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2365816325" sldId="2147483656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1688576698" sldId="2147483657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3424469029" sldId="2147483658"/>
          </pc:sldLayoutMkLst>
        </pc:sldLayoutChg>
        <pc:sldLayoutChg chg="mod">
          <pc:chgData name="Alessandro Tumminelli" userId="S::a.tumminelli@studenti.unipi.it::771efc3f-6b62-4b98-b636-ad5c258d619c" providerId="AD" clId="Web-{5E928617-D128-28F0-7C9F-04CAC0800832}" dt="2025-05-05T09:07:13.200" v="81"/>
          <pc:sldLayoutMkLst>
            <pc:docMk/>
            <pc:sldMasterMk cId="1801931499" sldId="2147483648"/>
            <pc:sldLayoutMk cId="1026842362" sldId="2147483659"/>
          </pc:sldLayoutMkLst>
        </pc:sldLayoutChg>
      </pc:sldMasterChg>
    </pc:docChg>
  </pc:docChgLst>
  <pc:docChgLst>
    <pc:chgData name="Alessandro Tumminelli" userId="S::a.tumminelli@studenti.unipi.it::771efc3f-6b62-4b98-b636-ad5c258d619c" providerId="AD" clId="Web-{452479E3-028F-8BFA-27DA-9B3981D3716F}"/>
    <pc:docChg chg="addSld modSld">
      <pc:chgData name="Alessandro Tumminelli" userId="S::a.tumminelli@studenti.unipi.it::771efc3f-6b62-4b98-b636-ad5c258d619c" providerId="AD" clId="Web-{452479E3-028F-8BFA-27DA-9B3981D3716F}" dt="2025-05-07T07:36:08.333" v="18" actId="20577"/>
      <pc:docMkLst>
        <pc:docMk/>
      </pc:docMkLst>
      <pc:sldChg chg="addSp modSp new">
        <pc:chgData name="Alessandro Tumminelli" userId="S::a.tumminelli@studenti.unipi.it::771efc3f-6b62-4b98-b636-ad5c258d619c" providerId="AD" clId="Web-{452479E3-028F-8BFA-27DA-9B3981D3716F}" dt="2025-05-07T07:36:08.333" v="18" actId="20577"/>
        <pc:sldMkLst>
          <pc:docMk/>
          <pc:sldMk cId="3411158759" sldId="260"/>
        </pc:sldMkLst>
        <pc:spChg chg="mod">
          <ac:chgData name="Alessandro Tumminelli" userId="S::a.tumminelli@studenti.unipi.it::771efc3f-6b62-4b98-b636-ad5c258d619c" providerId="AD" clId="Web-{452479E3-028F-8BFA-27DA-9B3981D3716F}" dt="2025-05-07T07:35:56.239" v="8" actId="20577"/>
          <ac:spMkLst>
            <pc:docMk/>
            <pc:sldMk cId="3411158759" sldId="260"/>
            <ac:spMk id="2" creationId="{CD5A81A7-8B03-4044-3AA6-B7D858A5E596}"/>
          </ac:spMkLst>
        </pc:spChg>
        <pc:spChg chg="mod">
          <ac:chgData name="Alessandro Tumminelli" userId="S::a.tumminelli@studenti.unipi.it::771efc3f-6b62-4b98-b636-ad5c258d619c" providerId="AD" clId="Web-{452479E3-028F-8BFA-27DA-9B3981D3716F}" dt="2025-05-07T07:36:08.333" v="18" actId="20577"/>
          <ac:spMkLst>
            <pc:docMk/>
            <pc:sldMk cId="3411158759" sldId="260"/>
            <ac:spMk id="3" creationId="{3143D1FD-D28C-1DF6-75E4-73F57EE29243}"/>
          </ac:spMkLst>
        </pc:spChg>
        <pc:picChg chg="add mod">
          <ac:chgData name="Alessandro Tumminelli" userId="S::a.tumminelli@studenti.unipi.it::771efc3f-6b62-4b98-b636-ad5c258d619c" providerId="AD" clId="Web-{452479E3-028F-8BFA-27DA-9B3981D3716F}" dt="2025-05-07T07:35:34.582" v="2" actId="1076"/>
          <ac:picMkLst>
            <pc:docMk/>
            <pc:sldMk cId="3411158759" sldId="260"/>
            <ac:picMk id="5" creationId="{8FC29171-8086-E1C3-2EE3-7F1A74982FA2}"/>
          </ac:picMkLst>
        </pc:picChg>
      </pc:sldChg>
    </pc:docChg>
  </pc:docChgLst>
  <pc:docChgLst>
    <pc:chgData name="Alessandro Tumminelli" userId="S::a.tumminelli@studenti.unipi.it::771efc3f-6b62-4b98-b636-ad5c258d619c" providerId="AD" clId="Web-{AD5330BA-D257-3965-357E-D632BD1CD330}"/>
    <pc:docChg chg="addSld modSld">
      <pc:chgData name="Alessandro Tumminelli" userId="S::a.tumminelli@studenti.unipi.it::771efc3f-6b62-4b98-b636-ad5c258d619c" providerId="AD" clId="Web-{AD5330BA-D257-3965-357E-D632BD1CD330}" dt="2025-05-07T14:13:37.941" v="253" actId="20577"/>
      <pc:docMkLst>
        <pc:docMk/>
      </pc:docMkLst>
      <pc:sldChg chg="modSp">
        <pc:chgData name="Alessandro Tumminelli" userId="S::a.tumminelli@studenti.unipi.it::771efc3f-6b62-4b98-b636-ad5c258d619c" providerId="AD" clId="Web-{AD5330BA-D257-3965-357E-D632BD1CD330}" dt="2025-05-07T14:13:37.941" v="253" actId="20577"/>
        <pc:sldMkLst>
          <pc:docMk/>
          <pc:sldMk cId="2205953418" sldId="258"/>
        </pc:sldMkLst>
        <pc:spChg chg="mod">
          <ac:chgData name="Alessandro Tumminelli" userId="S::a.tumminelli@studenti.unipi.it::771efc3f-6b62-4b98-b636-ad5c258d619c" providerId="AD" clId="Web-{AD5330BA-D257-3965-357E-D632BD1CD330}" dt="2025-05-07T14:13:37.941" v="253" actId="20577"/>
          <ac:spMkLst>
            <pc:docMk/>
            <pc:sldMk cId="2205953418" sldId="258"/>
            <ac:spMk id="7" creationId="{4D376C71-2FC7-22BF-9B81-527B3F745B7B}"/>
          </ac:spMkLst>
        </pc:spChg>
      </pc:sldChg>
      <pc:sldChg chg="modSp">
        <pc:chgData name="Alessandro Tumminelli" userId="S::a.tumminelli@studenti.unipi.it::771efc3f-6b62-4b98-b636-ad5c258d619c" providerId="AD" clId="Web-{AD5330BA-D257-3965-357E-D632BD1CD330}" dt="2025-05-07T14:09:20.408" v="232" actId="20577"/>
        <pc:sldMkLst>
          <pc:docMk/>
          <pc:sldMk cId="1020396276" sldId="259"/>
        </pc:sldMkLst>
        <pc:spChg chg="mod">
          <ac:chgData name="Alessandro Tumminelli" userId="S::a.tumminelli@studenti.unipi.it::771efc3f-6b62-4b98-b636-ad5c258d619c" providerId="AD" clId="Web-{AD5330BA-D257-3965-357E-D632BD1CD330}" dt="2025-05-07T14:09:20.408" v="232" actId="20577"/>
          <ac:spMkLst>
            <pc:docMk/>
            <pc:sldMk cId="1020396276" sldId="259"/>
            <ac:spMk id="10" creationId="{D2347C5A-B187-0655-A309-0A8B0712FCD1}"/>
          </ac:spMkLst>
        </pc:spChg>
      </pc:sldChg>
      <pc:sldChg chg="modSp">
        <pc:chgData name="Alessandro Tumminelli" userId="S::a.tumminelli@studenti.unipi.it::771efc3f-6b62-4b98-b636-ad5c258d619c" providerId="AD" clId="Web-{AD5330BA-D257-3965-357E-D632BD1CD330}" dt="2025-05-07T14:09:13.923" v="229" actId="14100"/>
        <pc:sldMkLst>
          <pc:docMk/>
          <pc:sldMk cId="3411158759" sldId="260"/>
        </pc:sldMkLst>
        <pc:spChg chg="mod">
          <ac:chgData name="Alessandro Tumminelli" userId="S::a.tumminelli@studenti.unipi.it::771efc3f-6b62-4b98-b636-ad5c258d619c" providerId="AD" clId="Web-{AD5330BA-D257-3965-357E-D632BD1CD330}" dt="2025-05-07T13:54:24.239" v="179" actId="20577"/>
          <ac:spMkLst>
            <pc:docMk/>
            <pc:sldMk cId="3411158759" sldId="260"/>
            <ac:spMk id="2" creationId="{CD5A81A7-8B03-4044-3AA6-B7D858A5E596}"/>
          </ac:spMkLst>
        </pc:spChg>
        <pc:spChg chg="mod">
          <ac:chgData name="Alessandro Tumminelli" userId="S::a.tumminelli@studenti.unipi.it::771efc3f-6b62-4b98-b636-ad5c258d619c" providerId="AD" clId="Web-{AD5330BA-D257-3965-357E-D632BD1CD330}" dt="2025-05-07T13:57:02.312" v="196" actId="20577"/>
          <ac:spMkLst>
            <pc:docMk/>
            <pc:sldMk cId="3411158759" sldId="260"/>
            <ac:spMk id="3" creationId="{3143D1FD-D28C-1DF6-75E4-73F57EE29243}"/>
          </ac:spMkLst>
        </pc:spChg>
        <pc:picChg chg="mod">
          <ac:chgData name="Alessandro Tumminelli" userId="S::a.tumminelli@studenti.unipi.it::771efc3f-6b62-4b98-b636-ad5c258d619c" providerId="AD" clId="Web-{AD5330BA-D257-3965-357E-D632BD1CD330}" dt="2025-05-07T14:09:13.923" v="229" actId="14100"/>
          <ac:picMkLst>
            <pc:docMk/>
            <pc:sldMk cId="3411158759" sldId="260"/>
            <ac:picMk id="5" creationId="{8FC29171-8086-E1C3-2EE3-7F1A74982FA2}"/>
          </ac:picMkLst>
        </pc:picChg>
      </pc:sldChg>
      <pc:sldChg chg="addSp delSp modSp new">
        <pc:chgData name="Alessandro Tumminelli" userId="S::a.tumminelli@studenti.unipi.it::771efc3f-6b62-4b98-b636-ad5c258d619c" providerId="AD" clId="Web-{AD5330BA-D257-3965-357E-D632BD1CD330}" dt="2025-05-07T14:12:05.450" v="250" actId="20577"/>
        <pc:sldMkLst>
          <pc:docMk/>
          <pc:sldMk cId="3261261280" sldId="261"/>
        </pc:sldMkLst>
        <pc:spChg chg="mod">
          <ac:chgData name="Alessandro Tumminelli" userId="S::a.tumminelli@studenti.unipi.it::771efc3f-6b62-4b98-b636-ad5c258d619c" providerId="AD" clId="Web-{AD5330BA-D257-3965-357E-D632BD1CD330}" dt="2025-05-07T14:09:31.925" v="239" actId="20577"/>
          <ac:spMkLst>
            <pc:docMk/>
            <pc:sldMk cId="3261261280" sldId="261"/>
            <ac:spMk id="2" creationId="{FC0A515E-9774-5FAC-99B4-95574F73AEC3}"/>
          </ac:spMkLst>
        </pc:spChg>
        <pc:spChg chg="add del mod">
          <ac:chgData name="Alessandro Tumminelli" userId="S::a.tumminelli@studenti.unipi.it::771efc3f-6b62-4b98-b636-ad5c258d619c" providerId="AD" clId="Web-{AD5330BA-D257-3965-357E-D632BD1CD330}" dt="2025-05-07T14:12:05.450" v="250" actId="20577"/>
          <ac:spMkLst>
            <pc:docMk/>
            <pc:sldMk cId="3261261280" sldId="261"/>
            <ac:spMk id="3" creationId="{3BD8B2F4-4262-C75F-0277-F22C447A9300}"/>
          </ac:spMkLst>
        </pc:spChg>
        <pc:graphicFrameChg chg="add del mod ord modGraphic">
          <ac:chgData name="Alessandro Tumminelli" userId="S::a.tumminelli@studenti.unipi.it::771efc3f-6b62-4b98-b636-ad5c258d619c" providerId="AD" clId="Web-{AD5330BA-D257-3965-357E-D632BD1CD330}" dt="2025-05-07T14:10:32.585" v="241"/>
          <ac:graphicFrameMkLst>
            <pc:docMk/>
            <pc:sldMk cId="3261261280" sldId="261"/>
            <ac:graphicFrameMk id="7" creationId="{B6B215B9-F211-23F3-7B56-CB6FA9BCC67E}"/>
          </ac:graphicFrameMkLst>
        </pc:graphicFrameChg>
        <pc:graphicFrameChg chg="add del mod ord modGraphic">
          <ac:chgData name="Alessandro Tumminelli" userId="S::a.tumminelli@studenti.unipi.it::771efc3f-6b62-4b98-b636-ad5c258d619c" providerId="AD" clId="Web-{AD5330BA-D257-3965-357E-D632BD1CD330}" dt="2025-05-07T14:10:38.367" v="243"/>
          <ac:graphicFrameMkLst>
            <pc:docMk/>
            <pc:sldMk cId="3261261280" sldId="261"/>
            <ac:graphicFrameMk id="9" creationId="{A4D3DD89-B91F-D110-9AFF-55494F4044DE}"/>
          </ac:graphicFrameMkLst>
        </pc:graphicFrameChg>
        <pc:picChg chg="add mod">
          <ac:chgData name="Alessandro Tumminelli" userId="S::a.tumminelli@studenti.unipi.it::771efc3f-6b62-4b98-b636-ad5c258d619c" providerId="AD" clId="Web-{AD5330BA-D257-3965-357E-D632BD1CD330}" dt="2025-05-07T14:07:32.807" v="222" actId="1076"/>
          <ac:picMkLst>
            <pc:docMk/>
            <pc:sldMk cId="3261261280" sldId="261"/>
            <ac:picMk id="5" creationId="{DD247041-1D03-8F86-F925-DEF5EBA3CFA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6192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4469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842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318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7393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089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7982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782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4095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58163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8576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de-DE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de-DE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4A8E5F-40E5-4553-9F3C-699F1A5B8145}" type="datetimeFigureOut">
              <a:rPr lang="de-DE" smtClean="0"/>
              <a:t>11.06.2025</a:t>
            </a:fld>
            <a:endParaRPr lang="de-DE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CD45B7-DFE2-4393-8D37-380FC36BF3A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1931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/>
              <a:t>Fake </a:t>
            </a:r>
            <a:r>
              <a:rPr lang="de-DE" err="1"/>
              <a:t>news</a:t>
            </a:r>
            <a:r>
              <a:rPr lang="de-DE"/>
              <a:t> </a:t>
            </a:r>
            <a:r>
              <a:rPr lang="de-DE" err="1"/>
              <a:t>detection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Academic Year  2024-2025</a:t>
            </a:r>
          </a:p>
          <a:p>
            <a:r>
              <a:rPr lang="de-DE"/>
              <a:t>Alessandro Tumminelli</a:t>
            </a:r>
          </a:p>
        </p:txBody>
      </p:sp>
      <p:pic>
        <p:nvPicPr>
          <p:cNvPr id="5" name="Immagine 4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7B259874-1FB2-B8CD-39C0-8915F266B1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5" y="5255674"/>
            <a:ext cx="11914910" cy="1334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583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9A6BCA8-C624-434F-F465-4174A1B36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err="1"/>
              <a:t>Relevance</a:t>
            </a:r>
          </a:p>
        </p:txBody>
      </p:sp>
      <p:pic>
        <p:nvPicPr>
          <p:cNvPr id="7" name="Segnaposto contenuto 6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C8FC609D-B674-EAA9-4F32-63E4D6C45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73411"/>
            <a:ext cx="10515600" cy="1181100"/>
          </a:xfr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5DBBF21-63BE-2E85-BDE0-1BF963E2AEAC}"/>
              </a:ext>
            </a:extLst>
          </p:cNvPr>
          <p:cNvSpPr txBox="1"/>
          <p:nvPr/>
        </p:nvSpPr>
        <p:spPr>
          <a:xfrm>
            <a:off x="846666" y="1614311"/>
            <a:ext cx="10679288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it-IT" sz="2800">
                <a:latin typeface="Aptos"/>
                <a:ea typeface="+mn-lt"/>
                <a:cs typeface="+mn-lt"/>
              </a:rPr>
              <a:t> In the </a:t>
            </a:r>
            <a:r>
              <a:rPr lang="it-IT" sz="2800" err="1">
                <a:latin typeface="Aptos"/>
                <a:ea typeface="+mn-lt"/>
                <a:cs typeface="+mn-lt"/>
              </a:rPr>
              <a:t>current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technological</a:t>
            </a:r>
            <a:r>
              <a:rPr lang="it-IT" sz="2800">
                <a:latin typeface="Aptos"/>
                <a:ea typeface="+mn-lt"/>
                <a:cs typeface="+mn-lt"/>
              </a:rPr>
              <a:t> era, online news </a:t>
            </a:r>
            <a:r>
              <a:rPr lang="it-IT" sz="2800" err="1">
                <a:latin typeface="Aptos"/>
                <a:ea typeface="+mn-lt"/>
                <a:cs typeface="+mn-lt"/>
              </a:rPr>
              <a:t>is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becoming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increasingly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widespread</a:t>
            </a:r>
            <a:r>
              <a:rPr lang="it-IT" sz="2800">
                <a:latin typeface="Aptos"/>
                <a:ea typeface="+mn-lt"/>
                <a:cs typeface="+mn-lt"/>
              </a:rPr>
              <a:t>, </a:t>
            </a:r>
            <a:r>
              <a:rPr lang="it-IT" sz="2800" err="1">
                <a:latin typeface="Aptos"/>
                <a:ea typeface="+mn-lt"/>
                <a:cs typeface="+mn-lt"/>
              </a:rPr>
              <a:t>especially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during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significant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historical</a:t>
            </a:r>
            <a:r>
              <a:rPr lang="it-IT" sz="2800">
                <a:latin typeface="Aptos"/>
                <a:ea typeface="+mn-lt"/>
                <a:cs typeface="+mn-lt"/>
              </a:rPr>
              <a:t> events </a:t>
            </a:r>
            <a:r>
              <a:rPr lang="it-IT" sz="2800" err="1">
                <a:latin typeface="Aptos"/>
                <a:ea typeface="+mn-lt"/>
                <a:cs typeface="+mn-lt"/>
              </a:rPr>
              <a:t>such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as</a:t>
            </a:r>
            <a:r>
              <a:rPr lang="it-IT" sz="2800">
                <a:latin typeface="Aptos"/>
                <a:ea typeface="+mn-lt"/>
                <a:cs typeface="+mn-lt"/>
              </a:rPr>
              <a:t> U.S. </a:t>
            </a:r>
            <a:r>
              <a:rPr lang="it-IT" sz="2800" err="1">
                <a:latin typeface="Aptos"/>
                <a:ea typeface="+mn-lt"/>
                <a:cs typeface="+mn-lt"/>
              </a:rPr>
              <a:t>elections</a:t>
            </a:r>
            <a:r>
              <a:rPr lang="it-IT" sz="2800">
                <a:latin typeface="Aptos"/>
                <a:ea typeface="+mn-lt"/>
                <a:cs typeface="+mn-lt"/>
              </a:rPr>
              <a:t> or </a:t>
            </a:r>
            <a:r>
              <a:rPr lang="it-IT" sz="2800" err="1">
                <a:latin typeface="Aptos"/>
                <a:ea typeface="+mn-lt"/>
                <a:cs typeface="+mn-lt"/>
              </a:rPr>
              <a:t>papal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conclaves</a:t>
            </a:r>
            <a:r>
              <a:rPr lang="it-IT" sz="2800">
                <a:latin typeface="Aptos"/>
                <a:ea typeface="+mn-lt"/>
                <a:cs typeface="+mn-lt"/>
              </a:rPr>
              <a:t>.</a:t>
            </a:r>
            <a:endParaRPr lang="it-IT" sz="2800">
              <a:latin typeface="Aptos"/>
              <a:ea typeface="Calibri"/>
              <a:cs typeface="Calibri"/>
            </a:endParaRPr>
          </a:p>
          <a:p>
            <a:pPr algn="just"/>
            <a:endParaRPr lang="it-IT" sz="2800">
              <a:latin typeface="Aptos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Distinguishing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real</a:t>
            </a:r>
            <a:r>
              <a:rPr lang="it-IT" sz="2800">
                <a:latin typeface="Aptos"/>
                <a:ea typeface="+mn-lt"/>
                <a:cs typeface="+mn-lt"/>
              </a:rPr>
              <a:t> news from fake news </a:t>
            </a:r>
            <a:r>
              <a:rPr lang="it-IT" sz="2800" err="1">
                <a:latin typeface="Aptos"/>
                <a:ea typeface="+mn-lt"/>
                <a:cs typeface="+mn-lt"/>
              </a:rPr>
              <a:t>is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becoming</a:t>
            </a:r>
            <a:r>
              <a:rPr lang="it-IT" sz="2800">
                <a:latin typeface="Aptos"/>
                <a:ea typeface="+mn-lt"/>
                <a:cs typeface="+mn-lt"/>
              </a:rPr>
              <a:t> more and more </a:t>
            </a:r>
            <a:r>
              <a:rPr lang="it-IT" sz="2800" err="1">
                <a:latin typeface="Aptos"/>
                <a:ea typeface="+mn-lt"/>
                <a:cs typeface="+mn-lt"/>
              </a:rPr>
              <a:t>challenging</a:t>
            </a:r>
            <a:r>
              <a:rPr lang="it-IT" sz="2800">
                <a:latin typeface="Aptos"/>
                <a:ea typeface="+mn-lt"/>
                <a:cs typeface="+mn-lt"/>
              </a:rPr>
              <a:t>, </a:t>
            </a:r>
            <a:r>
              <a:rPr lang="it-IT" sz="2800" err="1">
                <a:latin typeface="Aptos"/>
                <a:ea typeface="+mn-lt"/>
                <a:cs typeface="+mn-lt"/>
              </a:rPr>
              <a:t>partly</a:t>
            </a:r>
            <a:r>
              <a:rPr lang="it-IT" sz="2800">
                <a:latin typeface="Aptos"/>
                <a:ea typeface="+mn-lt"/>
                <a:cs typeface="+mn-lt"/>
              </a:rPr>
              <a:t> due to the </a:t>
            </a:r>
            <a:r>
              <a:rPr lang="it-IT" sz="2800" err="1">
                <a:latin typeface="Aptos"/>
                <a:ea typeface="+mn-lt"/>
                <a:cs typeface="+mn-lt"/>
              </a:rPr>
              <a:t>rapid</a:t>
            </a:r>
            <a:r>
              <a:rPr lang="it-IT" sz="2800">
                <a:latin typeface="Aptos"/>
                <a:ea typeface="+mn-lt"/>
                <a:cs typeface="+mn-lt"/>
              </a:rPr>
              <a:t> </a:t>
            </a:r>
            <a:r>
              <a:rPr lang="it-IT" sz="2800" err="1">
                <a:latin typeface="Aptos"/>
                <a:ea typeface="+mn-lt"/>
                <a:cs typeface="+mn-lt"/>
              </a:rPr>
              <a:t>evolution</a:t>
            </a:r>
            <a:r>
              <a:rPr lang="it-IT" sz="2800">
                <a:latin typeface="Aptos"/>
                <a:ea typeface="+mn-lt"/>
                <a:cs typeface="+mn-lt"/>
              </a:rPr>
              <a:t> of AI </a:t>
            </a:r>
            <a:r>
              <a:rPr lang="it-IT" sz="2800" err="1">
                <a:latin typeface="Aptos"/>
                <a:ea typeface="+mn-lt"/>
                <a:cs typeface="+mn-lt"/>
              </a:rPr>
              <a:t>technologies</a:t>
            </a:r>
            <a:r>
              <a:rPr lang="it-IT" sz="2800">
                <a:latin typeface="Aptos"/>
                <a:ea typeface="+mn-lt"/>
                <a:cs typeface="+mn-lt"/>
              </a:rPr>
              <a:t>.</a:t>
            </a:r>
          </a:p>
          <a:p>
            <a:pPr marL="285750" indent="-285750" algn="just">
              <a:buFont typeface="Arial"/>
              <a:buChar char="•"/>
            </a:pPr>
            <a:endParaRPr lang="it-IT" sz="280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27786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CBAD1B-919B-5729-31E0-30D4F0320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Case of study</a:t>
            </a:r>
          </a:p>
        </p:txBody>
      </p:sp>
      <p:pic>
        <p:nvPicPr>
          <p:cNvPr id="4" name="Segnaposto contenuto 3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2D50701D-433E-5EC1-60B9-AF485B7E80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5242623"/>
            <a:ext cx="10515600" cy="1181100"/>
          </a:xfr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4D376C71-2FC7-22BF-9B81-527B3F745B7B}"/>
              </a:ext>
            </a:extLst>
          </p:cNvPr>
          <p:cNvSpPr txBox="1"/>
          <p:nvPr/>
        </p:nvSpPr>
        <p:spPr>
          <a:xfrm>
            <a:off x="835377" y="1690400"/>
            <a:ext cx="10487377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>
              <a:buFont typeface="Arial"/>
              <a:buChar char="•"/>
            </a:pPr>
            <a:r>
              <a:rPr lang="it-IT" sz="2800" dirty="0">
                <a:ea typeface="+mn-lt"/>
                <a:cs typeface="+mn-lt"/>
              </a:rPr>
              <a:t> The </a:t>
            </a:r>
            <a:r>
              <a:rPr lang="it-IT" sz="2800" dirty="0" err="1">
                <a:ea typeface="+mn-lt"/>
                <a:cs typeface="+mn-lt"/>
              </a:rPr>
              <a:t>main</a:t>
            </a:r>
            <a:r>
              <a:rPr lang="it-IT" sz="2800" dirty="0">
                <a:ea typeface="+mn-lt"/>
                <a:cs typeface="+mn-lt"/>
              </a:rPr>
              <a:t> focus of </a:t>
            </a:r>
            <a:r>
              <a:rPr lang="it-IT" sz="2800" dirty="0" err="1">
                <a:ea typeface="+mn-lt"/>
                <a:cs typeface="+mn-lt"/>
              </a:rPr>
              <a:t>this</a:t>
            </a:r>
            <a:r>
              <a:rPr lang="it-IT" sz="2800" dirty="0">
                <a:ea typeface="+mn-lt"/>
                <a:cs typeface="+mn-lt"/>
              </a:rPr>
              <a:t> project </a:t>
            </a:r>
            <a:r>
              <a:rPr lang="it-IT" sz="2800" dirty="0" err="1">
                <a:ea typeface="+mn-lt"/>
                <a:cs typeface="+mn-lt"/>
              </a:rPr>
              <a:t>is</a:t>
            </a:r>
            <a:r>
              <a:rPr lang="it-IT" sz="2800" dirty="0">
                <a:ea typeface="+mn-lt"/>
                <a:cs typeface="+mn-lt"/>
              </a:rPr>
              <a:t> on the </a:t>
            </a:r>
            <a:r>
              <a:rPr lang="it-IT" sz="2800" dirty="0" err="1">
                <a:ea typeface="+mn-lt"/>
                <a:cs typeface="+mn-lt"/>
              </a:rPr>
              <a:t>classification</a:t>
            </a:r>
            <a:r>
              <a:rPr lang="it-IT" sz="2800" dirty="0">
                <a:ea typeface="+mn-lt"/>
                <a:cs typeface="+mn-lt"/>
              </a:rPr>
              <a:t> of news </a:t>
            </a:r>
            <a:r>
              <a:rPr lang="it-IT" sz="2800" dirty="0" err="1">
                <a:ea typeface="+mn-lt"/>
                <a:cs typeface="+mn-lt"/>
              </a:rPr>
              <a:t>related</a:t>
            </a:r>
            <a:r>
              <a:rPr lang="it-IT" sz="2800" dirty="0">
                <a:ea typeface="+mn-lt"/>
                <a:cs typeface="+mn-lt"/>
              </a:rPr>
              <a:t> to U.S </a:t>
            </a:r>
            <a:r>
              <a:rPr lang="it-IT" sz="2800" dirty="0" err="1">
                <a:ea typeface="+mn-lt"/>
                <a:cs typeface="+mn-lt"/>
              </a:rPr>
              <a:t>presidential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election</a:t>
            </a:r>
            <a:r>
              <a:rPr lang="it-IT" sz="2800" dirty="0">
                <a:ea typeface="+mn-lt"/>
                <a:cs typeface="+mn-lt"/>
              </a:rPr>
              <a:t>. </a:t>
            </a:r>
          </a:p>
          <a:p>
            <a:pPr algn="just">
              <a:buFont typeface="Arial"/>
              <a:buChar char="•"/>
            </a:pPr>
            <a:endParaRPr lang="it-IT" sz="2800" dirty="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it-IT" sz="2800" dirty="0">
                <a:ea typeface="+mn-lt"/>
                <a:cs typeface="+mn-lt"/>
              </a:rPr>
              <a:t> The challenge </a:t>
            </a:r>
            <a:r>
              <a:rPr lang="it-IT" sz="2800" dirty="0" err="1">
                <a:ea typeface="+mn-lt"/>
                <a:cs typeface="+mn-lt"/>
              </a:rPr>
              <a:t>is</a:t>
            </a:r>
            <a:r>
              <a:rPr lang="it-IT" sz="2800" dirty="0">
                <a:ea typeface="+mn-lt"/>
                <a:cs typeface="+mn-lt"/>
              </a:rPr>
              <a:t> building a model </a:t>
            </a:r>
            <a:r>
              <a:rPr lang="it-IT" sz="2800" dirty="0" err="1">
                <a:ea typeface="+mn-lt"/>
                <a:cs typeface="+mn-lt"/>
              </a:rPr>
              <a:t>that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is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able</a:t>
            </a:r>
            <a:r>
              <a:rPr lang="it-IT" sz="2800" dirty="0">
                <a:ea typeface="+mn-lt"/>
                <a:cs typeface="+mn-lt"/>
              </a:rPr>
              <a:t> to </a:t>
            </a:r>
            <a:r>
              <a:rPr lang="it-IT" sz="2800" dirty="0" err="1">
                <a:ea typeface="+mn-lt"/>
                <a:cs typeface="+mn-lt"/>
              </a:rPr>
              <a:t>recognize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real</a:t>
            </a:r>
            <a:r>
              <a:rPr lang="it-IT" sz="2800" dirty="0">
                <a:ea typeface="+mn-lt"/>
                <a:cs typeface="+mn-lt"/>
              </a:rPr>
              <a:t> news from fake news, </a:t>
            </a:r>
            <a:r>
              <a:rPr lang="it-IT" sz="2800" dirty="0" err="1">
                <a:ea typeface="+mn-lt"/>
                <a:cs typeface="+mn-lt"/>
              </a:rPr>
              <a:t>using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classification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>
                <a:ea typeface="+mn-lt"/>
                <a:cs typeface="+mn-lt"/>
              </a:rPr>
              <a:t>methods.</a:t>
            </a:r>
            <a:endParaRPr lang="it-IT" sz="2800" err="1"/>
          </a:p>
          <a:p>
            <a:pPr algn="just">
              <a:buFont typeface="Arial"/>
              <a:buChar char="•"/>
            </a:pPr>
            <a:endParaRPr lang="it-IT" sz="2800"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it-IT" sz="2800" dirty="0">
                <a:ea typeface="+mn-lt"/>
                <a:cs typeface="+mn-lt"/>
              </a:rPr>
              <a:t> By </a:t>
            </a:r>
            <a:r>
              <a:rPr lang="it-IT" sz="2800" dirty="0" err="1">
                <a:ea typeface="+mn-lt"/>
                <a:cs typeface="+mn-lt"/>
              </a:rPr>
              <a:t>concentrating</a:t>
            </a:r>
            <a:r>
              <a:rPr lang="it-IT" sz="2800" dirty="0">
                <a:ea typeface="+mn-lt"/>
                <a:cs typeface="+mn-lt"/>
              </a:rPr>
              <a:t> on U.S </a:t>
            </a:r>
            <a:r>
              <a:rPr lang="it-IT" sz="2800" dirty="0" err="1">
                <a:ea typeface="+mn-lt"/>
                <a:cs typeface="+mn-lt"/>
              </a:rPr>
              <a:t>presidential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election</a:t>
            </a:r>
            <a:r>
              <a:rPr lang="it-IT" sz="2800" dirty="0">
                <a:ea typeface="+mn-lt"/>
                <a:cs typeface="+mn-lt"/>
              </a:rPr>
              <a:t>, the project </a:t>
            </a:r>
            <a:r>
              <a:rPr lang="it-IT" sz="2800" dirty="0" err="1">
                <a:ea typeface="+mn-lt"/>
                <a:cs typeface="+mn-lt"/>
              </a:rPr>
              <a:t>aims</a:t>
            </a:r>
            <a:r>
              <a:rPr lang="it-IT" sz="2800" dirty="0">
                <a:ea typeface="+mn-lt"/>
                <a:cs typeface="+mn-lt"/>
              </a:rPr>
              <a:t> to </a:t>
            </a:r>
            <a:r>
              <a:rPr lang="it-IT" sz="2800" dirty="0" err="1">
                <a:ea typeface="+mn-lt"/>
                <a:cs typeface="+mn-lt"/>
              </a:rPr>
              <a:t>address</a:t>
            </a:r>
            <a:r>
              <a:rPr lang="it-IT" sz="2800" dirty="0">
                <a:ea typeface="+mn-lt"/>
                <a:cs typeface="+mn-lt"/>
              </a:rPr>
              <a:t> a </a:t>
            </a:r>
            <a:r>
              <a:rPr lang="it-IT" sz="2800" dirty="0" err="1">
                <a:ea typeface="+mn-lt"/>
                <a:cs typeface="+mn-lt"/>
              </a:rPr>
              <a:t>highly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relevant</a:t>
            </a:r>
            <a:r>
              <a:rPr lang="it-IT" sz="2800" dirty="0">
                <a:ea typeface="+mn-lt"/>
                <a:cs typeface="+mn-lt"/>
              </a:rPr>
              <a:t> and sensitive domain </a:t>
            </a:r>
            <a:r>
              <a:rPr lang="it-IT" sz="2800" dirty="0" err="1">
                <a:ea typeface="+mn-lt"/>
                <a:cs typeface="+mn-lt"/>
              </a:rPr>
              <a:t>where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misinformation</a:t>
            </a:r>
            <a:r>
              <a:rPr lang="it-IT" sz="2800" dirty="0">
                <a:ea typeface="+mn-lt"/>
                <a:cs typeface="+mn-lt"/>
              </a:rPr>
              <a:t> can </a:t>
            </a:r>
            <a:r>
              <a:rPr lang="it-IT" sz="2800" dirty="0" err="1">
                <a:ea typeface="+mn-lt"/>
                <a:cs typeface="+mn-lt"/>
              </a:rPr>
              <a:t>have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significant</a:t>
            </a:r>
            <a:r>
              <a:rPr lang="it-IT" sz="2800" dirty="0">
                <a:ea typeface="+mn-lt"/>
                <a:cs typeface="+mn-lt"/>
              </a:rPr>
              <a:t> </a:t>
            </a:r>
            <a:r>
              <a:rPr lang="it-IT" sz="2800" dirty="0" err="1">
                <a:ea typeface="+mn-lt"/>
                <a:cs typeface="+mn-lt"/>
              </a:rPr>
              <a:t>societal</a:t>
            </a:r>
            <a:r>
              <a:rPr lang="it-IT" sz="2800" dirty="0">
                <a:ea typeface="+mn-lt"/>
                <a:cs typeface="+mn-lt"/>
              </a:rPr>
              <a:t> impact.</a:t>
            </a:r>
            <a:endParaRPr lang="it-IT" sz="2800" dirty="0"/>
          </a:p>
          <a:p>
            <a:pPr marL="285750" indent="-285750" algn="just">
              <a:buFont typeface="Arial"/>
              <a:buChar char="•"/>
            </a:pPr>
            <a:endParaRPr lang="it-IT" sz="2800"/>
          </a:p>
          <a:p>
            <a:pPr marL="285750" indent="-285750" algn="just">
              <a:buFont typeface="Arial"/>
              <a:buChar char="•"/>
            </a:pPr>
            <a:endParaRPr lang="it-IT" sz="2800"/>
          </a:p>
          <a:p>
            <a:pPr marL="285750" indent="-285750" algn="just">
              <a:buFont typeface="Arial"/>
              <a:buChar char="•"/>
            </a:pPr>
            <a:endParaRPr lang="it-IT" sz="2800"/>
          </a:p>
        </p:txBody>
      </p:sp>
    </p:spTree>
    <p:extLst>
      <p:ext uri="{BB962C8B-B14F-4D97-AF65-F5344CB8AC3E}">
        <p14:creationId xmlns:p14="http://schemas.microsoft.com/office/powerpoint/2010/main" val="2205953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ADBB9A-1554-B14A-F0A5-4934DC4DB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Dataset</a:t>
            </a:r>
          </a:p>
        </p:txBody>
      </p:sp>
      <p:pic>
        <p:nvPicPr>
          <p:cNvPr id="4" name="Segnaposto contenuto 3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43FC8DFA-61E4-8CE9-3F0A-01842EC8E0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4153" y="5256043"/>
            <a:ext cx="9771460" cy="1097757"/>
          </a:xfr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D2347C5A-B187-0655-A309-0A8B0712FCD1}"/>
              </a:ext>
            </a:extLst>
          </p:cNvPr>
          <p:cNvSpPr txBox="1"/>
          <p:nvPr/>
        </p:nvSpPr>
        <p:spPr>
          <a:xfrm>
            <a:off x="846666" y="1507066"/>
            <a:ext cx="10476088" cy="37548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it-IT" sz="2800" dirty="0"/>
              <a:t>The dataset </a:t>
            </a:r>
            <a:r>
              <a:rPr lang="it-IT" sz="2800" dirty="0" err="1"/>
              <a:t>collected</a:t>
            </a:r>
            <a:r>
              <a:rPr lang="it-IT" sz="2800" dirty="0"/>
              <a:t> </a:t>
            </a:r>
            <a:r>
              <a:rPr lang="it-IT" sz="2800" dirty="0" err="1"/>
              <a:t>is</a:t>
            </a:r>
            <a:r>
              <a:rPr lang="it-IT" sz="2800" dirty="0"/>
              <a:t> </a:t>
            </a:r>
            <a:r>
              <a:rPr lang="it-IT" sz="2800" dirty="0" err="1"/>
              <a:t>composed</a:t>
            </a:r>
            <a:r>
              <a:rPr lang="it-IT" sz="2800" dirty="0"/>
              <a:t> by 45000 news </a:t>
            </a:r>
            <a:r>
              <a:rPr lang="it-IT" sz="2800" dirty="0" err="1"/>
              <a:t>it</a:t>
            </a:r>
            <a:r>
              <a:rPr lang="it-IT" sz="2800" dirty="0"/>
              <a:t> </a:t>
            </a:r>
            <a:r>
              <a:rPr lang="it-IT" sz="2800" dirty="0" err="1"/>
              <a:t>was</a:t>
            </a:r>
            <a:r>
              <a:rPr lang="it-IT" sz="2800" dirty="0"/>
              <a:t> </a:t>
            </a:r>
            <a:r>
              <a:rPr lang="it-IT" sz="2800" dirty="0" err="1"/>
              <a:t>founded</a:t>
            </a:r>
            <a:r>
              <a:rPr lang="it-IT" sz="2800" dirty="0"/>
              <a:t> in the following link: </a:t>
            </a:r>
          </a:p>
          <a:p>
            <a:pPr marL="285750" indent="-285750" algn="just">
              <a:buFont typeface="Arial"/>
              <a:buChar char="•"/>
            </a:pPr>
            <a:r>
              <a:rPr lang="it-IT" sz="2800" dirty="0"/>
              <a:t>The features are:</a:t>
            </a:r>
            <a:endParaRPr lang="it-IT" sz="2800">
              <a:ea typeface="+mn-lt"/>
              <a:cs typeface="+mn-lt"/>
            </a:endParaRPr>
          </a:p>
          <a:p>
            <a:pPr lvl="1" algn="just">
              <a:buAutoNum type="arabicPeriod"/>
            </a:pPr>
            <a:r>
              <a:rPr lang="it-IT" sz="2800" dirty="0">
                <a:ea typeface="+mn-lt"/>
                <a:cs typeface="+mn-lt"/>
              </a:rPr>
              <a:t>Title of news </a:t>
            </a:r>
            <a:r>
              <a:rPr lang="it-IT" sz="2800" dirty="0" err="1">
                <a:ea typeface="+mn-lt"/>
                <a:cs typeface="+mn-lt"/>
              </a:rPr>
              <a:t>article</a:t>
            </a:r>
            <a:endParaRPr lang="it-IT" sz="2800" dirty="0">
              <a:ea typeface="+mn-lt"/>
              <a:cs typeface="+mn-lt"/>
            </a:endParaRPr>
          </a:p>
          <a:p>
            <a:pPr marL="742950" lvl="1" indent="-285750" algn="just">
              <a:buAutoNum type="arabicPeriod"/>
            </a:pPr>
            <a:r>
              <a:rPr lang="it-IT" sz="2800" dirty="0">
                <a:ea typeface="+mn-lt"/>
                <a:cs typeface="+mn-lt"/>
              </a:rPr>
              <a:t>Body text of news </a:t>
            </a:r>
            <a:r>
              <a:rPr lang="it-IT" sz="2800" dirty="0" err="1">
                <a:ea typeface="+mn-lt"/>
                <a:cs typeface="+mn-lt"/>
              </a:rPr>
              <a:t>article</a:t>
            </a:r>
            <a:endParaRPr lang="it-IT" sz="2800" dirty="0"/>
          </a:p>
          <a:p>
            <a:pPr marL="742950" lvl="1" indent="-285750" algn="just">
              <a:buAutoNum type="arabicPeriod"/>
            </a:pPr>
            <a:r>
              <a:rPr lang="it-IT" sz="2800" dirty="0" err="1">
                <a:ea typeface="+mn-lt"/>
                <a:cs typeface="+mn-lt"/>
              </a:rPr>
              <a:t>Subject</a:t>
            </a:r>
            <a:r>
              <a:rPr lang="it-IT" sz="2800" dirty="0">
                <a:ea typeface="+mn-lt"/>
                <a:cs typeface="+mn-lt"/>
              </a:rPr>
              <a:t> of news </a:t>
            </a:r>
            <a:r>
              <a:rPr lang="it-IT" sz="2800" dirty="0" err="1">
                <a:ea typeface="+mn-lt"/>
                <a:cs typeface="+mn-lt"/>
              </a:rPr>
              <a:t>article</a:t>
            </a:r>
            <a:endParaRPr lang="it-IT" sz="2800" dirty="0"/>
          </a:p>
          <a:p>
            <a:pPr lvl="1" algn="just">
              <a:buAutoNum type="arabicPeriod"/>
            </a:pPr>
            <a:r>
              <a:rPr lang="it-IT" sz="2800" dirty="0" err="1">
                <a:ea typeface="+mn-lt"/>
                <a:cs typeface="+mn-lt"/>
              </a:rPr>
              <a:t>Publish</a:t>
            </a:r>
            <a:r>
              <a:rPr lang="it-IT" sz="2800" dirty="0">
                <a:ea typeface="+mn-lt"/>
                <a:cs typeface="+mn-lt"/>
              </a:rPr>
              <a:t> date of news </a:t>
            </a:r>
            <a:r>
              <a:rPr lang="it-IT" sz="2800" dirty="0" err="1">
                <a:ea typeface="+mn-lt"/>
                <a:cs typeface="+mn-lt"/>
              </a:rPr>
              <a:t>article</a:t>
            </a:r>
            <a:endParaRPr lang="it-IT" sz="2800" dirty="0"/>
          </a:p>
          <a:p>
            <a:pPr marL="742950" lvl="1" indent="-285750" algn="just">
              <a:buAutoNum type="arabicPeriod"/>
            </a:pPr>
            <a:endParaRPr lang="it-IT" sz="2400" dirty="0"/>
          </a:p>
          <a:p>
            <a:pPr marL="742950" lvl="1" indent="-285750">
              <a:buAutoNum type="arabicPeriod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0396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A81A7-8B03-4044-3AA6-B7D858A5E5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steps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143D1FD-D28C-1DF6-75E4-73F57EE2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 algn="just">
              <a:buAutoNum type="arabicPeriod"/>
            </a:pPr>
            <a:r>
              <a:rPr lang="it-IT" dirty="0" err="1">
                <a:ea typeface="+mn-lt"/>
                <a:cs typeface="+mn-lt"/>
              </a:rPr>
              <a:t>Preprocessing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textual</a:t>
            </a:r>
            <a:r>
              <a:rPr lang="it-IT" dirty="0">
                <a:ea typeface="+mn-lt"/>
                <a:cs typeface="+mn-lt"/>
              </a:rPr>
              <a:t> data</a:t>
            </a:r>
            <a:endParaRPr lang="it-IT" dirty="0"/>
          </a:p>
          <a:p>
            <a:pPr marL="514350" indent="-514350" algn="just">
              <a:buAutoNum type="arabicPeriod"/>
            </a:pPr>
            <a:r>
              <a:rPr lang="it-IT" dirty="0" err="1">
                <a:ea typeface="+mn-lt"/>
                <a:cs typeface="+mn-lt"/>
              </a:rPr>
              <a:t>Apply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classification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dirty="0" err="1">
                <a:ea typeface="+mn-lt"/>
                <a:cs typeface="+mn-lt"/>
              </a:rPr>
              <a:t>algorithms</a:t>
            </a:r>
            <a:endParaRPr lang="it-IT" dirty="0" err="1"/>
          </a:p>
          <a:p>
            <a:pPr marL="514350" indent="-514350" algn="just">
              <a:buAutoNum type="arabicPeriod"/>
            </a:pPr>
            <a:r>
              <a:rPr lang="it-IT" dirty="0" err="1">
                <a:ea typeface="+mn-lt"/>
                <a:cs typeface="+mn-lt"/>
              </a:rPr>
              <a:t>Evaluate</a:t>
            </a:r>
            <a:r>
              <a:rPr lang="it-IT" dirty="0">
                <a:ea typeface="+mn-lt"/>
                <a:cs typeface="+mn-lt"/>
              </a:rPr>
              <a:t> model performances</a:t>
            </a:r>
            <a:endParaRPr lang="it-IT" dirty="0"/>
          </a:p>
          <a:p>
            <a:pPr marL="514350" indent="-514350" algn="just">
              <a:buAutoNum type="arabicPeriod"/>
            </a:pPr>
            <a:r>
              <a:rPr lang="it-IT" err="1">
                <a:ea typeface="+mn-lt"/>
                <a:cs typeface="+mn-lt"/>
              </a:rPr>
              <a:t>Identify</a:t>
            </a:r>
            <a:r>
              <a:rPr lang="it-IT" dirty="0">
                <a:ea typeface="+mn-lt"/>
                <a:cs typeface="+mn-lt"/>
              </a:rPr>
              <a:t> the </a:t>
            </a:r>
            <a:r>
              <a:rPr lang="it-IT" err="1">
                <a:ea typeface="+mn-lt"/>
                <a:cs typeface="+mn-lt"/>
              </a:rPr>
              <a:t>most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effective</a:t>
            </a:r>
            <a:r>
              <a:rPr lang="it-IT" dirty="0">
                <a:ea typeface="+mn-lt"/>
                <a:cs typeface="+mn-lt"/>
              </a:rPr>
              <a:t> model for </a:t>
            </a:r>
            <a:r>
              <a:rPr lang="it-IT" err="1">
                <a:ea typeface="+mn-lt"/>
                <a:cs typeface="+mn-lt"/>
              </a:rPr>
              <a:t>distinguishing</a:t>
            </a:r>
            <a:r>
              <a:rPr lang="it-IT" dirty="0">
                <a:ea typeface="+mn-lt"/>
                <a:cs typeface="+mn-lt"/>
              </a:rPr>
              <a:t> </a:t>
            </a:r>
            <a:r>
              <a:rPr lang="it-IT" err="1">
                <a:ea typeface="+mn-lt"/>
                <a:cs typeface="+mn-lt"/>
              </a:rPr>
              <a:t>real</a:t>
            </a:r>
            <a:r>
              <a:rPr lang="it-IT" dirty="0">
                <a:ea typeface="+mn-lt"/>
                <a:cs typeface="+mn-lt"/>
              </a:rPr>
              <a:t> news from fake news</a:t>
            </a:r>
          </a:p>
          <a:p>
            <a:pPr algn="just">
              <a:buAutoNum type="arabicPeriod"/>
            </a:pPr>
            <a:endParaRPr lang="it-IT" dirty="0">
              <a:ea typeface="+mn-lt"/>
              <a:cs typeface="+mn-lt"/>
            </a:endParaRPr>
          </a:p>
          <a:p>
            <a:pPr algn="just">
              <a:buAutoNum type="arabicPeriod"/>
            </a:pPr>
            <a:endParaRPr lang="it-IT" dirty="0"/>
          </a:p>
          <a:p>
            <a:pPr marL="0" indent="0" algn="just">
              <a:buNone/>
            </a:pPr>
            <a:endParaRPr lang="it-IT" dirty="0"/>
          </a:p>
          <a:p>
            <a:pPr algn="just">
              <a:buAutoNum type="arabicPeriod"/>
            </a:pPr>
            <a:endParaRPr lang="it-IT" dirty="0"/>
          </a:p>
        </p:txBody>
      </p:sp>
      <p:pic>
        <p:nvPicPr>
          <p:cNvPr id="5" name="Segnaposto contenuto 3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8FC29171-8086-E1C3-2EE3-7F1A74982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3608" y="5303284"/>
            <a:ext cx="9771460" cy="10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158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C0A515E-9774-5FAC-99B4-95574F73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References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D8B2F4-4262-C75F-0277-F22C447A93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Kapusta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, Jozef, et al. "</a:t>
            </a:r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Comparison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 of fake and </a:t>
            </a:r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real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 news </a:t>
            </a:r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based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 on </a:t>
            </a:r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morphological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 </a:t>
            </a:r>
            <a:r>
              <a:rPr lang="it-IT" sz="2400" dirty="0" err="1">
                <a:solidFill>
                  <a:srgbClr val="222222"/>
                </a:solidFill>
                <a:latin typeface="Arial"/>
                <a:cs typeface="Arial"/>
              </a:rPr>
              <a:t>analysis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." </a:t>
            </a:r>
            <a:r>
              <a:rPr lang="it-IT" sz="2400" i="1" dirty="0" err="1">
                <a:solidFill>
                  <a:srgbClr val="222222"/>
                </a:solidFill>
                <a:latin typeface="Arial"/>
                <a:cs typeface="Arial"/>
              </a:rPr>
              <a:t>Procedia</a:t>
            </a:r>
            <a:r>
              <a:rPr lang="it-IT" sz="2400" i="1" dirty="0">
                <a:solidFill>
                  <a:srgbClr val="222222"/>
                </a:solidFill>
                <a:latin typeface="Arial"/>
                <a:cs typeface="Arial"/>
              </a:rPr>
              <a:t> Computer Science</a:t>
            </a:r>
            <a:r>
              <a:rPr lang="it-IT" sz="2400" dirty="0">
                <a:solidFill>
                  <a:srgbClr val="222222"/>
                </a:solidFill>
                <a:latin typeface="Arial"/>
                <a:cs typeface="Arial"/>
              </a:rPr>
              <a:t> 171 (2020): 2285-2293.</a:t>
            </a:r>
            <a:endParaRPr lang="it-IT" sz="2400">
              <a:solidFill>
                <a:srgbClr val="222222"/>
              </a:solidFill>
              <a:latin typeface="Arial"/>
              <a:cs typeface="Arial"/>
            </a:endParaRPr>
          </a:p>
          <a:p>
            <a:r>
              <a:rPr lang="it-IT" sz="2400" dirty="0">
                <a:solidFill>
                  <a:srgbClr val="222222"/>
                </a:solidFill>
                <a:ea typeface="+mn-lt"/>
                <a:cs typeface="+mn-lt"/>
              </a:rPr>
              <a:t>M. </a:t>
            </a:r>
            <a:r>
              <a:rPr lang="it-IT" sz="2400" dirty="0" err="1">
                <a:solidFill>
                  <a:srgbClr val="222222"/>
                </a:solidFill>
                <a:ea typeface="+mn-lt"/>
                <a:cs typeface="+mn-lt"/>
              </a:rPr>
              <a:t>Tajrian</a:t>
            </a:r>
            <a:r>
              <a:rPr lang="it-IT" sz="2400" dirty="0">
                <a:solidFill>
                  <a:srgbClr val="222222"/>
                </a:solidFill>
                <a:ea typeface="+mn-lt"/>
                <a:cs typeface="+mn-lt"/>
              </a:rPr>
              <a:t>, A. Rahman, M. A. Kabir and M. R. Islam, "A Review of </a:t>
            </a:r>
            <a:r>
              <a:rPr lang="it-IT" sz="2400" dirty="0" err="1">
                <a:solidFill>
                  <a:srgbClr val="222222"/>
                </a:solidFill>
                <a:ea typeface="+mn-lt"/>
                <a:cs typeface="+mn-lt"/>
              </a:rPr>
              <a:t>Methodologies</a:t>
            </a:r>
            <a:r>
              <a:rPr lang="it-IT" sz="2400" dirty="0">
                <a:solidFill>
                  <a:srgbClr val="222222"/>
                </a:solidFill>
                <a:ea typeface="+mn-lt"/>
                <a:cs typeface="+mn-lt"/>
              </a:rPr>
              <a:t> for Fake News Analysis," in IEEE Access, vol. 11, pp. 73879-73893, 2023, </a:t>
            </a:r>
            <a:r>
              <a:rPr lang="it-IT" sz="2400" dirty="0" err="1">
                <a:solidFill>
                  <a:srgbClr val="222222"/>
                </a:solidFill>
                <a:ea typeface="+mn-lt"/>
                <a:cs typeface="+mn-lt"/>
              </a:rPr>
              <a:t>doi</a:t>
            </a:r>
            <a:r>
              <a:rPr lang="it-IT" sz="2400" dirty="0">
                <a:solidFill>
                  <a:srgbClr val="222222"/>
                </a:solidFill>
                <a:ea typeface="+mn-lt"/>
                <a:cs typeface="+mn-lt"/>
              </a:rPr>
              <a:t>: 10.1109/ACCESS.2023.3294989.</a:t>
            </a:r>
            <a:endParaRPr lang="it-IT" sz="2400" dirty="0">
              <a:solidFill>
                <a:srgbClr val="222222"/>
              </a:solidFill>
              <a:latin typeface="Arial"/>
              <a:cs typeface="Arial"/>
            </a:endParaRPr>
          </a:p>
          <a:p>
            <a:pPr marL="0" indent="0">
              <a:buNone/>
            </a:pPr>
            <a:endParaRPr lang="it-IT"/>
          </a:p>
          <a:p>
            <a:endParaRPr lang="it-IT" sz="2400" dirty="0">
              <a:solidFill>
                <a:srgbClr val="222222"/>
              </a:solidFill>
              <a:latin typeface="Arial"/>
              <a:cs typeface="Arial"/>
            </a:endParaRPr>
          </a:p>
          <a:p>
            <a:endParaRPr lang="it-IT" sz="2400" dirty="0">
              <a:solidFill>
                <a:srgbClr val="222222"/>
              </a:solidFill>
              <a:latin typeface="Arial"/>
              <a:cs typeface="Arial"/>
            </a:endParaRPr>
          </a:p>
        </p:txBody>
      </p:sp>
      <p:pic>
        <p:nvPicPr>
          <p:cNvPr id="5" name="Segnaposto contenuto 3" descr="Immagine che contiene testo, schermata, grafica, Elementi grafici&#10;&#10;Il contenuto generato dall&amp;#39;IA potrebbe non essere corretto.">
            <a:extLst>
              <a:ext uri="{FF2B5EF4-FFF2-40B4-BE49-F238E27FC236}">
                <a16:creationId xmlns:a16="http://schemas.microsoft.com/office/drawing/2014/main" id="{DD247041-1D03-8F86-F925-DEF5EBA3CF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7258" y="5272412"/>
            <a:ext cx="9771460" cy="1097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6128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Fake news detection</vt:lpstr>
      <vt:lpstr>Relevance</vt:lpstr>
      <vt:lpstr>Case of study</vt:lpstr>
      <vt:lpstr>Dataset</vt:lpstr>
      <vt:lpstr>Main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233</cp:revision>
  <dcterms:created xsi:type="dcterms:W3CDTF">2025-05-05T08:58:36Z</dcterms:created>
  <dcterms:modified xsi:type="dcterms:W3CDTF">2025-06-11T08:46:03Z</dcterms:modified>
</cp:coreProperties>
</file>