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8" r:id="rId1"/>
  </p:sldMasterIdLst>
  <p:notesMasterIdLst>
    <p:notesMasterId r:id="rId27"/>
  </p:notesMasterIdLst>
  <p:sldIdLst>
    <p:sldId id="256" r:id="rId2"/>
    <p:sldId id="260" r:id="rId3"/>
    <p:sldId id="262" r:id="rId4"/>
    <p:sldId id="271" r:id="rId5"/>
    <p:sldId id="263" r:id="rId6"/>
    <p:sldId id="264" r:id="rId7"/>
    <p:sldId id="287" r:id="rId8"/>
    <p:sldId id="257" r:id="rId9"/>
    <p:sldId id="261" r:id="rId10"/>
    <p:sldId id="259" r:id="rId11"/>
    <p:sldId id="288" r:id="rId12"/>
    <p:sldId id="273" r:id="rId13"/>
    <p:sldId id="289" r:id="rId14"/>
    <p:sldId id="290" r:id="rId15"/>
    <p:sldId id="291" r:id="rId16"/>
    <p:sldId id="292" r:id="rId17"/>
    <p:sldId id="293" r:id="rId18"/>
    <p:sldId id="294" r:id="rId19"/>
    <p:sldId id="296" r:id="rId20"/>
    <p:sldId id="295" r:id="rId21"/>
    <p:sldId id="297" r:id="rId22"/>
    <p:sldId id="298" r:id="rId23"/>
    <p:sldId id="299" r:id="rId24"/>
    <p:sldId id="300" r:id="rId25"/>
    <p:sldId id="301" r:id="rId2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0BF52E3-9928-49F3-8085-EA4766B2D496}">
  <a:tblStyle styleId="{30BF52E3-9928-49F3-8085-EA4766B2D49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5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8605256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55112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86213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27503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0"/>
        <p:cNvGrpSpPr/>
        <p:nvPr/>
      </p:nvGrpSpPr>
      <p:grpSpPr>
        <a:xfrm>
          <a:off x="0" y="0"/>
          <a:ext cx="0" cy="0"/>
          <a:chOff x="0" y="0"/>
          <a:chExt cx="0" cy="0"/>
        </a:xfrm>
      </p:grpSpPr>
      <p:sp>
        <p:nvSpPr>
          <p:cNvPr id="1731" name="Google Shape;1731;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2" name="Google Shape;1732;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84798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07996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62885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15156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1541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3345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9" name="Google Shape;7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7985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4"/>
        <p:cNvGrpSpPr/>
        <p:nvPr/>
      </p:nvGrpSpPr>
      <p:grpSpPr>
        <a:xfrm>
          <a:off x="0" y="0"/>
          <a:ext cx="0" cy="0"/>
          <a:chOff x="0" y="0"/>
          <a:chExt cx="0" cy="0"/>
        </a:xfrm>
      </p:grpSpPr>
      <p:sp>
        <p:nvSpPr>
          <p:cNvPr id="1165" name="Google Shape;1165;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6" name="Google Shape;116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0531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0031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7895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79762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36875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7915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 name="Google Shape;14;p3"/>
          <p:cNvSpPr txBox="1">
            <a:spLocks noGrp="1"/>
          </p:cNvSpPr>
          <p:nvPr>
            <p:ph type="subTitle" idx="1"/>
          </p:nvPr>
        </p:nvSpPr>
        <p:spPr>
          <a:xfrm>
            <a:off x="1085850" y="3287726"/>
            <a:ext cx="4676700" cy="383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
        <p:nvSpPr>
          <p:cNvPr id="15" name="Google Shape;15;p3"/>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accent1"/>
            </a:gs>
            <a:gs pos="50000">
              <a:schemeClr val="accent1"/>
            </a:gs>
            <a:gs pos="100000">
              <a:schemeClr val="accent2"/>
            </a:gs>
          </a:gsLst>
          <a:lin ang="16200038" scaled="0"/>
        </a:gradFill>
        <a:effectLst/>
      </p:bgPr>
    </p:bg>
    <p:spTree>
      <p:nvGrpSpPr>
        <p:cNvPr id="1" name="Shape 16"/>
        <p:cNvGrpSpPr/>
        <p:nvPr/>
      </p:nvGrpSpPr>
      <p:grpSpPr>
        <a:xfrm>
          <a:off x="0" y="0"/>
          <a:ext cx="0" cy="0"/>
          <a:chOff x="0" y="0"/>
          <a:chExt cx="0" cy="0"/>
        </a:xfrm>
      </p:grpSpPr>
      <p:sp>
        <p:nvSpPr>
          <p:cNvPr id="17" name="Google Shape;17;p4"/>
          <p:cNvSpPr/>
          <p:nvPr/>
        </p:nvSpPr>
        <p:spPr>
          <a:xfrm flipH="1">
            <a:off x="8686800" y="4674850"/>
            <a:ext cx="468600" cy="468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rot="5400000">
            <a:off x="-303375" y="927405"/>
            <a:ext cx="1416300" cy="8097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body" idx="1"/>
          </p:nvPr>
        </p:nvSpPr>
        <p:spPr>
          <a:xfrm>
            <a:off x="1039050" y="1028325"/>
            <a:ext cx="4742700" cy="3579900"/>
          </a:xfrm>
          <a:prstGeom prst="rect">
            <a:avLst/>
          </a:prstGeom>
        </p:spPr>
        <p:txBody>
          <a:bodyPr spcFirstLastPara="1" wrap="square" lIns="0" tIns="0" rIns="0" bIns="0" anchor="t" anchorCtr="0">
            <a:noAutofit/>
          </a:bodyPr>
          <a:lstStyle>
            <a:lvl1pPr marL="457200" lvl="0" indent="-431800" rtl="0">
              <a:spcBef>
                <a:spcPts val="600"/>
              </a:spcBef>
              <a:spcAft>
                <a:spcPts val="0"/>
              </a:spcAft>
              <a:buClr>
                <a:schemeClr val="lt1"/>
              </a:buClr>
              <a:buSzPts val="3200"/>
              <a:buChar char="▸"/>
              <a:defRPr sz="3200">
                <a:solidFill>
                  <a:schemeClr val="lt1"/>
                </a:solidFill>
              </a:defRPr>
            </a:lvl1pPr>
            <a:lvl2pPr marL="914400" lvl="1" indent="-431800" rtl="0">
              <a:spcBef>
                <a:spcPts val="600"/>
              </a:spcBef>
              <a:spcAft>
                <a:spcPts val="0"/>
              </a:spcAft>
              <a:buClr>
                <a:schemeClr val="lt1"/>
              </a:buClr>
              <a:buSzPts val="3200"/>
              <a:buChar char="▹"/>
              <a:defRPr sz="3200">
                <a:solidFill>
                  <a:schemeClr val="lt1"/>
                </a:solidFill>
              </a:defRPr>
            </a:lvl2pPr>
            <a:lvl3pPr marL="1371600" lvl="2" indent="-431800" rtl="0">
              <a:spcBef>
                <a:spcPts val="600"/>
              </a:spcBef>
              <a:spcAft>
                <a:spcPts val="0"/>
              </a:spcAft>
              <a:buClr>
                <a:schemeClr val="lt1"/>
              </a:buClr>
              <a:buSzPts val="3200"/>
              <a:buChar char="▹"/>
              <a:defRPr sz="3200">
                <a:solidFill>
                  <a:schemeClr val="lt1"/>
                </a:solidFill>
              </a:defRPr>
            </a:lvl3pPr>
            <a:lvl4pPr marL="1828800" lvl="3" indent="-431800" rtl="0">
              <a:spcBef>
                <a:spcPts val="600"/>
              </a:spcBef>
              <a:spcAft>
                <a:spcPts val="0"/>
              </a:spcAft>
              <a:buClr>
                <a:schemeClr val="lt1"/>
              </a:buClr>
              <a:buSzPts val="3200"/>
              <a:buChar char="▹"/>
              <a:defRPr sz="3200">
                <a:solidFill>
                  <a:schemeClr val="lt1"/>
                </a:solidFill>
              </a:defRPr>
            </a:lvl4pPr>
            <a:lvl5pPr marL="2286000" lvl="4" indent="-431800" rtl="0">
              <a:spcBef>
                <a:spcPts val="600"/>
              </a:spcBef>
              <a:spcAft>
                <a:spcPts val="0"/>
              </a:spcAft>
              <a:buClr>
                <a:schemeClr val="lt1"/>
              </a:buClr>
              <a:buSzPts val="3200"/>
              <a:buChar char="▹"/>
              <a:defRPr sz="3200">
                <a:solidFill>
                  <a:schemeClr val="lt1"/>
                </a:solidFill>
              </a:defRPr>
            </a:lvl5pPr>
            <a:lvl6pPr marL="2743200" lvl="5" indent="-431800" rtl="0">
              <a:spcBef>
                <a:spcPts val="600"/>
              </a:spcBef>
              <a:spcAft>
                <a:spcPts val="0"/>
              </a:spcAft>
              <a:buClr>
                <a:schemeClr val="lt1"/>
              </a:buClr>
              <a:buSzPts val="3200"/>
              <a:buChar char="▹"/>
              <a:defRPr sz="3200">
                <a:solidFill>
                  <a:schemeClr val="lt1"/>
                </a:solidFill>
              </a:defRPr>
            </a:lvl6pPr>
            <a:lvl7pPr marL="3200400" lvl="6" indent="-431800" rtl="0">
              <a:spcBef>
                <a:spcPts val="600"/>
              </a:spcBef>
              <a:spcAft>
                <a:spcPts val="0"/>
              </a:spcAft>
              <a:buClr>
                <a:schemeClr val="lt1"/>
              </a:buClr>
              <a:buSzPts val="3200"/>
              <a:buChar char="▹"/>
              <a:defRPr sz="3200">
                <a:solidFill>
                  <a:schemeClr val="lt1"/>
                </a:solidFill>
              </a:defRPr>
            </a:lvl7pPr>
            <a:lvl8pPr marL="3657600" lvl="7" indent="-431800" rtl="0">
              <a:spcBef>
                <a:spcPts val="600"/>
              </a:spcBef>
              <a:spcAft>
                <a:spcPts val="0"/>
              </a:spcAft>
              <a:buClr>
                <a:schemeClr val="lt1"/>
              </a:buClr>
              <a:buSzPts val="3200"/>
              <a:buChar char="▹"/>
              <a:defRPr sz="3200">
                <a:solidFill>
                  <a:schemeClr val="lt1"/>
                </a:solidFill>
              </a:defRPr>
            </a:lvl8pPr>
            <a:lvl9pPr marL="4114800" lvl="8" indent="-431800">
              <a:spcBef>
                <a:spcPts val="600"/>
              </a:spcBef>
              <a:spcAft>
                <a:spcPts val="0"/>
              </a:spcAft>
              <a:buClr>
                <a:schemeClr val="lt1"/>
              </a:buClr>
              <a:buSzPts val="3200"/>
              <a:buChar char="▹"/>
              <a:defRPr sz="3200">
                <a:solidFill>
                  <a:schemeClr val="lt1"/>
                </a:solidFill>
              </a:defRPr>
            </a:lvl9pPr>
          </a:lstStyle>
          <a:p>
            <a:endParaRPr/>
          </a:p>
        </p:txBody>
      </p:sp>
      <p:sp>
        <p:nvSpPr>
          <p:cNvPr id="20" name="Google Shape;20;p4"/>
          <p:cNvSpPr txBox="1"/>
          <p:nvPr/>
        </p:nvSpPr>
        <p:spPr>
          <a:xfrm>
            <a:off x="19050" y="933775"/>
            <a:ext cx="5310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8600" b="1">
                <a:solidFill>
                  <a:schemeClr val="accent2"/>
                </a:solidFill>
                <a:latin typeface="Raleway"/>
                <a:ea typeface="Raleway"/>
                <a:cs typeface="Raleway"/>
                <a:sym typeface="Raleway"/>
              </a:rPr>
              <a:t>“</a:t>
            </a:r>
            <a:endParaRPr sz="8600" b="1">
              <a:solidFill>
                <a:schemeClr val="accent2"/>
              </a:solidFill>
              <a:latin typeface="Raleway"/>
              <a:ea typeface="Raleway"/>
              <a:cs typeface="Raleway"/>
              <a:sym typeface="Raleway"/>
            </a:endParaRPr>
          </a:p>
        </p:txBody>
      </p:sp>
      <p:sp>
        <p:nvSpPr>
          <p:cNvPr id="21" name="Google Shape;21;p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457200" y="1995750"/>
            <a:ext cx="5640900" cy="26409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27" name="Google Shape;27;p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8"/>
        <p:cNvGrpSpPr/>
        <p:nvPr/>
      </p:nvGrpSpPr>
      <p:grpSpPr>
        <a:xfrm>
          <a:off x="0" y="0"/>
          <a:ext cx="0" cy="0"/>
          <a:chOff x="0" y="0"/>
          <a:chExt cx="0" cy="0"/>
        </a:xfrm>
      </p:grpSpPr>
      <p:sp>
        <p:nvSpPr>
          <p:cNvPr id="29" name="Google Shape;29;p6"/>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2" name="Google Shape;32;p6"/>
          <p:cNvSpPr txBox="1">
            <a:spLocks noGrp="1"/>
          </p:cNvSpPr>
          <p:nvPr>
            <p:ph type="body" idx="1"/>
          </p:nvPr>
        </p:nvSpPr>
        <p:spPr>
          <a:xfrm>
            <a:off x="457200"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3" name="Google Shape;33;p6"/>
          <p:cNvSpPr txBox="1">
            <a:spLocks noGrp="1"/>
          </p:cNvSpPr>
          <p:nvPr>
            <p:ph type="body" idx="2"/>
          </p:nvPr>
        </p:nvSpPr>
        <p:spPr>
          <a:xfrm>
            <a:off x="3415578"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4" name="Google Shape;34;p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5"/>
        <p:cNvGrpSpPr/>
        <p:nvPr/>
      </p:nvGrpSpPr>
      <p:grpSpPr>
        <a:xfrm>
          <a:off x="0" y="0"/>
          <a:ext cx="0" cy="0"/>
          <a:chOff x="0" y="0"/>
          <a:chExt cx="0" cy="0"/>
        </a:xfrm>
      </p:grpSpPr>
      <p:sp>
        <p:nvSpPr>
          <p:cNvPr id="36" name="Google Shape;36;p7"/>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7"/>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endParaRPr/>
          </a:p>
        </p:txBody>
      </p:sp>
      <p:sp>
        <p:nvSpPr>
          <p:cNvPr id="39" name="Google Shape;39;p7"/>
          <p:cNvSpPr txBox="1">
            <a:spLocks noGrp="1"/>
          </p:cNvSpPr>
          <p:nvPr>
            <p:ph type="body" idx="1"/>
          </p:nvPr>
        </p:nvSpPr>
        <p:spPr>
          <a:xfrm>
            <a:off x="45720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0" name="Google Shape;40;p7"/>
          <p:cNvSpPr txBox="1">
            <a:spLocks noGrp="1"/>
          </p:cNvSpPr>
          <p:nvPr>
            <p:ph type="body" idx="2"/>
          </p:nvPr>
        </p:nvSpPr>
        <p:spPr>
          <a:xfrm>
            <a:off x="329025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1" name="Google Shape;41;p7"/>
          <p:cNvSpPr txBox="1">
            <a:spLocks noGrp="1"/>
          </p:cNvSpPr>
          <p:nvPr>
            <p:ph type="body" idx="3"/>
          </p:nvPr>
        </p:nvSpPr>
        <p:spPr>
          <a:xfrm>
            <a:off x="612330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2" name="Google Shape;42;p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1pPr>
            <a:lvl2pPr lvl="1">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2pPr>
            <a:lvl3pPr lvl="2">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3pPr>
            <a:lvl4pPr lvl="3">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4pPr>
            <a:lvl5pPr lvl="4">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5pPr>
            <a:lvl6pPr lvl="5">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6pPr>
            <a:lvl7pPr lvl="6">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7pPr>
            <a:lvl8pPr lvl="7">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8pPr>
            <a:lvl9pPr lvl="8">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6"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5122427" y="668001"/>
            <a:ext cx="3841143" cy="3893303"/>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smtClean="0"/>
              <a:t>PREDICCIÓN</a:t>
            </a:r>
            <a:endParaRPr dirty="0"/>
          </a:p>
        </p:txBody>
      </p:sp>
      <p:sp>
        <p:nvSpPr>
          <p:cNvPr id="2" name="CuadroTexto 1"/>
          <p:cNvSpPr txBox="1"/>
          <p:nvPr/>
        </p:nvSpPr>
        <p:spPr>
          <a:xfrm>
            <a:off x="1113407" y="3007065"/>
            <a:ext cx="3751881" cy="523220"/>
          </a:xfrm>
          <a:prstGeom prst="rect">
            <a:avLst/>
          </a:prstGeom>
          <a:noFill/>
        </p:spPr>
        <p:txBody>
          <a:bodyPr wrap="square" rtlCol="0">
            <a:spAutoFit/>
          </a:bodyPr>
          <a:lstStyle/>
          <a:p>
            <a:r>
              <a:rPr lang="es-MX" dirty="0" smtClean="0">
                <a:solidFill>
                  <a:schemeClr val="bg1">
                    <a:lumMod val="50000"/>
                  </a:schemeClr>
                </a:solidFill>
              </a:rPr>
              <a:t>OMAR ALEJANDRO DELGADO LOZANO</a:t>
            </a:r>
          </a:p>
          <a:p>
            <a:r>
              <a:rPr lang="es-MX" dirty="0" smtClean="0">
                <a:solidFill>
                  <a:schemeClr val="bg1">
                    <a:lumMod val="50000"/>
                  </a:schemeClr>
                </a:solidFill>
              </a:rPr>
              <a:t>JOSE PEDRO TREVIÑO HERNANDEZ</a:t>
            </a:r>
            <a:endParaRPr lang="es-MX" dirty="0">
              <a:solidFill>
                <a:schemeClr val="bg1">
                  <a:lumMod val="5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p>
            <a:pPr lvl="0"/>
            <a:r>
              <a:rPr lang="es-MX" dirty="0"/>
              <a:t>Predicciones</a:t>
            </a:r>
            <a:endParaRPr dirty="0"/>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chemeClr val="lt1"/>
                </a:solidFill>
                <a:latin typeface="Barlow"/>
                <a:ea typeface="Barlow"/>
                <a:cs typeface="Barlow"/>
                <a:sym typeface="Barlow"/>
              </a:rPr>
              <a:t>1</a:t>
            </a:r>
            <a:endParaRPr sz="3600" b="1">
              <a:solidFill>
                <a:schemeClr val="lt1"/>
              </a:solidFill>
              <a:latin typeface="Barlow"/>
              <a:ea typeface="Barlow"/>
              <a:cs typeface="Barlow"/>
              <a:sym typeface="Barlow"/>
            </a:endParaRPr>
          </a:p>
        </p:txBody>
      </p:sp>
      <p:grpSp>
        <p:nvGrpSpPr>
          <p:cNvPr id="408" name="Google Shape;408;p15"/>
          <p:cNvGrpSpPr/>
          <p:nvPr/>
        </p:nvGrpSpPr>
        <p:grpSpPr>
          <a:xfrm>
            <a:off x="5435079" y="912423"/>
            <a:ext cx="3239723" cy="3318665"/>
            <a:chOff x="2270525" y="117216"/>
            <a:chExt cx="4650765" cy="4762722"/>
          </a:xfrm>
        </p:grpSpPr>
        <p:sp>
          <p:nvSpPr>
            <p:cNvPr id="409" name="Google Shape;409;p15"/>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15"/>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15"/>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15"/>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15"/>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15"/>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15"/>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15"/>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15"/>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15"/>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15"/>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15"/>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15"/>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15"/>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15"/>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15"/>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15"/>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15"/>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15"/>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15"/>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15"/>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30" name="Google Shape;430;p15"/>
            <p:cNvGrpSpPr/>
            <p:nvPr/>
          </p:nvGrpSpPr>
          <p:grpSpPr>
            <a:xfrm>
              <a:off x="4031993" y="117216"/>
              <a:ext cx="2889297" cy="3901793"/>
              <a:chOff x="5533368" y="1047716"/>
              <a:chExt cx="2889297" cy="3901793"/>
            </a:xfrm>
          </p:grpSpPr>
          <p:sp>
            <p:nvSpPr>
              <p:cNvPr id="431" name="Google Shape;431;p15"/>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15"/>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15"/>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15"/>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15"/>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15"/>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15"/>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15"/>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15"/>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15"/>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15"/>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15"/>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15"/>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15"/>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15"/>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15"/>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15"/>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15"/>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15"/>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15"/>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15"/>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15"/>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15"/>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15"/>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15"/>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15"/>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15"/>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15"/>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15"/>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15"/>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15"/>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15"/>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15"/>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15"/>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15"/>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15"/>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15"/>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15"/>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15"/>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15"/>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71" name="Google Shape;471;p15"/>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15"/>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15"/>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15"/>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15"/>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15"/>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15"/>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15"/>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15"/>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15"/>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15"/>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15"/>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15"/>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15"/>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485;p15"/>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15"/>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15"/>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15"/>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15"/>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15"/>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15"/>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15"/>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15"/>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15"/>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15"/>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15"/>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15"/>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15"/>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15"/>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00" name="Google Shape;500;p15"/>
            <p:cNvGrpSpPr/>
            <p:nvPr/>
          </p:nvGrpSpPr>
          <p:grpSpPr>
            <a:xfrm flipH="1">
              <a:off x="2865273" y="3434801"/>
              <a:ext cx="598186" cy="1340314"/>
              <a:chOff x="4210728" y="4525714"/>
              <a:chExt cx="546438" cy="1224366"/>
            </a:xfrm>
          </p:grpSpPr>
          <p:sp>
            <p:nvSpPr>
              <p:cNvPr id="501" name="Google Shape;501;p15"/>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15"/>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15"/>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15"/>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15"/>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15"/>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15"/>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15"/>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15"/>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15"/>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15"/>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15"/>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15"/>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387219" y="652059"/>
            <a:ext cx="6600308" cy="738482"/>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s-MX" dirty="0" smtClean="0"/>
              <a:t>MODELO PREDICTIVO</a:t>
            </a:r>
            <a:endParaRPr dirty="0"/>
          </a:p>
        </p:txBody>
      </p:sp>
      <p:sp>
        <p:nvSpPr>
          <p:cNvPr id="345" name="Google Shape;345;p13"/>
          <p:cNvSpPr txBox="1">
            <a:spLocks noGrp="1"/>
          </p:cNvSpPr>
          <p:nvPr>
            <p:ph type="body" idx="1"/>
          </p:nvPr>
        </p:nvSpPr>
        <p:spPr>
          <a:xfrm>
            <a:off x="417269" y="1290899"/>
            <a:ext cx="8231756" cy="2966775"/>
          </a:xfrm>
          <a:prstGeom prst="rect">
            <a:avLst/>
          </a:prstGeom>
        </p:spPr>
        <p:txBody>
          <a:bodyPr spcFirstLastPara="1" wrap="square" lIns="0" tIns="0" rIns="0" bIns="0" anchor="t" anchorCtr="0">
            <a:noAutofit/>
          </a:bodyPr>
          <a:lstStyle/>
          <a:p>
            <a:pPr marL="0" lvl="0" indent="0" algn="just">
              <a:buClr>
                <a:schemeClr val="dk1"/>
              </a:buClr>
              <a:buSzPts val="1100"/>
              <a:buNone/>
            </a:pPr>
            <a:r>
              <a:rPr lang="es-MX" dirty="0"/>
              <a:t>Este modelo predictivo se podrá utilizar para predecir qué probabilidades hay de que una persona –en función de los datos que se disponga de la misma– reaccione de una manera determinada (si comprará un producto, si cambiará de voto, si contratará un servicio…). Una vez introducidos los datos de la persona y se aplique el modelo predictivo se obtendrá una calificación que indicará la probabilidad de que se produzca la situación estudiada por el modelo. </a:t>
            </a:r>
            <a:endParaRPr sz="2800" dirty="0"/>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11</a:t>
            </a:fld>
            <a:endParaRPr/>
          </a:p>
        </p:txBody>
      </p:sp>
      <p:pic>
        <p:nvPicPr>
          <p:cNvPr id="3" name="Imagen 2"/>
          <p:cNvPicPr>
            <a:picLocks noChangeAspect="1"/>
          </p:cNvPicPr>
          <p:nvPr/>
        </p:nvPicPr>
        <p:blipFill rotWithShape="1">
          <a:blip r:embed="rId3"/>
          <a:srcRect l="10417" t="22580" r="8437" b="24802"/>
          <a:stretch/>
        </p:blipFill>
        <p:spPr>
          <a:xfrm>
            <a:off x="1794710" y="3297623"/>
            <a:ext cx="4958516" cy="1807727"/>
          </a:xfrm>
          <a:prstGeom prst="rect">
            <a:avLst/>
          </a:prstGeom>
        </p:spPr>
      </p:pic>
    </p:spTree>
    <p:extLst>
      <p:ext uri="{BB962C8B-B14F-4D97-AF65-F5344CB8AC3E}">
        <p14:creationId xmlns:p14="http://schemas.microsoft.com/office/powerpoint/2010/main" val="3863503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33"/>
        <p:cNvGrpSpPr/>
        <p:nvPr/>
      </p:nvGrpSpPr>
      <p:grpSpPr>
        <a:xfrm>
          <a:off x="0" y="0"/>
          <a:ext cx="0" cy="0"/>
          <a:chOff x="0" y="0"/>
          <a:chExt cx="0" cy="0"/>
        </a:xfrm>
      </p:grpSpPr>
      <p:sp>
        <p:nvSpPr>
          <p:cNvPr id="1734" name="Google Shape;1734;p29"/>
          <p:cNvSpPr txBox="1">
            <a:spLocks noGrp="1"/>
          </p:cNvSpPr>
          <p:nvPr>
            <p:ph type="title"/>
          </p:nvPr>
        </p:nvSpPr>
        <p:spPr>
          <a:xfrm>
            <a:off x="457200" y="186500"/>
            <a:ext cx="8362950" cy="1082700"/>
          </a:xfrm>
          <a:prstGeom prst="rect">
            <a:avLst/>
          </a:prstGeom>
        </p:spPr>
        <p:txBody>
          <a:bodyPr spcFirstLastPara="1" wrap="square" lIns="0" tIns="0" rIns="0" bIns="0" anchor="t" anchorCtr="0">
            <a:noAutofit/>
          </a:bodyPr>
          <a:lstStyle/>
          <a:p>
            <a:pPr lvl="0"/>
            <a:r>
              <a:rPr lang="es-MX" sz="4000" dirty="0"/>
              <a:t>Técnicas aplicables al análisis predictivo</a:t>
            </a:r>
            <a:endParaRPr sz="4000" dirty="0"/>
          </a:p>
        </p:txBody>
      </p:sp>
      <p:sp>
        <p:nvSpPr>
          <p:cNvPr id="1735" name="Google Shape;1735;p29"/>
          <p:cNvSpPr txBox="1">
            <a:spLocks noGrp="1"/>
          </p:cNvSpPr>
          <p:nvPr>
            <p:ph type="body" idx="1"/>
          </p:nvPr>
        </p:nvSpPr>
        <p:spPr>
          <a:xfrm>
            <a:off x="457200" y="1319075"/>
            <a:ext cx="6696076" cy="3267800"/>
          </a:xfrm>
          <a:prstGeom prst="rect">
            <a:avLst/>
          </a:prstGeom>
        </p:spPr>
        <p:txBody>
          <a:bodyPr spcFirstLastPara="1" wrap="square" lIns="0" tIns="0" rIns="0" bIns="0" anchor="t" anchorCtr="0">
            <a:noAutofit/>
          </a:bodyPr>
          <a:lstStyle/>
          <a:p>
            <a:pPr marL="0" indent="0">
              <a:buNone/>
            </a:pPr>
            <a:r>
              <a:rPr lang="es-MX" b="1" dirty="0"/>
              <a:t>Técnicas de regresión</a:t>
            </a:r>
          </a:p>
          <a:p>
            <a:pPr marL="285750" indent="-285750"/>
            <a:r>
              <a:rPr lang="es-MX" sz="1400" dirty="0" smtClean="0"/>
              <a:t>regresión lineal</a:t>
            </a:r>
          </a:p>
          <a:p>
            <a:pPr marL="285750" indent="-285750"/>
            <a:r>
              <a:rPr lang="es-MX" sz="1400" dirty="0"/>
              <a:t>Análisis de supervivencia o </a:t>
            </a:r>
            <a:r>
              <a:rPr lang="es-MX" sz="1400" dirty="0" smtClean="0"/>
              <a:t>duración</a:t>
            </a:r>
          </a:p>
          <a:p>
            <a:pPr marL="285750" indent="-285750"/>
            <a:r>
              <a:rPr lang="es-MX" sz="1400" dirty="0"/>
              <a:t>Árboles de clasificación y </a:t>
            </a:r>
            <a:r>
              <a:rPr lang="es-MX" sz="1400" dirty="0" smtClean="0"/>
              <a:t>regresión</a:t>
            </a:r>
          </a:p>
          <a:p>
            <a:pPr marL="285750" indent="-285750"/>
            <a:r>
              <a:rPr lang="es-MX" sz="1400" dirty="0"/>
              <a:t>Curvas de regresión adaptativa </a:t>
            </a:r>
            <a:r>
              <a:rPr lang="es-MX" sz="1400" dirty="0" err="1" smtClean="0"/>
              <a:t>multivariable</a:t>
            </a:r>
            <a:endParaRPr lang="es-MX" sz="1400" dirty="0" smtClean="0"/>
          </a:p>
          <a:p>
            <a:pPr marL="0" indent="0">
              <a:buNone/>
            </a:pPr>
            <a:r>
              <a:rPr lang="es-MX" b="1" dirty="0"/>
              <a:t>Técnicas de aprendizaje </a:t>
            </a:r>
            <a:r>
              <a:rPr lang="es-MX" b="1" dirty="0" smtClean="0"/>
              <a:t>computacional</a:t>
            </a:r>
          </a:p>
          <a:p>
            <a:pPr marL="285750" indent="-285750"/>
            <a:r>
              <a:rPr lang="es-MX" dirty="0"/>
              <a:t>Redes </a:t>
            </a:r>
            <a:r>
              <a:rPr lang="es-MX" dirty="0" smtClean="0"/>
              <a:t>neuronales</a:t>
            </a:r>
          </a:p>
          <a:p>
            <a:pPr marL="285750" indent="-285750"/>
            <a:r>
              <a:rPr lang="es-MX" dirty="0"/>
              <a:t>Máquinas de vectores de </a:t>
            </a:r>
            <a:r>
              <a:rPr lang="es-MX" dirty="0" smtClean="0"/>
              <a:t>soporte</a:t>
            </a:r>
          </a:p>
          <a:p>
            <a:pPr marL="285750" indent="-285750"/>
            <a:r>
              <a:rPr lang="es-MX" dirty="0" err="1"/>
              <a:t>Naïve</a:t>
            </a:r>
            <a:r>
              <a:rPr lang="es-MX" dirty="0"/>
              <a:t> </a:t>
            </a:r>
            <a:r>
              <a:rPr lang="es-MX" dirty="0" err="1" smtClean="0"/>
              <a:t>Bayes</a:t>
            </a:r>
            <a:endParaRPr lang="es-MX" dirty="0" smtClean="0"/>
          </a:p>
          <a:p>
            <a:pPr marL="285750" indent="-285750"/>
            <a:r>
              <a:rPr lang="es-MX" dirty="0"/>
              <a:t>K-vecinos más cercanos</a:t>
            </a:r>
            <a:endParaRPr lang="es-MX" b="1" dirty="0"/>
          </a:p>
          <a:p>
            <a:pPr marL="0" indent="0">
              <a:buNone/>
            </a:pPr>
            <a:endParaRPr sz="1200" dirty="0"/>
          </a:p>
        </p:txBody>
      </p:sp>
      <p:sp>
        <p:nvSpPr>
          <p:cNvPr id="1738" name="Google Shape;1738;p29"/>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200" y="605600"/>
            <a:ext cx="6467644" cy="1082700"/>
          </a:xfrm>
          <a:prstGeom prst="rect">
            <a:avLst/>
          </a:prstGeom>
        </p:spPr>
        <p:txBody>
          <a:bodyPr spcFirstLastPara="1" wrap="square" lIns="0" tIns="0" rIns="0" bIns="0" anchor="t" anchorCtr="0">
            <a:noAutofit/>
          </a:bodyPr>
          <a:lstStyle/>
          <a:p>
            <a:r>
              <a:rPr lang="es-MX" b="1" dirty="0"/>
              <a:t>Técnicas de regresión</a:t>
            </a:r>
            <a:endParaRPr lang="es-MX" b="1" dirty="0"/>
          </a:p>
        </p:txBody>
      </p:sp>
      <p:sp>
        <p:nvSpPr>
          <p:cNvPr id="345" name="Google Shape;345;p13"/>
          <p:cNvSpPr txBox="1">
            <a:spLocks noGrp="1"/>
          </p:cNvSpPr>
          <p:nvPr>
            <p:ph type="body" idx="1"/>
          </p:nvPr>
        </p:nvSpPr>
        <p:spPr>
          <a:xfrm>
            <a:off x="539144" y="1950220"/>
            <a:ext cx="8175809" cy="2966775"/>
          </a:xfrm>
          <a:prstGeom prst="rect">
            <a:avLst/>
          </a:prstGeom>
        </p:spPr>
        <p:txBody>
          <a:bodyPr spcFirstLastPara="1" wrap="square" lIns="0" tIns="0" rIns="0" bIns="0" anchor="t" anchorCtr="0">
            <a:noAutofit/>
          </a:bodyPr>
          <a:lstStyle/>
          <a:p>
            <a:pPr marL="285750" indent="-285750" algn="just">
              <a:buClr>
                <a:schemeClr val="dk1"/>
              </a:buClr>
              <a:buSzPts val="1100"/>
            </a:pPr>
            <a:r>
              <a:rPr lang="es-MX" b="1" dirty="0"/>
              <a:t>Modelo de regresión lineal</a:t>
            </a:r>
          </a:p>
          <a:p>
            <a:pPr marL="0" lvl="0" indent="0" algn="just">
              <a:buClr>
                <a:schemeClr val="dk1"/>
              </a:buClr>
              <a:buSzPts val="1100"/>
              <a:buNone/>
            </a:pPr>
            <a:r>
              <a:rPr lang="es-MX" sz="1600" dirty="0" smtClean="0"/>
              <a:t>El </a:t>
            </a:r>
            <a:r>
              <a:rPr lang="es-MX" sz="1600" dirty="0"/>
              <a:t>modelo de regresión lineal analiza la relación existente entre la variable dependiente o de respuesta y un conjunto de variables independientes o </a:t>
            </a:r>
            <a:r>
              <a:rPr lang="es-MX" sz="1600" dirty="0" err="1"/>
              <a:t>predictoras</a:t>
            </a:r>
            <a:r>
              <a:rPr lang="es-MX" sz="1600" dirty="0"/>
              <a:t>. Esta relación se expresa como una ecuación que predice la variable de respuesta como una función lineal de los parámetros. Estos parámetros se ajustan para que la medida de ajuste sea óptima</a:t>
            </a:r>
            <a:endParaRPr sz="2400" dirty="0"/>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13</a:t>
            </a:fld>
            <a:endParaRPr/>
          </a:p>
        </p:txBody>
      </p:sp>
      <p:grpSp>
        <p:nvGrpSpPr>
          <p:cNvPr id="37" name="Google Shape;3518;p38"/>
          <p:cNvGrpSpPr/>
          <p:nvPr/>
        </p:nvGrpSpPr>
        <p:grpSpPr>
          <a:xfrm>
            <a:off x="7303326" y="137010"/>
            <a:ext cx="1459675" cy="1782539"/>
            <a:chOff x="2473900" y="225896"/>
            <a:chExt cx="3899746" cy="4762328"/>
          </a:xfrm>
        </p:grpSpPr>
        <p:sp>
          <p:nvSpPr>
            <p:cNvPr id="38" name="Google Shape;3519;p38"/>
            <p:cNvSpPr/>
            <p:nvPr/>
          </p:nvSpPr>
          <p:spPr>
            <a:xfrm>
              <a:off x="3961606" y="3558431"/>
              <a:ext cx="1029717" cy="605511"/>
            </a:xfrm>
            <a:custGeom>
              <a:avLst/>
              <a:gdLst/>
              <a:ahLst/>
              <a:cxnLst/>
              <a:rect l="l" t="t" r="r" b="b"/>
              <a:pathLst>
                <a:path w="1029717" h="605511" extrusionOk="0">
                  <a:moveTo>
                    <a:pt x="850397" y="593403"/>
                  </a:moveTo>
                  <a:lnTo>
                    <a:pt x="15367" y="111819"/>
                  </a:lnTo>
                  <a:cubicBezTo>
                    <a:pt x="618" y="103218"/>
                    <a:pt x="-4384" y="84273"/>
                    <a:pt x="4193" y="69490"/>
                  </a:cubicBezTo>
                  <a:cubicBezTo>
                    <a:pt x="7132" y="64442"/>
                    <a:pt x="11430" y="60327"/>
                    <a:pt x="16603" y="57622"/>
                  </a:cubicBezTo>
                  <a:lnTo>
                    <a:pt x="121683" y="3425"/>
                  </a:lnTo>
                  <a:cubicBezTo>
                    <a:pt x="130993" y="-1366"/>
                    <a:pt x="142081" y="-1118"/>
                    <a:pt x="151163" y="4092"/>
                  </a:cubicBezTo>
                  <a:lnTo>
                    <a:pt x="1014246" y="501868"/>
                  </a:lnTo>
                  <a:cubicBezTo>
                    <a:pt x="1029005" y="510355"/>
                    <a:pt x="1034092" y="529214"/>
                    <a:pt x="1025619" y="543997"/>
                  </a:cubicBezTo>
                  <a:cubicBezTo>
                    <a:pt x="1022662" y="549150"/>
                    <a:pt x="1018287" y="553341"/>
                    <a:pt x="1013010" y="556065"/>
                  </a:cubicBezTo>
                  <a:lnTo>
                    <a:pt x="936934" y="595404"/>
                  </a:lnTo>
                  <a:cubicBezTo>
                    <a:pt x="909632" y="609558"/>
                    <a:pt x="877014" y="608805"/>
                    <a:pt x="850397" y="593403"/>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520;p38"/>
            <p:cNvSpPr/>
            <p:nvPr/>
          </p:nvSpPr>
          <p:spPr>
            <a:xfrm>
              <a:off x="4042969" y="1357120"/>
              <a:ext cx="929840" cy="2717164"/>
            </a:xfrm>
            <a:custGeom>
              <a:avLst/>
              <a:gdLst/>
              <a:ahLst/>
              <a:cxnLst/>
              <a:rect l="l" t="t" r="r" b="b"/>
              <a:pathLst>
                <a:path w="929840" h="2717164" extrusionOk="0">
                  <a:moveTo>
                    <a:pt x="820195" y="2704036"/>
                  </a:moveTo>
                  <a:lnTo>
                    <a:pt x="108694" y="2292556"/>
                  </a:lnTo>
                  <a:cubicBezTo>
                    <a:pt x="48403" y="2257695"/>
                    <a:pt x="0" y="2164254"/>
                    <a:pt x="0" y="2083768"/>
                  </a:cubicBezTo>
                  <a:lnTo>
                    <a:pt x="0" y="95710"/>
                  </a:lnTo>
                  <a:cubicBezTo>
                    <a:pt x="0" y="15224"/>
                    <a:pt x="48879" y="-21733"/>
                    <a:pt x="109169" y="13128"/>
                  </a:cubicBezTo>
                  <a:lnTo>
                    <a:pt x="820671" y="424608"/>
                  </a:lnTo>
                  <a:cubicBezTo>
                    <a:pt x="880961" y="459470"/>
                    <a:pt x="929840" y="552910"/>
                    <a:pt x="929840" y="633396"/>
                  </a:cubicBezTo>
                  <a:lnTo>
                    <a:pt x="929840" y="2621454"/>
                  </a:lnTo>
                  <a:cubicBezTo>
                    <a:pt x="929365" y="2701941"/>
                    <a:pt x="880486" y="2738897"/>
                    <a:pt x="820195" y="270403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3521;p38"/>
            <p:cNvSpPr/>
            <p:nvPr/>
          </p:nvSpPr>
          <p:spPr>
            <a:xfrm>
              <a:off x="4875432" y="3975622"/>
              <a:ext cx="56391" cy="121443"/>
            </a:xfrm>
            <a:custGeom>
              <a:avLst/>
              <a:gdLst/>
              <a:ahLst/>
              <a:cxnLst/>
              <a:rect l="l" t="t" r="r" b="b"/>
              <a:pathLst>
                <a:path w="56391" h="121443" extrusionOk="0">
                  <a:moveTo>
                    <a:pt x="0" y="121444"/>
                  </a:moveTo>
                  <a:lnTo>
                    <a:pt x="56391" y="92869"/>
                  </a:lnTo>
                  <a:lnTo>
                    <a:pt x="2282" y="0"/>
                  </a:lnTo>
                  <a:lnTo>
                    <a:pt x="0" y="121444"/>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3522;p38"/>
            <p:cNvSpPr/>
            <p:nvPr/>
          </p:nvSpPr>
          <p:spPr>
            <a:xfrm>
              <a:off x="4031462" y="1362819"/>
              <a:ext cx="51922" cy="76581"/>
            </a:xfrm>
            <a:custGeom>
              <a:avLst/>
              <a:gdLst/>
              <a:ahLst/>
              <a:cxnLst/>
              <a:rect l="l" t="t" r="r" b="b"/>
              <a:pathLst>
                <a:path w="51922" h="76581" extrusionOk="0">
                  <a:moveTo>
                    <a:pt x="0" y="27242"/>
                  </a:moveTo>
                  <a:lnTo>
                    <a:pt x="51922" y="0"/>
                  </a:lnTo>
                  <a:lnTo>
                    <a:pt x="41461" y="76581"/>
                  </a:lnTo>
                  <a:lnTo>
                    <a:pt x="0" y="2724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3523;p38"/>
            <p:cNvSpPr/>
            <p:nvPr/>
          </p:nvSpPr>
          <p:spPr>
            <a:xfrm>
              <a:off x="3997133" y="1379805"/>
              <a:ext cx="929842" cy="2717228"/>
            </a:xfrm>
            <a:custGeom>
              <a:avLst/>
              <a:gdLst/>
              <a:ahLst/>
              <a:cxnLst/>
              <a:rect l="l" t="t" r="r" b="b"/>
              <a:pathLst>
                <a:path w="929842" h="2717228" extrusionOk="0">
                  <a:moveTo>
                    <a:pt x="820671" y="2704116"/>
                  </a:moveTo>
                  <a:lnTo>
                    <a:pt x="109169" y="2292636"/>
                  </a:lnTo>
                  <a:cubicBezTo>
                    <a:pt x="48879" y="2257774"/>
                    <a:pt x="0" y="2164239"/>
                    <a:pt x="0" y="2083752"/>
                  </a:cubicBezTo>
                  <a:lnTo>
                    <a:pt x="0" y="95790"/>
                  </a:lnTo>
                  <a:cubicBezTo>
                    <a:pt x="0" y="15303"/>
                    <a:pt x="48879" y="-21749"/>
                    <a:pt x="109169" y="13113"/>
                  </a:cubicBezTo>
                  <a:lnTo>
                    <a:pt x="820671" y="424593"/>
                  </a:lnTo>
                  <a:cubicBezTo>
                    <a:pt x="880961" y="459454"/>
                    <a:pt x="929840" y="552990"/>
                    <a:pt x="929840" y="633476"/>
                  </a:cubicBezTo>
                  <a:lnTo>
                    <a:pt x="929840" y="2621439"/>
                  </a:lnTo>
                  <a:cubicBezTo>
                    <a:pt x="930221" y="2701925"/>
                    <a:pt x="880961" y="2738977"/>
                    <a:pt x="820671" y="2704116"/>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3524;p38"/>
            <p:cNvSpPr/>
            <p:nvPr/>
          </p:nvSpPr>
          <p:spPr>
            <a:xfrm>
              <a:off x="3989621" y="1384880"/>
              <a:ext cx="929745" cy="2717215"/>
            </a:xfrm>
            <a:custGeom>
              <a:avLst/>
              <a:gdLst/>
              <a:ahLst/>
              <a:cxnLst/>
              <a:rect l="l" t="t" r="r" b="b"/>
              <a:pathLst>
                <a:path w="929745" h="2717215" extrusionOk="0">
                  <a:moveTo>
                    <a:pt x="929745" y="633449"/>
                  </a:moveTo>
                  <a:lnTo>
                    <a:pt x="929745" y="2621412"/>
                  </a:lnTo>
                  <a:cubicBezTo>
                    <a:pt x="929745" y="2701994"/>
                    <a:pt x="880961" y="2738951"/>
                    <a:pt x="820671" y="2704089"/>
                  </a:cubicBezTo>
                  <a:lnTo>
                    <a:pt x="541567" y="2542736"/>
                  </a:lnTo>
                  <a:lnTo>
                    <a:pt x="454840" y="2492539"/>
                  </a:lnTo>
                  <a:lnTo>
                    <a:pt x="109074" y="2292514"/>
                  </a:lnTo>
                  <a:cubicBezTo>
                    <a:pt x="48784" y="2257653"/>
                    <a:pt x="0" y="2164212"/>
                    <a:pt x="0" y="2083631"/>
                  </a:cubicBezTo>
                  <a:lnTo>
                    <a:pt x="0" y="95763"/>
                  </a:lnTo>
                  <a:cubicBezTo>
                    <a:pt x="0" y="15182"/>
                    <a:pt x="48784" y="-21680"/>
                    <a:pt x="109074" y="13086"/>
                  </a:cubicBezTo>
                  <a:lnTo>
                    <a:pt x="820671" y="424566"/>
                  </a:lnTo>
                  <a:cubicBezTo>
                    <a:pt x="880676" y="459428"/>
                    <a:pt x="929745" y="552868"/>
                    <a:pt x="929745" y="633449"/>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3525;p38"/>
            <p:cNvSpPr/>
            <p:nvPr/>
          </p:nvSpPr>
          <p:spPr>
            <a:xfrm>
              <a:off x="4041162" y="1465160"/>
              <a:ext cx="826947" cy="2523815"/>
            </a:xfrm>
            <a:custGeom>
              <a:avLst/>
              <a:gdLst/>
              <a:ahLst/>
              <a:cxnLst/>
              <a:rect l="l" t="t" r="r" b="b"/>
              <a:pathLst>
                <a:path w="826947" h="2523815" extrusionOk="0">
                  <a:moveTo>
                    <a:pt x="826947" y="532977"/>
                  </a:moveTo>
                  <a:lnTo>
                    <a:pt x="826947" y="2469219"/>
                  </a:lnTo>
                  <a:cubicBezTo>
                    <a:pt x="826947" y="2517987"/>
                    <a:pt x="792808" y="2537799"/>
                    <a:pt x="750871" y="2513319"/>
                  </a:cubicBezTo>
                  <a:lnTo>
                    <a:pt x="528444" y="2384732"/>
                  </a:lnTo>
                  <a:lnTo>
                    <a:pt x="508759" y="2373397"/>
                  </a:lnTo>
                  <a:lnTo>
                    <a:pt x="502197" y="2369492"/>
                  </a:lnTo>
                  <a:lnTo>
                    <a:pt x="453889" y="2341965"/>
                  </a:lnTo>
                  <a:lnTo>
                    <a:pt x="314670" y="2261669"/>
                  </a:lnTo>
                  <a:lnTo>
                    <a:pt x="314670" y="2261669"/>
                  </a:lnTo>
                  <a:lnTo>
                    <a:pt x="256947" y="2228332"/>
                  </a:lnTo>
                  <a:lnTo>
                    <a:pt x="233744" y="2214901"/>
                  </a:lnTo>
                  <a:lnTo>
                    <a:pt x="76076" y="2123747"/>
                  </a:lnTo>
                  <a:cubicBezTo>
                    <a:pt x="33949" y="2099363"/>
                    <a:pt x="0" y="2040022"/>
                    <a:pt x="0" y="1991159"/>
                  </a:cubicBezTo>
                  <a:lnTo>
                    <a:pt x="0" y="54631"/>
                  </a:lnTo>
                  <a:cubicBezTo>
                    <a:pt x="0" y="5863"/>
                    <a:pt x="34139" y="-13949"/>
                    <a:pt x="76076" y="10435"/>
                  </a:cubicBezTo>
                  <a:lnTo>
                    <a:pt x="353659" y="171122"/>
                  </a:lnTo>
                  <a:lnTo>
                    <a:pt x="353659" y="171884"/>
                  </a:lnTo>
                  <a:cubicBezTo>
                    <a:pt x="355979" y="213822"/>
                    <a:pt x="378127" y="252141"/>
                    <a:pt x="413283" y="275040"/>
                  </a:cubicBezTo>
                  <a:cubicBezTo>
                    <a:pt x="446186" y="294090"/>
                    <a:pt x="472813" y="278564"/>
                    <a:pt x="472813" y="240654"/>
                  </a:cubicBezTo>
                  <a:cubicBezTo>
                    <a:pt x="472813" y="240654"/>
                    <a:pt x="472813" y="240083"/>
                    <a:pt x="472813" y="239797"/>
                  </a:cubicBezTo>
                  <a:lnTo>
                    <a:pt x="750681" y="400484"/>
                  </a:lnTo>
                  <a:cubicBezTo>
                    <a:pt x="792808" y="424868"/>
                    <a:pt x="826947" y="484590"/>
                    <a:pt x="826947" y="53297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3526;p38"/>
            <p:cNvSpPr/>
            <p:nvPr/>
          </p:nvSpPr>
          <p:spPr>
            <a:xfrm rot="-1790023">
              <a:off x="4443891" y="1666407"/>
              <a:ext cx="37024" cy="64039"/>
            </a:xfrm>
            <a:custGeom>
              <a:avLst/>
              <a:gdLst/>
              <a:ahLst/>
              <a:cxnLst/>
              <a:rect l="l" t="t" r="r" b="b"/>
              <a:pathLst>
                <a:path w="37023" h="64037" extrusionOk="0">
                  <a:moveTo>
                    <a:pt x="37025" y="32019"/>
                  </a:moveTo>
                  <a:cubicBezTo>
                    <a:pt x="37025" y="49703"/>
                    <a:pt x="28737" y="64038"/>
                    <a:pt x="18513" y="64038"/>
                  </a:cubicBezTo>
                  <a:cubicBezTo>
                    <a:pt x="8289" y="64038"/>
                    <a:pt x="1" y="49703"/>
                    <a:pt x="1" y="32019"/>
                  </a:cubicBezTo>
                  <a:cubicBezTo>
                    <a:pt x="1" y="14336"/>
                    <a:pt x="8289" y="1"/>
                    <a:pt x="18513" y="1"/>
                  </a:cubicBezTo>
                  <a:cubicBezTo>
                    <a:pt x="28737" y="1"/>
                    <a:pt x="37025" y="14336"/>
                    <a:pt x="37025" y="3201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3527;p38"/>
            <p:cNvSpPr/>
            <p:nvPr/>
          </p:nvSpPr>
          <p:spPr>
            <a:xfrm>
              <a:off x="4445031" y="1680263"/>
              <a:ext cx="19019" cy="24476"/>
            </a:xfrm>
            <a:custGeom>
              <a:avLst/>
              <a:gdLst/>
              <a:ahLst/>
              <a:cxnLst/>
              <a:rect l="l" t="t" r="r" b="b"/>
              <a:pathLst>
                <a:path w="19019" h="24476" extrusionOk="0">
                  <a:moveTo>
                    <a:pt x="9510" y="23170"/>
                  </a:moveTo>
                  <a:cubicBezTo>
                    <a:pt x="3927" y="19532"/>
                    <a:pt x="399" y="13445"/>
                    <a:pt x="0" y="6787"/>
                  </a:cubicBezTo>
                  <a:cubicBezTo>
                    <a:pt x="0" y="691"/>
                    <a:pt x="4279" y="-1690"/>
                    <a:pt x="9510" y="1263"/>
                  </a:cubicBezTo>
                  <a:cubicBezTo>
                    <a:pt x="15130" y="4911"/>
                    <a:pt x="18667" y="11035"/>
                    <a:pt x="19019" y="17741"/>
                  </a:cubicBezTo>
                  <a:cubicBezTo>
                    <a:pt x="18924" y="23742"/>
                    <a:pt x="14740" y="26218"/>
                    <a:pt x="9510" y="23170"/>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3528;p38"/>
            <p:cNvSpPr/>
            <p:nvPr/>
          </p:nvSpPr>
          <p:spPr>
            <a:xfrm>
              <a:off x="4937719" y="2165784"/>
              <a:ext cx="21015" cy="115427"/>
            </a:xfrm>
            <a:custGeom>
              <a:avLst/>
              <a:gdLst/>
              <a:ahLst/>
              <a:cxnLst/>
              <a:rect l="l" t="t" r="r" b="b"/>
              <a:pathLst>
                <a:path w="21015" h="115427" extrusionOk="0">
                  <a:moveTo>
                    <a:pt x="10556" y="114102"/>
                  </a:moveTo>
                  <a:lnTo>
                    <a:pt x="10556" y="114102"/>
                  </a:lnTo>
                  <a:cubicBezTo>
                    <a:pt x="4755" y="117531"/>
                    <a:pt x="0" y="114102"/>
                    <a:pt x="0" y="106196"/>
                  </a:cubicBezTo>
                  <a:lnTo>
                    <a:pt x="0" y="21423"/>
                  </a:lnTo>
                  <a:cubicBezTo>
                    <a:pt x="124" y="13422"/>
                    <a:pt x="4042" y="5964"/>
                    <a:pt x="10556" y="1326"/>
                  </a:cubicBezTo>
                  <a:lnTo>
                    <a:pt x="10556" y="1326"/>
                  </a:lnTo>
                  <a:cubicBezTo>
                    <a:pt x="16356" y="-2103"/>
                    <a:pt x="21016" y="1326"/>
                    <a:pt x="21016" y="9231"/>
                  </a:cubicBezTo>
                  <a:lnTo>
                    <a:pt x="21016" y="94004"/>
                  </a:lnTo>
                  <a:cubicBezTo>
                    <a:pt x="20930" y="101986"/>
                    <a:pt x="17041" y="109453"/>
                    <a:pt x="10556" y="114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3529;p38"/>
            <p:cNvSpPr/>
            <p:nvPr/>
          </p:nvSpPr>
          <p:spPr>
            <a:xfrm>
              <a:off x="4937719" y="2304659"/>
              <a:ext cx="21015" cy="115427"/>
            </a:xfrm>
            <a:custGeom>
              <a:avLst/>
              <a:gdLst/>
              <a:ahLst/>
              <a:cxnLst/>
              <a:rect l="l" t="t" r="r" b="b"/>
              <a:pathLst>
                <a:path w="21015" h="115427" extrusionOk="0">
                  <a:moveTo>
                    <a:pt x="10556" y="114102"/>
                  </a:moveTo>
                  <a:lnTo>
                    <a:pt x="10556" y="114102"/>
                  </a:lnTo>
                  <a:cubicBezTo>
                    <a:pt x="4755" y="117531"/>
                    <a:pt x="0" y="114102"/>
                    <a:pt x="0" y="106196"/>
                  </a:cubicBezTo>
                  <a:lnTo>
                    <a:pt x="0" y="21423"/>
                  </a:lnTo>
                  <a:cubicBezTo>
                    <a:pt x="124" y="13423"/>
                    <a:pt x="4042" y="5964"/>
                    <a:pt x="10556" y="1326"/>
                  </a:cubicBezTo>
                  <a:lnTo>
                    <a:pt x="10556" y="1326"/>
                  </a:lnTo>
                  <a:cubicBezTo>
                    <a:pt x="16356" y="-2103"/>
                    <a:pt x="21016" y="1326"/>
                    <a:pt x="21016" y="9232"/>
                  </a:cubicBezTo>
                  <a:lnTo>
                    <a:pt x="21016" y="94004"/>
                  </a:lnTo>
                  <a:cubicBezTo>
                    <a:pt x="20930" y="101986"/>
                    <a:pt x="17041" y="109454"/>
                    <a:pt x="10556" y="114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3530;p38"/>
            <p:cNvSpPr/>
            <p:nvPr/>
          </p:nvSpPr>
          <p:spPr>
            <a:xfrm>
              <a:off x="4126748" y="1626823"/>
              <a:ext cx="636661" cy="579135"/>
            </a:xfrm>
            <a:custGeom>
              <a:avLst/>
              <a:gdLst/>
              <a:ahLst/>
              <a:cxnLst/>
              <a:rect l="l" t="t" r="r" b="b"/>
              <a:pathLst>
                <a:path w="636661" h="579135" extrusionOk="0">
                  <a:moveTo>
                    <a:pt x="607277" y="575624"/>
                  </a:moveTo>
                  <a:lnTo>
                    <a:pt x="29384" y="241392"/>
                  </a:lnTo>
                  <a:cubicBezTo>
                    <a:pt x="11231" y="228400"/>
                    <a:pt x="323" y="207540"/>
                    <a:pt x="0" y="185195"/>
                  </a:cubicBezTo>
                  <a:lnTo>
                    <a:pt x="0" y="25746"/>
                  </a:lnTo>
                  <a:cubicBezTo>
                    <a:pt x="0" y="4124"/>
                    <a:pt x="13123" y="-5877"/>
                    <a:pt x="29384" y="3553"/>
                  </a:cubicBezTo>
                  <a:lnTo>
                    <a:pt x="607277" y="337690"/>
                  </a:lnTo>
                  <a:cubicBezTo>
                    <a:pt x="625403" y="350749"/>
                    <a:pt x="636301" y="371618"/>
                    <a:pt x="636662" y="393983"/>
                  </a:cubicBezTo>
                  <a:lnTo>
                    <a:pt x="636662" y="553336"/>
                  </a:lnTo>
                  <a:cubicBezTo>
                    <a:pt x="636662" y="575053"/>
                    <a:pt x="623444" y="584959"/>
                    <a:pt x="607277" y="57562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3531;p38"/>
            <p:cNvSpPr/>
            <p:nvPr/>
          </p:nvSpPr>
          <p:spPr>
            <a:xfrm>
              <a:off x="4126748" y="1794587"/>
              <a:ext cx="81591" cy="147256"/>
            </a:xfrm>
            <a:custGeom>
              <a:avLst/>
              <a:gdLst/>
              <a:ahLst/>
              <a:cxnLst/>
              <a:rect l="l" t="t" r="r" b="b"/>
              <a:pathLst>
                <a:path w="81591" h="147256" extrusionOk="0">
                  <a:moveTo>
                    <a:pt x="0" y="0"/>
                  </a:moveTo>
                  <a:lnTo>
                    <a:pt x="0" y="147256"/>
                  </a:lnTo>
                  <a:lnTo>
                    <a:pt x="81592" y="103822"/>
                  </a:lnTo>
                  <a:lnTo>
                    <a:pt x="0" y="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3532;p38"/>
            <p:cNvSpPr/>
            <p:nvPr/>
          </p:nvSpPr>
          <p:spPr>
            <a:xfrm>
              <a:off x="4244285" y="1743629"/>
              <a:ext cx="435820" cy="297370"/>
            </a:xfrm>
            <a:custGeom>
              <a:avLst/>
              <a:gdLst/>
              <a:ahLst/>
              <a:cxnLst/>
              <a:rect l="l" t="t" r="r" b="b"/>
              <a:pathLst>
                <a:path w="435820" h="297370" extrusionOk="0">
                  <a:moveTo>
                    <a:pt x="435821" y="297371"/>
                  </a:moveTo>
                  <a:lnTo>
                    <a:pt x="0" y="45339"/>
                  </a:lnTo>
                  <a:lnTo>
                    <a:pt x="0" y="0"/>
                  </a:lnTo>
                  <a:lnTo>
                    <a:pt x="435821" y="252032"/>
                  </a:lnTo>
                  <a:lnTo>
                    <a:pt x="435821" y="297371"/>
                  </a:ln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3533;p38"/>
            <p:cNvSpPr/>
            <p:nvPr/>
          </p:nvSpPr>
          <p:spPr>
            <a:xfrm>
              <a:off x="4244285" y="1811637"/>
              <a:ext cx="215485" cy="169925"/>
            </a:xfrm>
            <a:custGeom>
              <a:avLst/>
              <a:gdLst/>
              <a:ahLst/>
              <a:cxnLst/>
              <a:rect l="l" t="t" r="r" b="b"/>
              <a:pathLst>
                <a:path w="215485" h="169925" extrusionOk="0">
                  <a:moveTo>
                    <a:pt x="215486" y="169926"/>
                  </a:moveTo>
                  <a:lnTo>
                    <a:pt x="0" y="45244"/>
                  </a:lnTo>
                  <a:lnTo>
                    <a:pt x="0" y="0"/>
                  </a:lnTo>
                  <a:lnTo>
                    <a:pt x="215486" y="124587"/>
                  </a:lnTo>
                  <a:lnTo>
                    <a:pt x="215486" y="169926"/>
                  </a:ln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3534;p38"/>
            <p:cNvSpPr/>
            <p:nvPr/>
          </p:nvSpPr>
          <p:spPr>
            <a:xfrm>
              <a:off x="4126748" y="2516077"/>
              <a:ext cx="479945" cy="412011"/>
            </a:xfrm>
            <a:custGeom>
              <a:avLst/>
              <a:gdLst/>
              <a:ahLst/>
              <a:cxnLst/>
              <a:rect l="l" t="t" r="r" b="b"/>
              <a:pathLst>
                <a:path w="479945" h="412011" extrusionOk="0">
                  <a:moveTo>
                    <a:pt x="450561" y="408461"/>
                  </a:moveTo>
                  <a:lnTo>
                    <a:pt x="29384" y="164906"/>
                  </a:lnTo>
                  <a:cubicBezTo>
                    <a:pt x="11231" y="151914"/>
                    <a:pt x="323" y="131054"/>
                    <a:pt x="0" y="108709"/>
                  </a:cubicBezTo>
                  <a:lnTo>
                    <a:pt x="0" y="25746"/>
                  </a:lnTo>
                  <a:cubicBezTo>
                    <a:pt x="0" y="4124"/>
                    <a:pt x="13123" y="-5877"/>
                    <a:pt x="29384" y="3553"/>
                  </a:cubicBezTo>
                  <a:lnTo>
                    <a:pt x="450561" y="247107"/>
                  </a:lnTo>
                  <a:cubicBezTo>
                    <a:pt x="468686" y="260128"/>
                    <a:pt x="479584" y="280968"/>
                    <a:pt x="479945" y="303304"/>
                  </a:cubicBezTo>
                  <a:lnTo>
                    <a:pt x="479945" y="386172"/>
                  </a:lnTo>
                  <a:cubicBezTo>
                    <a:pt x="479945" y="407889"/>
                    <a:pt x="466727" y="417890"/>
                    <a:pt x="450561" y="40846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3535;p38"/>
            <p:cNvSpPr/>
            <p:nvPr/>
          </p:nvSpPr>
          <p:spPr>
            <a:xfrm>
              <a:off x="4126748" y="2604593"/>
              <a:ext cx="81591" cy="147256"/>
            </a:xfrm>
            <a:custGeom>
              <a:avLst/>
              <a:gdLst/>
              <a:ahLst/>
              <a:cxnLst/>
              <a:rect l="l" t="t" r="r" b="b"/>
              <a:pathLst>
                <a:path w="81591" h="147256" extrusionOk="0">
                  <a:moveTo>
                    <a:pt x="0" y="0"/>
                  </a:moveTo>
                  <a:lnTo>
                    <a:pt x="0" y="147256"/>
                  </a:lnTo>
                  <a:lnTo>
                    <a:pt x="81592" y="103822"/>
                  </a:lnTo>
                  <a:lnTo>
                    <a:pt x="0" y="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3536;p38"/>
            <p:cNvSpPr/>
            <p:nvPr/>
          </p:nvSpPr>
          <p:spPr>
            <a:xfrm>
              <a:off x="4215377" y="2616119"/>
              <a:ext cx="328553" cy="235362"/>
            </a:xfrm>
            <a:custGeom>
              <a:avLst/>
              <a:gdLst/>
              <a:ahLst/>
              <a:cxnLst/>
              <a:rect l="l" t="t" r="r" b="b"/>
              <a:pathLst>
                <a:path w="328553" h="235362" extrusionOk="0">
                  <a:moveTo>
                    <a:pt x="328554" y="235363"/>
                  </a:moveTo>
                  <a:lnTo>
                    <a:pt x="0" y="45339"/>
                  </a:lnTo>
                  <a:lnTo>
                    <a:pt x="0" y="0"/>
                  </a:lnTo>
                  <a:lnTo>
                    <a:pt x="328554" y="190024"/>
                  </a:lnTo>
                  <a:lnTo>
                    <a:pt x="328554" y="235363"/>
                  </a:ln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3537;p38"/>
            <p:cNvSpPr/>
            <p:nvPr/>
          </p:nvSpPr>
          <p:spPr>
            <a:xfrm>
              <a:off x="4331202" y="2188583"/>
              <a:ext cx="432207" cy="461037"/>
            </a:xfrm>
            <a:custGeom>
              <a:avLst/>
              <a:gdLst/>
              <a:ahLst/>
              <a:cxnLst/>
              <a:rect l="l" t="t" r="r" b="b"/>
              <a:pathLst>
                <a:path w="432207" h="461037" extrusionOk="0">
                  <a:moveTo>
                    <a:pt x="29384" y="241512"/>
                  </a:moveTo>
                  <a:lnTo>
                    <a:pt x="402823" y="457444"/>
                  </a:lnTo>
                  <a:cubicBezTo>
                    <a:pt x="418989" y="466969"/>
                    <a:pt x="432207" y="456873"/>
                    <a:pt x="432207" y="435251"/>
                  </a:cubicBezTo>
                  <a:lnTo>
                    <a:pt x="432207" y="275517"/>
                  </a:lnTo>
                  <a:cubicBezTo>
                    <a:pt x="431856" y="253180"/>
                    <a:pt x="420958" y="232330"/>
                    <a:pt x="402823" y="219319"/>
                  </a:cubicBezTo>
                  <a:lnTo>
                    <a:pt x="29384" y="3578"/>
                  </a:lnTo>
                  <a:cubicBezTo>
                    <a:pt x="13123" y="-5947"/>
                    <a:pt x="0" y="4245"/>
                    <a:pt x="0" y="25866"/>
                  </a:cubicBezTo>
                  <a:lnTo>
                    <a:pt x="0" y="185315"/>
                  </a:lnTo>
                  <a:cubicBezTo>
                    <a:pt x="352" y="207651"/>
                    <a:pt x="11250" y="228501"/>
                    <a:pt x="29384" y="24151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3538;p38"/>
            <p:cNvSpPr/>
            <p:nvPr/>
          </p:nvSpPr>
          <p:spPr>
            <a:xfrm>
              <a:off x="4681723" y="2606403"/>
              <a:ext cx="81686" cy="147256"/>
            </a:xfrm>
            <a:custGeom>
              <a:avLst/>
              <a:gdLst/>
              <a:ahLst/>
              <a:cxnLst/>
              <a:rect l="l" t="t" r="r" b="b"/>
              <a:pathLst>
                <a:path w="81686" h="147256" extrusionOk="0">
                  <a:moveTo>
                    <a:pt x="81687" y="0"/>
                  </a:moveTo>
                  <a:lnTo>
                    <a:pt x="81687" y="147256"/>
                  </a:lnTo>
                  <a:lnTo>
                    <a:pt x="0" y="9430"/>
                  </a:lnTo>
                  <a:lnTo>
                    <a:pt x="81687" y="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3539;p38"/>
            <p:cNvSpPr/>
            <p:nvPr/>
          </p:nvSpPr>
          <p:spPr>
            <a:xfrm>
              <a:off x="4408324" y="2282172"/>
              <a:ext cx="246676" cy="187928"/>
            </a:xfrm>
            <a:custGeom>
              <a:avLst/>
              <a:gdLst/>
              <a:ahLst/>
              <a:cxnLst/>
              <a:rect l="l" t="t" r="r" b="b"/>
              <a:pathLst>
                <a:path w="246676" h="187928" extrusionOk="0">
                  <a:moveTo>
                    <a:pt x="0" y="45244"/>
                  </a:moveTo>
                  <a:lnTo>
                    <a:pt x="246677" y="187928"/>
                  </a:lnTo>
                  <a:lnTo>
                    <a:pt x="246677" y="142589"/>
                  </a:lnTo>
                  <a:lnTo>
                    <a:pt x="0" y="0"/>
                  </a:lnTo>
                  <a:lnTo>
                    <a:pt x="0" y="4524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3540;p38"/>
            <p:cNvSpPr/>
            <p:nvPr/>
          </p:nvSpPr>
          <p:spPr>
            <a:xfrm>
              <a:off x="4408324" y="2350085"/>
              <a:ext cx="132182" cy="121824"/>
            </a:xfrm>
            <a:custGeom>
              <a:avLst/>
              <a:gdLst/>
              <a:ahLst/>
              <a:cxnLst/>
              <a:rect l="l" t="t" r="r" b="b"/>
              <a:pathLst>
                <a:path w="132182" h="121824" extrusionOk="0">
                  <a:moveTo>
                    <a:pt x="0" y="45339"/>
                  </a:moveTo>
                  <a:lnTo>
                    <a:pt x="132182" y="121825"/>
                  </a:lnTo>
                  <a:lnTo>
                    <a:pt x="132182" y="76486"/>
                  </a:lnTo>
                  <a:lnTo>
                    <a:pt x="0" y="0"/>
                  </a:lnTo>
                  <a:lnTo>
                    <a:pt x="0" y="4533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3541;p38"/>
            <p:cNvSpPr/>
            <p:nvPr/>
          </p:nvSpPr>
          <p:spPr>
            <a:xfrm>
              <a:off x="4126748" y="2914279"/>
              <a:ext cx="633238" cy="577349"/>
            </a:xfrm>
            <a:custGeom>
              <a:avLst/>
              <a:gdLst/>
              <a:ahLst/>
              <a:cxnLst/>
              <a:rect l="l" t="t" r="r" b="b"/>
              <a:pathLst>
                <a:path w="633238" h="577349" extrusionOk="0">
                  <a:moveTo>
                    <a:pt x="29384" y="241526"/>
                  </a:moveTo>
                  <a:lnTo>
                    <a:pt x="603854" y="573758"/>
                  </a:lnTo>
                  <a:cubicBezTo>
                    <a:pt x="620115" y="583283"/>
                    <a:pt x="633238" y="573187"/>
                    <a:pt x="633238" y="551470"/>
                  </a:cubicBezTo>
                  <a:lnTo>
                    <a:pt x="633238" y="392116"/>
                  </a:lnTo>
                  <a:cubicBezTo>
                    <a:pt x="632915" y="369742"/>
                    <a:pt x="622017" y="348854"/>
                    <a:pt x="603854" y="335823"/>
                  </a:cubicBezTo>
                  <a:lnTo>
                    <a:pt x="29384" y="3592"/>
                  </a:lnTo>
                  <a:cubicBezTo>
                    <a:pt x="13123" y="-5933"/>
                    <a:pt x="0" y="4163"/>
                    <a:pt x="0" y="25880"/>
                  </a:cubicBezTo>
                  <a:lnTo>
                    <a:pt x="0" y="185329"/>
                  </a:lnTo>
                  <a:cubicBezTo>
                    <a:pt x="352" y="207665"/>
                    <a:pt x="11250" y="228515"/>
                    <a:pt x="29384" y="24152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3542;p38"/>
            <p:cNvSpPr/>
            <p:nvPr/>
          </p:nvSpPr>
          <p:spPr>
            <a:xfrm>
              <a:off x="4678395" y="3448413"/>
              <a:ext cx="81591" cy="147256"/>
            </a:xfrm>
            <a:custGeom>
              <a:avLst/>
              <a:gdLst/>
              <a:ahLst/>
              <a:cxnLst/>
              <a:rect l="l" t="t" r="r" b="b"/>
              <a:pathLst>
                <a:path w="81591" h="147256" extrusionOk="0">
                  <a:moveTo>
                    <a:pt x="81591" y="0"/>
                  </a:moveTo>
                  <a:lnTo>
                    <a:pt x="81591" y="147256"/>
                  </a:lnTo>
                  <a:lnTo>
                    <a:pt x="0" y="9430"/>
                  </a:lnTo>
                  <a:lnTo>
                    <a:pt x="81591" y="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3543;p38"/>
            <p:cNvSpPr/>
            <p:nvPr/>
          </p:nvSpPr>
          <p:spPr>
            <a:xfrm>
              <a:off x="4214901" y="3014168"/>
              <a:ext cx="406436" cy="280416"/>
            </a:xfrm>
            <a:custGeom>
              <a:avLst/>
              <a:gdLst/>
              <a:ahLst/>
              <a:cxnLst/>
              <a:rect l="l" t="t" r="r" b="b"/>
              <a:pathLst>
                <a:path w="406436" h="280416" extrusionOk="0">
                  <a:moveTo>
                    <a:pt x="0" y="45339"/>
                  </a:moveTo>
                  <a:lnTo>
                    <a:pt x="406437" y="280416"/>
                  </a:lnTo>
                  <a:lnTo>
                    <a:pt x="406437" y="235077"/>
                  </a:lnTo>
                  <a:lnTo>
                    <a:pt x="0" y="0"/>
                  </a:lnTo>
                  <a:lnTo>
                    <a:pt x="0" y="4533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3544;p38"/>
            <p:cNvSpPr/>
            <p:nvPr/>
          </p:nvSpPr>
          <p:spPr>
            <a:xfrm>
              <a:off x="4214901" y="3082177"/>
              <a:ext cx="378668" cy="264318"/>
            </a:xfrm>
            <a:custGeom>
              <a:avLst/>
              <a:gdLst/>
              <a:ahLst/>
              <a:cxnLst/>
              <a:rect l="l" t="t" r="r" b="b"/>
              <a:pathLst>
                <a:path w="378668" h="264318" extrusionOk="0">
                  <a:moveTo>
                    <a:pt x="0" y="45339"/>
                  </a:moveTo>
                  <a:lnTo>
                    <a:pt x="378669" y="264319"/>
                  </a:lnTo>
                  <a:lnTo>
                    <a:pt x="378669" y="218980"/>
                  </a:lnTo>
                  <a:lnTo>
                    <a:pt x="0" y="0"/>
                  </a:lnTo>
                  <a:lnTo>
                    <a:pt x="0" y="4533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3545;p38"/>
            <p:cNvSpPr/>
            <p:nvPr/>
          </p:nvSpPr>
          <p:spPr>
            <a:xfrm>
              <a:off x="4121803" y="3338085"/>
              <a:ext cx="646456" cy="502188"/>
            </a:xfrm>
            <a:custGeom>
              <a:avLst/>
              <a:gdLst/>
              <a:ahLst/>
              <a:cxnLst/>
              <a:rect l="l" t="t" r="r" b="b"/>
              <a:pathLst>
                <a:path w="646456" h="502188" extrusionOk="0">
                  <a:moveTo>
                    <a:pt x="612222" y="497615"/>
                  </a:moveTo>
                  <a:lnTo>
                    <a:pt x="34329" y="163287"/>
                  </a:lnTo>
                  <a:cubicBezTo>
                    <a:pt x="14093" y="150038"/>
                    <a:pt x="1350" y="127940"/>
                    <a:pt x="0" y="103756"/>
                  </a:cubicBezTo>
                  <a:lnTo>
                    <a:pt x="0" y="24508"/>
                  </a:lnTo>
                  <a:cubicBezTo>
                    <a:pt x="0" y="2601"/>
                    <a:pt x="15406" y="-6258"/>
                    <a:pt x="34329" y="4696"/>
                  </a:cubicBezTo>
                  <a:lnTo>
                    <a:pt x="612222" y="338833"/>
                  </a:lnTo>
                  <a:cubicBezTo>
                    <a:pt x="632421" y="352101"/>
                    <a:pt x="645135" y="374199"/>
                    <a:pt x="646457" y="398364"/>
                  </a:cubicBezTo>
                  <a:lnTo>
                    <a:pt x="646457" y="477612"/>
                  </a:lnTo>
                  <a:cubicBezTo>
                    <a:pt x="646457" y="499520"/>
                    <a:pt x="631051" y="508378"/>
                    <a:pt x="612222" y="497615"/>
                  </a:cubicBezTo>
                  <a:close/>
                  <a:moveTo>
                    <a:pt x="34329" y="16031"/>
                  </a:moveTo>
                  <a:cubicBezTo>
                    <a:pt x="20826" y="8220"/>
                    <a:pt x="9795" y="14507"/>
                    <a:pt x="9795" y="30128"/>
                  </a:cubicBezTo>
                  <a:lnTo>
                    <a:pt x="9795" y="109471"/>
                  </a:lnTo>
                  <a:cubicBezTo>
                    <a:pt x="10755" y="126740"/>
                    <a:pt x="19865" y="142513"/>
                    <a:pt x="34329" y="151953"/>
                  </a:cubicBezTo>
                  <a:lnTo>
                    <a:pt x="612222" y="486090"/>
                  </a:lnTo>
                  <a:cubicBezTo>
                    <a:pt x="625726" y="493900"/>
                    <a:pt x="636662" y="487614"/>
                    <a:pt x="636662" y="471993"/>
                  </a:cubicBezTo>
                  <a:lnTo>
                    <a:pt x="636662" y="392840"/>
                  </a:lnTo>
                  <a:cubicBezTo>
                    <a:pt x="635740" y="375590"/>
                    <a:pt x="626667" y="359807"/>
                    <a:pt x="612222" y="35035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3546;p38"/>
            <p:cNvSpPr/>
            <p:nvPr/>
          </p:nvSpPr>
          <p:spPr>
            <a:xfrm>
              <a:off x="4169160" y="3393740"/>
              <a:ext cx="9794" cy="81152"/>
            </a:xfrm>
            <a:custGeom>
              <a:avLst/>
              <a:gdLst/>
              <a:ahLst/>
              <a:cxnLst/>
              <a:rect l="l" t="t" r="r" b="b"/>
              <a:pathLst>
                <a:path w="9794" h="81152" extrusionOk="0">
                  <a:moveTo>
                    <a:pt x="9795" y="81153"/>
                  </a:moveTo>
                  <a:lnTo>
                    <a:pt x="0" y="75533"/>
                  </a:lnTo>
                  <a:lnTo>
                    <a:pt x="0" y="0"/>
                  </a:lnTo>
                  <a:lnTo>
                    <a:pt x="9795" y="5620"/>
                  </a:lnTo>
                  <a:lnTo>
                    <a:pt x="9795" y="811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3547;p38"/>
            <p:cNvSpPr/>
            <p:nvPr/>
          </p:nvSpPr>
          <p:spPr>
            <a:xfrm>
              <a:off x="5586458" y="2808047"/>
              <a:ext cx="658819" cy="381000"/>
            </a:xfrm>
            <a:custGeom>
              <a:avLst/>
              <a:gdLst/>
              <a:ahLst/>
              <a:cxnLst/>
              <a:rect l="l" t="t" r="r" b="b"/>
              <a:pathLst>
                <a:path w="658819" h="381000" extrusionOk="0">
                  <a:moveTo>
                    <a:pt x="658819" y="190500"/>
                  </a:moveTo>
                  <a:cubicBezTo>
                    <a:pt x="658819" y="295710"/>
                    <a:pt x="511337" y="381000"/>
                    <a:pt x="329409" y="381000"/>
                  </a:cubicBezTo>
                  <a:cubicBezTo>
                    <a:pt x="147482" y="381000"/>
                    <a:pt x="0" y="295710"/>
                    <a:pt x="0" y="190500"/>
                  </a:cubicBezTo>
                  <a:cubicBezTo>
                    <a:pt x="0" y="85290"/>
                    <a:pt x="147481" y="0"/>
                    <a:pt x="329409" y="0"/>
                  </a:cubicBezTo>
                  <a:cubicBezTo>
                    <a:pt x="511337" y="0"/>
                    <a:pt x="658819" y="85290"/>
                    <a:pt x="658819" y="19050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3548;p38"/>
            <p:cNvSpPr/>
            <p:nvPr/>
          </p:nvSpPr>
          <p:spPr>
            <a:xfrm>
              <a:off x="5921101" y="2949869"/>
              <a:ext cx="191092" cy="147874"/>
            </a:xfrm>
            <a:custGeom>
              <a:avLst/>
              <a:gdLst/>
              <a:ahLst/>
              <a:cxnLst/>
              <a:rect l="l" t="t" r="r" b="b"/>
              <a:pathLst>
                <a:path w="191092" h="147874" extrusionOk="0">
                  <a:moveTo>
                    <a:pt x="175923" y="5"/>
                  </a:moveTo>
                  <a:cubicBezTo>
                    <a:pt x="153005" y="19055"/>
                    <a:pt x="118866" y="1625"/>
                    <a:pt x="117534" y="3339"/>
                  </a:cubicBezTo>
                  <a:cubicBezTo>
                    <a:pt x="90651" y="28352"/>
                    <a:pt x="62427" y="51879"/>
                    <a:pt x="32995" y="73824"/>
                  </a:cubicBezTo>
                  <a:cubicBezTo>
                    <a:pt x="18731" y="85064"/>
                    <a:pt x="-3522" y="100113"/>
                    <a:pt x="472" y="121449"/>
                  </a:cubicBezTo>
                  <a:cubicBezTo>
                    <a:pt x="7699" y="160121"/>
                    <a:pt x="69511" y="148214"/>
                    <a:pt x="92810" y="136403"/>
                  </a:cubicBezTo>
                  <a:cubicBezTo>
                    <a:pt x="116108" y="124592"/>
                    <a:pt x="135127" y="104971"/>
                    <a:pt x="157189" y="91255"/>
                  </a:cubicBezTo>
                  <a:cubicBezTo>
                    <a:pt x="172975" y="81730"/>
                    <a:pt x="188475" y="76396"/>
                    <a:pt x="190948" y="56489"/>
                  </a:cubicBezTo>
                  <a:cubicBezTo>
                    <a:pt x="192564" y="44678"/>
                    <a:pt x="180202" y="-566"/>
                    <a:pt x="175923"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3549;p38"/>
            <p:cNvSpPr/>
            <p:nvPr/>
          </p:nvSpPr>
          <p:spPr>
            <a:xfrm>
              <a:off x="5922144" y="2998547"/>
              <a:ext cx="190145" cy="99367"/>
            </a:xfrm>
            <a:custGeom>
              <a:avLst/>
              <a:gdLst/>
              <a:ahLst/>
              <a:cxnLst/>
              <a:rect l="l" t="t" r="r" b="b"/>
              <a:pathLst>
                <a:path w="190145" h="99367" extrusionOk="0">
                  <a:moveTo>
                    <a:pt x="189715" y="0"/>
                  </a:moveTo>
                  <a:cubicBezTo>
                    <a:pt x="186767" y="19050"/>
                    <a:pt x="171457" y="24289"/>
                    <a:pt x="155861" y="34004"/>
                  </a:cubicBezTo>
                  <a:cubicBezTo>
                    <a:pt x="133419" y="47911"/>
                    <a:pt x="113639" y="68104"/>
                    <a:pt x="90340" y="79915"/>
                  </a:cubicBezTo>
                  <a:cubicBezTo>
                    <a:pt x="68849" y="90774"/>
                    <a:pt x="15120" y="101632"/>
                    <a:pt x="0" y="74009"/>
                  </a:cubicBezTo>
                  <a:cubicBezTo>
                    <a:pt x="8178" y="111347"/>
                    <a:pt x="68849" y="99632"/>
                    <a:pt x="91957" y="87916"/>
                  </a:cubicBezTo>
                  <a:cubicBezTo>
                    <a:pt x="115065" y="76200"/>
                    <a:pt x="134275" y="56483"/>
                    <a:pt x="156336" y="42767"/>
                  </a:cubicBezTo>
                  <a:cubicBezTo>
                    <a:pt x="172122" y="33242"/>
                    <a:pt x="187623" y="27908"/>
                    <a:pt x="190095" y="8001"/>
                  </a:cubicBezTo>
                  <a:cubicBezTo>
                    <a:pt x="190229" y="5325"/>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3550;p38"/>
            <p:cNvSpPr/>
            <p:nvPr/>
          </p:nvSpPr>
          <p:spPr>
            <a:xfrm>
              <a:off x="5725279" y="2875668"/>
              <a:ext cx="190969" cy="142446"/>
            </a:xfrm>
            <a:custGeom>
              <a:avLst/>
              <a:gdLst/>
              <a:ahLst/>
              <a:cxnLst/>
              <a:rect l="l" t="t" r="r" b="b"/>
              <a:pathLst>
                <a:path w="190969" h="142446" extrusionOk="0">
                  <a:moveTo>
                    <a:pt x="173186" y="102"/>
                  </a:moveTo>
                  <a:cubicBezTo>
                    <a:pt x="150268" y="19152"/>
                    <a:pt x="110138" y="-1613"/>
                    <a:pt x="108522" y="102"/>
                  </a:cubicBezTo>
                  <a:cubicBezTo>
                    <a:pt x="84624" y="24276"/>
                    <a:pt x="59386" y="47079"/>
                    <a:pt x="32921" y="68396"/>
                  </a:cubicBezTo>
                  <a:cubicBezTo>
                    <a:pt x="18657" y="79636"/>
                    <a:pt x="-3596" y="94685"/>
                    <a:pt x="493" y="116021"/>
                  </a:cubicBezTo>
                  <a:cubicBezTo>
                    <a:pt x="7626" y="154693"/>
                    <a:pt x="69437" y="142786"/>
                    <a:pt x="92736" y="130975"/>
                  </a:cubicBezTo>
                  <a:cubicBezTo>
                    <a:pt x="116034" y="119164"/>
                    <a:pt x="135148" y="99543"/>
                    <a:pt x="157210" y="85827"/>
                  </a:cubicBezTo>
                  <a:cubicBezTo>
                    <a:pt x="172901" y="76302"/>
                    <a:pt x="188402" y="70968"/>
                    <a:pt x="190874" y="51061"/>
                  </a:cubicBezTo>
                  <a:cubicBezTo>
                    <a:pt x="192300" y="39249"/>
                    <a:pt x="177275" y="-374"/>
                    <a:pt x="173186" y="10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3551;p38"/>
            <p:cNvSpPr/>
            <p:nvPr/>
          </p:nvSpPr>
          <p:spPr>
            <a:xfrm>
              <a:off x="5725677" y="2921300"/>
              <a:ext cx="190145" cy="99378"/>
            </a:xfrm>
            <a:custGeom>
              <a:avLst/>
              <a:gdLst/>
              <a:ahLst/>
              <a:cxnLst/>
              <a:rect l="l" t="t" r="r" b="b"/>
              <a:pathLst>
                <a:path w="190145" h="99378" extrusionOk="0">
                  <a:moveTo>
                    <a:pt x="189715" y="0"/>
                  </a:moveTo>
                  <a:cubicBezTo>
                    <a:pt x="186767" y="19050"/>
                    <a:pt x="171457" y="24289"/>
                    <a:pt x="155861" y="34004"/>
                  </a:cubicBezTo>
                  <a:cubicBezTo>
                    <a:pt x="133418" y="48006"/>
                    <a:pt x="113639" y="68104"/>
                    <a:pt x="90340" y="79915"/>
                  </a:cubicBezTo>
                  <a:cubicBezTo>
                    <a:pt x="68849" y="90869"/>
                    <a:pt x="15120" y="101727"/>
                    <a:pt x="0" y="74104"/>
                  </a:cubicBezTo>
                  <a:cubicBezTo>
                    <a:pt x="8178" y="111347"/>
                    <a:pt x="68944" y="99631"/>
                    <a:pt x="91957" y="87916"/>
                  </a:cubicBezTo>
                  <a:cubicBezTo>
                    <a:pt x="114970" y="76200"/>
                    <a:pt x="134274" y="56579"/>
                    <a:pt x="156431" y="42767"/>
                  </a:cubicBezTo>
                  <a:cubicBezTo>
                    <a:pt x="172122" y="33242"/>
                    <a:pt x="187622" y="27908"/>
                    <a:pt x="190095" y="8001"/>
                  </a:cubicBezTo>
                  <a:cubicBezTo>
                    <a:pt x="190228" y="5324"/>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3552;p38"/>
            <p:cNvSpPr/>
            <p:nvPr/>
          </p:nvSpPr>
          <p:spPr>
            <a:xfrm>
              <a:off x="5773415" y="2020234"/>
              <a:ext cx="328490" cy="943536"/>
            </a:xfrm>
            <a:custGeom>
              <a:avLst/>
              <a:gdLst/>
              <a:ahLst/>
              <a:cxnLst/>
              <a:rect l="l" t="t" r="r" b="b"/>
              <a:pathLst>
                <a:path w="328490" h="943536" extrusionOk="0">
                  <a:moveTo>
                    <a:pt x="324560" y="81915"/>
                  </a:moveTo>
                  <a:cubicBezTo>
                    <a:pt x="323514" y="116681"/>
                    <a:pt x="312673" y="267367"/>
                    <a:pt x="307918" y="347091"/>
                  </a:cubicBezTo>
                  <a:cubicBezTo>
                    <a:pt x="303163" y="426815"/>
                    <a:pt x="301927" y="524637"/>
                    <a:pt x="301927" y="524637"/>
                  </a:cubicBezTo>
                  <a:cubicBezTo>
                    <a:pt x="301927" y="524637"/>
                    <a:pt x="315716" y="582740"/>
                    <a:pt x="324560" y="651034"/>
                  </a:cubicBezTo>
                  <a:cubicBezTo>
                    <a:pt x="333403" y="719328"/>
                    <a:pt x="324560" y="934879"/>
                    <a:pt x="324560" y="934879"/>
                  </a:cubicBezTo>
                  <a:cubicBezTo>
                    <a:pt x="306701" y="946423"/>
                    <a:pt x="283745" y="946423"/>
                    <a:pt x="265886" y="934879"/>
                  </a:cubicBezTo>
                  <a:cubicBezTo>
                    <a:pt x="265886" y="934879"/>
                    <a:pt x="229274" y="762381"/>
                    <a:pt x="212252" y="684657"/>
                  </a:cubicBezTo>
                  <a:cubicBezTo>
                    <a:pt x="195230" y="606933"/>
                    <a:pt x="192378" y="562166"/>
                    <a:pt x="183724" y="513969"/>
                  </a:cubicBezTo>
                  <a:cubicBezTo>
                    <a:pt x="173073" y="455676"/>
                    <a:pt x="150060" y="183642"/>
                    <a:pt x="150060" y="183642"/>
                  </a:cubicBezTo>
                  <a:lnTo>
                    <a:pt x="140551" y="184214"/>
                  </a:lnTo>
                  <a:lnTo>
                    <a:pt x="116206" y="491490"/>
                  </a:lnTo>
                  <a:cubicBezTo>
                    <a:pt x="123766" y="514131"/>
                    <a:pt x="128959" y="537496"/>
                    <a:pt x="131707" y="561213"/>
                  </a:cubicBezTo>
                  <a:cubicBezTo>
                    <a:pt x="138363" y="611219"/>
                    <a:pt x="124670" y="862870"/>
                    <a:pt x="124670" y="862870"/>
                  </a:cubicBezTo>
                  <a:cubicBezTo>
                    <a:pt x="104700" y="873966"/>
                    <a:pt x="80213" y="872938"/>
                    <a:pt x="61241" y="860203"/>
                  </a:cubicBezTo>
                  <a:cubicBezTo>
                    <a:pt x="61241" y="860203"/>
                    <a:pt x="0" y="526828"/>
                    <a:pt x="0" y="476250"/>
                  </a:cubicBezTo>
                  <a:cubicBezTo>
                    <a:pt x="0" y="442722"/>
                    <a:pt x="5706" y="0"/>
                    <a:pt x="5706"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3553;p38"/>
            <p:cNvSpPr/>
            <p:nvPr/>
          </p:nvSpPr>
          <p:spPr>
            <a:xfrm>
              <a:off x="5847677" y="1431875"/>
              <a:ext cx="210314" cy="204988"/>
            </a:xfrm>
            <a:custGeom>
              <a:avLst/>
              <a:gdLst/>
              <a:ahLst/>
              <a:cxnLst/>
              <a:rect l="l" t="t" r="r" b="b"/>
              <a:pathLst>
                <a:path w="210314" h="204988" extrusionOk="0">
                  <a:moveTo>
                    <a:pt x="167279" y="0"/>
                  </a:moveTo>
                  <a:cubicBezTo>
                    <a:pt x="167279" y="0"/>
                    <a:pt x="163380" y="75629"/>
                    <a:pt x="165092" y="82391"/>
                  </a:cubicBezTo>
                  <a:cubicBezTo>
                    <a:pt x="166804" y="89154"/>
                    <a:pt x="199707" y="110966"/>
                    <a:pt x="209312" y="119158"/>
                  </a:cubicBezTo>
                  <a:cubicBezTo>
                    <a:pt x="218916" y="127349"/>
                    <a:pt x="157104" y="188214"/>
                    <a:pt x="127054" y="202025"/>
                  </a:cubicBezTo>
                  <a:cubicBezTo>
                    <a:pt x="97004" y="215836"/>
                    <a:pt x="1719" y="179451"/>
                    <a:pt x="102" y="132588"/>
                  </a:cubicBezTo>
                  <a:cubicBezTo>
                    <a:pt x="-1515" y="85725"/>
                    <a:pt x="16363" y="46387"/>
                    <a:pt x="31008" y="44291"/>
                  </a:cubicBezTo>
                  <a:cubicBezTo>
                    <a:pt x="45653" y="42196"/>
                    <a:pt x="167279" y="0"/>
                    <a:pt x="16727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3554;p38"/>
            <p:cNvSpPr/>
            <p:nvPr/>
          </p:nvSpPr>
          <p:spPr>
            <a:xfrm>
              <a:off x="5515422" y="1497214"/>
              <a:ext cx="317332" cy="453297"/>
            </a:xfrm>
            <a:custGeom>
              <a:avLst/>
              <a:gdLst/>
              <a:ahLst/>
              <a:cxnLst/>
              <a:rect l="l" t="t" r="r" b="b"/>
              <a:pathLst>
                <a:path w="317332" h="453297" extrusionOk="0">
                  <a:moveTo>
                    <a:pt x="317332" y="2194"/>
                  </a:moveTo>
                  <a:cubicBezTo>
                    <a:pt x="317332" y="2194"/>
                    <a:pt x="296887" y="-29144"/>
                    <a:pt x="222237" y="145069"/>
                  </a:cubicBezTo>
                  <a:cubicBezTo>
                    <a:pt x="147588" y="319281"/>
                    <a:pt x="101562" y="365001"/>
                    <a:pt x="68088" y="408340"/>
                  </a:cubicBezTo>
                  <a:cubicBezTo>
                    <a:pt x="37848" y="447773"/>
                    <a:pt x="22918" y="385099"/>
                    <a:pt x="22918" y="385099"/>
                  </a:cubicBezTo>
                  <a:cubicBezTo>
                    <a:pt x="22918" y="385099"/>
                    <a:pt x="46977" y="354714"/>
                    <a:pt x="26912" y="354714"/>
                  </a:cubicBezTo>
                  <a:cubicBezTo>
                    <a:pt x="15691" y="355381"/>
                    <a:pt x="0" y="378526"/>
                    <a:pt x="0" y="378526"/>
                  </a:cubicBezTo>
                  <a:lnTo>
                    <a:pt x="25581" y="419484"/>
                  </a:lnTo>
                  <a:lnTo>
                    <a:pt x="92147" y="453298"/>
                  </a:lnTo>
                  <a:cubicBezTo>
                    <a:pt x="92147" y="453298"/>
                    <a:pt x="173644" y="378241"/>
                    <a:pt x="199985" y="331949"/>
                  </a:cubicBezTo>
                  <a:cubicBezTo>
                    <a:pt x="228514" y="295468"/>
                    <a:pt x="271211" y="223078"/>
                    <a:pt x="271211" y="22307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3555;p38"/>
            <p:cNvSpPr/>
            <p:nvPr/>
          </p:nvSpPr>
          <p:spPr>
            <a:xfrm>
              <a:off x="5490085" y="1875271"/>
              <a:ext cx="151441" cy="99116"/>
            </a:xfrm>
            <a:custGeom>
              <a:avLst/>
              <a:gdLst/>
              <a:ahLst/>
              <a:cxnLst/>
              <a:rect l="l" t="t" r="r" b="b"/>
              <a:pathLst>
                <a:path w="151441" h="99116" extrusionOk="0">
                  <a:moveTo>
                    <a:pt x="25622" y="35807"/>
                  </a:moveTo>
                  <a:cubicBezTo>
                    <a:pt x="24861" y="35236"/>
                    <a:pt x="4986" y="12090"/>
                    <a:pt x="4986" y="12090"/>
                  </a:cubicBezTo>
                  <a:cubicBezTo>
                    <a:pt x="4986" y="12090"/>
                    <a:pt x="-6901" y="1708"/>
                    <a:pt x="6032" y="946"/>
                  </a:cubicBezTo>
                  <a:cubicBezTo>
                    <a:pt x="18965" y="184"/>
                    <a:pt x="65086" y="89"/>
                    <a:pt x="65086" y="89"/>
                  </a:cubicBezTo>
                  <a:cubicBezTo>
                    <a:pt x="69803" y="-369"/>
                    <a:pt x="74510" y="955"/>
                    <a:pt x="78305" y="3803"/>
                  </a:cubicBezTo>
                  <a:cubicBezTo>
                    <a:pt x="84105" y="8375"/>
                    <a:pt x="150957" y="93148"/>
                    <a:pt x="150957" y="93148"/>
                  </a:cubicBezTo>
                  <a:cubicBezTo>
                    <a:pt x="150957" y="93148"/>
                    <a:pt x="153905" y="98291"/>
                    <a:pt x="145252" y="98863"/>
                  </a:cubicBezTo>
                  <a:cubicBezTo>
                    <a:pt x="136598" y="99434"/>
                    <a:pt x="80587" y="98863"/>
                    <a:pt x="80587" y="98863"/>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3556;p38"/>
            <p:cNvSpPr/>
            <p:nvPr/>
          </p:nvSpPr>
          <p:spPr>
            <a:xfrm>
              <a:off x="5494480" y="1896496"/>
              <a:ext cx="98885" cy="82426"/>
            </a:xfrm>
            <a:custGeom>
              <a:avLst/>
              <a:gdLst/>
              <a:ahLst/>
              <a:cxnLst/>
              <a:rect l="l" t="t" r="r" b="b"/>
              <a:pathLst>
                <a:path w="98885" h="82426" extrusionOk="0">
                  <a:moveTo>
                    <a:pt x="15807" y="295"/>
                  </a:moveTo>
                  <a:cubicBezTo>
                    <a:pt x="15807" y="295"/>
                    <a:pt x="-3878" y="-3420"/>
                    <a:pt x="687" y="15534"/>
                  </a:cubicBezTo>
                  <a:cubicBezTo>
                    <a:pt x="5251" y="34489"/>
                    <a:pt x="33495" y="54111"/>
                    <a:pt x="33495" y="54111"/>
                  </a:cubicBezTo>
                  <a:lnTo>
                    <a:pt x="62974" y="78876"/>
                  </a:lnTo>
                  <a:cubicBezTo>
                    <a:pt x="70334" y="83610"/>
                    <a:pt x="79768" y="83610"/>
                    <a:pt x="87128" y="78876"/>
                  </a:cubicBezTo>
                  <a:cubicBezTo>
                    <a:pt x="94736" y="74113"/>
                    <a:pt x="105387" y="61159"/>
                    <a:pt x="93690" y="48872"/>
                  </a:cubicBezTo>
                  <a:cubicBezTo>
                    <a:pt x="81993" y="36585"/>
                    <a:pt x="71533" y="9629"/>
                    <a:pt x="41673" y="10772"/>
                  </a:cubicBezTo>
                  <a:cubicBezTo>
                    <a:pt x="41673" y="10772"/>
                    <a:pt x="40056" y="3628"/>
                    <a:pt x="22654" y="1247"/>
                  </a:cubicBezTo>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3557;p38"/>
            <p:cNvSpPr/>
            <p:nvPr/>
          </p:nvSpPr>
          <p:spPr>
            <a:xfrm>
              <a:off x="5773193" y="1460583"/>
              <a:ext cx="342080" cy="688737"/>
            </a:xfrm>
            <a:custGeom>
              <a:avLst/>
              <a:gdLst/>
              <a:ahLst/>
              <a:cxnLst/>
              <a:rect l="l" t="t" r="r" b="b"/>
              <a:pathLst>
                <a:path w="342080" h="688737" extrusionOk="0">
                  <a:moveTo>
                    <a:pt x="250227" y="66733"/>
                  </a:moveTo>
                  <a:cubicBezTo>
                    <a:pt x="250227" y="66733"/>
                    <a:pt x="195357" y="148457"/>
                    <a:pt x="118901" y="156172"/>
                  </a:cubicBezTo>
                  <a:cubicBezTo>
                    <a:pt x="94841" y="132360"/>
                    <a:pt x="92654" y="47683"/>
                    <a:pt x="126033" y="20632"/>
                  </a:cubicBezTo>
                  <a:cubicBezTo>
                    <a:pt x="126033" y="20632"/>
                    <a:pt x="95317" y="-4229"/>
                    <a:pt x="74301" y="629"/>
                  </a:cubicBezTo>
                  <a:cubicBezTo>
                    <a:pt x="49433" y="14088"/>
                    <a:pt x="30395" y="36272"/>
                    <a:pt x="20857" y="62923"/>
                  </a:cubicBezTo>
                  <a:cubicBezTo>
                    <a:pt x="6783" y="106071"/>
                    <a:pt x="-1110" y="155792"/>
                    <a:pt x="126" y="236087"/>
                  </a:cubicBezTo>
                  <a:cubicBezTo>
                    <a:pt x="1363" y="316383"/>
                    <a:pt x="126" y="561557"/>
                    <a:pt x="126" y="561557"/>
                  </a:cubicBezTo>
                  <a:cubicBezTo>
                    <a:pt x="126" y="561557"/>
                    <a:pt x="10967" y="613468"/>
                    <a:pt x="80102" y="652044"/>
                  </a:cubicBezTo>
                  <a:cubicBezTo>
                    <a:pt x="149236" y="690620"/>
                    <a:pt x="200207" y="694335"/>
                    <a:pt x="247754" y="683381"/>
                  </a:cubicBezTo>
                  <a:cubicBezTo>
                    <a:pt x="286458" y="674333"/>
                    <a:pt x="318410" y="660712"/>
                    <a:pt x="331723" y="632613"/>
                  </a:cubicBezTo>
                  <a:cubicBezTo>
                    <a:pt x="328300" y="576320"/>
                    <a:pt x="303195" y="429540"/>
                    <a:pt x="312704" y="358769"/>
                  </a:cubicBezTo>
                  <a:cubicBezTo>
                    <a:pt x="322214" y="287999"/>
                    <a:pt x="336954" y="234944"/>
                    <a:pt x="341233" y="177794"/>
                  </a:cubicBezTo>
                  <a:cubicBezTo>
                    <a:pt x="345512" y="120644"/>
                    <a:pt x="333625" y="121692"/>
                    <a:pt x="305001" y="101594"/>
                  </a:cubicBezTo>
                  <a:cubicBezTo>
                    <a:pt x="287618" y="88650"/>
                    <a:pt x="269312" y="77001"/>
                    <a:pt x="250227" y="6673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3558;p38"/>
            <p:cNvSpPr/>
            <p:nvPr/>
          </p:nvSpPr>
          <p:spPr>
            <a:xfrm>
              <a:off x="6052262" y="1601698"/>
              <a:ext cx="132559" cy="608427"/>
            </a:xfrm>
            <a:custGeom>
              <a:avLst/>
              <a:gdLst/>
              <a:ahLst/>
              <a:cxnLst/>
              <a:rect l="l" t="t" r="r" b="b"/>
              <a:pathLst>
                <a:path w="132559" h="608427" extrusionOk="0">
                  <a:moveTo>
                    <a:pt x="1779" y="533694"/>
                  </a:moveTo>
                  <a:cubicBezTo>
                    <a:pt x="13190" y="520931"/>
                    <a:pt x="32779" y="450160"/>
                    <a:pt x="44001" y="405488"/>
                  </a:cubicBezTo>
                  <a:cubicBezTo>
                    <a:pt x="54832" y="355339"/>
                    <a:pt x="57019" y="303694"/>
                    <a:pt x="50467" y="252802"/>
                  </a:cubicBezTo>
                  <a:cubicBezTo>
                    <a:pt x="40387" y="191842"/>
                    <a:pt x="12429" y="107451"/>
                    <a:pt x="4536" y="72494"/>
                  </a:cubicBezTo>
                  <a:cubicBezTo>
                    <a:pt x="-3357" y="37537"/>
                    <a:pt x="7104" y="22678"/>
                    <a:pt x="22604" y="8581"/>
                  </a:cubicBezTo>
                  <a:cubicBezTo>
                    <a:pt x="40767" y="-7993"/>
                    <a:pt x="67870" y="-3040"/>
                    <a:pt x="85367" y="45538"/>
                  </a:cubicBezTo>
                  <a:cubicBezTo>
                    <a:pt x="108199" y="112727"/>
                    <a:pt x="123538" y="182231"/>
                    <a:pt x="131108" y="252802"/>
                  </a:cubicBezTo>
                  <a:cubicBezTo>
                    <a:pt x="135206" y="305361"/>
                    <a:pt x="130614" y="358234"/>
                    <a:pt x="117509" y="409298"/>
                  </a:cubicBezTo>
                  <a:cubicBezTo>
                    <a:pt x="105813" y="456923"/>
                    <a:pt x="88981" y="491403"/>
                    <a:pt x="66728" y="535028"/>
                  </a:cubicBezTo>
                  <a:cubicBezTo>
                    <a:pt x="60737" y="546839"/>
                    <a:pt x="47044" y="580081"/>
                    <a:pt x="38200" y="604084"/>
                  </a:cubicBezTo>
                  <a:cubicBezTo>
                    <a:pt x="29356" y="628087"/>
                    <a:pt x="-8587" y="545315"/>
                    <a:pt x="1779" y="53369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3559;p38"/>
            <p:cNvSpPr/>
            <p:nvPr/>
          </p:nvSpPr>
          <p:spPr>
            <a:xfrm>
              <a:off x="5838983" y="1219006"/>
              <a:ext cx="226927" cy="276849"/>
            </a:xfrm>
            <a:custGeom>
              <a:avLst/>
              <a:gdLst/>
              <a:ahLst/>
              <a:cxnLst/>
              <a:rect l="l" t="t" r="r" b="b"/>
              <a:pathLst>
                <a:path w="226927" h="276849" extrusionOk="0">
                  <a:moveTo>
                    <a:pt x="4992" y="100093"/>
                  </a:moveTo>
                  <a:lnTo>
                    <a:pt x="4992" y="100093"/>
                  </a:lnTo>
                  <a:cubicBezTo>
                    <a:pt x="14026" y="41324"/>
                    <a:pt x="56248" y="-3158"/>
                    <a:pt x="116729" y="176"/>
                  </a:cubicBezTo>
                  <a:cubicBezTo>
                    <a:pt x="180871" y="3548"/>
                    <a:pt x="230140" y="58374"/>
                    <a:pt x="226764" y="122620"/>
                  </a:cubicBezTo>
                  <a:cubicBezTo>
                    <a:pt x="224862" y="159005"/>
                    <a:pt x="206061" y="192400"/>
                    <a:pt x="175973" y="212869"/>
                  </a:cubicBezTo>
                  <a:cubicBezTo>
                    <a:pt x="173795" y="221746"/>
                    <a:pt x="170610" y="230347"/>
                    <a:pt x="166464" y="238491"/>
                  </a:cubicBezTo>
                  <a:cubicBezTo>
                    <a:pt x="145067" y="263542"/>
                    <a:pt x="80403" y="279068"/>
                    <a:pt x="61859" y="276591"/>
                  </a:cubicBezTo>
                  <a:cubicBezTo>
                    <a:pt x="37990" y="273162"/>
                    <a:pt x="25152" y="263161"/>
                    <a:pt x="13741" y="237062"/>
                  </a:cubicBezTo>
                  <a:cubicBezTo>
                    <a:pt x="-6229" y="190771"/>
                    <a:pt x="47" y="129144"/>
                    <a:pt x="4992" y="100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3560;p38"/>
            <p:cNvSpPr/>
            <p:nvPr/>
          </p:nvSpPr>
          <p:spPr>
            <a:xfrm>
              <a:off x="5847630" y="1194850"/>
              <a:ext cx="239905" cy="237025"/>
            </a:xfrm>
            <a:custGeom>
              <a:avLst/>
              <a:gdLst/>
              <a:ahLst/>
              <a:cxnLst/>
              <a:rect l="l" t="t" r="r" b="b"/>
              <a:pathLst>
                <a:path w="239905" h="237025" extrusionOk="0">
                  <a:moveTo>
                    <a:pt x="167327" y="237026"/>
                  </a:moveTo>
                  <a:lnTo>
                    <a:pt x="167327" y="237026"/>
                  </a:lnTo>
                  <a:lnTo>
                    <a:pt x="161811" y="185781"/>
                  </a:lnTo>
                  <a:cubicBezTo>
                    <a:pt x="161811" y="185781"/>
                    <a:pt x="203558" y="77387"/>
                    <a:pt x="104754" y="98151"/>
                  </a:cubicBezTo>
                  <a:cubicBezTo>
                    <a:pt x="39519" y="111962"/>
                    <a:pt x="23163" y="117868"/>
                    <a:pt x="3383" y="74053"/>
                  </a:cubicBezTo>
                  <a:cubicBezTo>
                    <a:pt x="-16397" y="30238"/>
                    <a:pt x="53498" y="-9100"/>
                    <a:pt x="136516" y="1853"/>
                  </a:cubicBezTo>
                  <a:cubicBezTo>
                    <a:pt x="196036" y="7797"/>
                    <a:pt x="241026" y="58537"/>
                    <a:pt x="239884" y="118439"/>
                  </a:cubicBezTo>
                  <a:cubicBezTo>
                    <a:pt x="237222" y="150729"/>
                    <a:pt x="228663" y="215975"/>
                    <a:pt x="167327" y="23702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3561;p38"/>
            <p:cNvSpPr/>
            <p:nvPr/>
          </p:nvSpPr>
          <p:spPr>
            <a:xfrm>
              <a:off x="6035307" y="1564524"/>
              <a:ext cx="148633" cy="202336"/>
            </a:xfrm>
            <a:custGeom>
              <a:avLst/>
              <a:gdLst/>
              <a:ahLst/>
              <a:cxnLst/>
              <a:rect l="l" t="t" r="r" b="b"/>
              <a:pathLst>
                <a:path w="148633" h="202336" extrusionOk="0">
                  <a:moveTo>
                    <a:pt x="148634" y="161388"/>
                  </a:moveTo>
                  <a:cubicBezTo>
                    <a:pt x="148634" y="161388"/>
                    <a:pt x="94810" y="215109"/>
                    <a:pt x="31001" y="199488"/>
                  </a:cubicBezTo>
                  <a:cubicBezTo>
                    <a:pt x="21491" y="193297"/>
                    <a:pt x="0" y="67757"/>
                    <a:pt x="0" y="67757"/>
                  </a:cubicBezTo>
                  <a:cubicBezTo>
                    <a:pt x="0" y="67757"/>
                    <a:pt x="0" y="-1775"/>
                    <a:pt x="53253" y="35"/>
                  </a:cubicBezTo>
                  <a:cubicBezTo>
                    <a:pt x="106506" y="1844"/>
                    <a:pt x="148634" y="161388"/>
                    <a:pt x="148634" y="16138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3562;p38"/>
            <p:cNvSpPr/>
            <p:nvPr/>
          </p:nvSpPr>
          <p:spPr>
            <a:xfrm>
              <a:off x="5727199" y="1461212"/>
              <a:ext cx="120770" cy="194746"/>
            </a:xfrm>
            <a:custGeom>
              <a:avLst/>
              <a:gdLst/>
              <a:ahLst/>
              <a:cxnLst/>
              <a:rect l="l" t="t" r="r" b="b"/>
              <a:pathLst>
                <a:path w="120770" h="194746" extrusionOk="0">
                  <a:moveTo>
                    <a:pt x="46502" y="194215"/>
                  </a:moveTo>
                  <a:cubicBezTo>
                    <a:pt x="46502" y="194215"/>
                    <a:pt x="11602" y="198596"/>
                    <a:pt x="0" y="182213"/>
                  </a:cubicBezTo>
                  <a:cubicBezTo>
                    <a:pt x="2092" y="153638"/>
                    <a:pt x="48594" y="7906"/>
                    <a:pt x="120771" y="0"/>
                  </a:cubicBezTo>
                  <a:cubicBezTo>
                    <a:pt x="103197" y="15916"/>
                    <a:pt x="88011" y="34300"/>
                    <a:pt x="75696" y="54578"/>
                  </a:cubicBezTo>
                  <a:cubicBezTo>
                    <a:pt x="49925" y="97345"/>
                    <a:pt x="46502" y="194215"/>
                    <a:pt x="46502" y="19421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3563;p38"/>
            <p:cNvSpPr/>
            <p:nvPr/>
          </p:nvSpPr>
          <p:spPr>
            <a:xfrm>
              <a:off x="2473900" y="4607987"/>
              <a:ext cx="657677" cy="380237"/>
            </a:xfrm>
            <a:custGeom>
              <a:avLst/>
              <a:gdLst/>
              <a:ahLst/>
              <a:cxnLst/>
              <a:rect l="l" t="t" r="r" b="b"/>
              <a:pathLst>
                <a:path w="657677" h="380237" extrusionOk="0">
                  <a:moveTo>
                    <a:pt x="657678" y="190119"/>
                  </a:moveTo>
                  <a:cubicBezTo>
                    <a:pt x="657678" y="295119"/>
                    <a:pt x="510452" y="380238"/>
                    <a:pt x="328839" y="380238"/>
                  </a:cubicBezTo>
                  <a:cubicBezTo>
                    <a:pt x="147226" y="380238"/>
                    <a:pt x="0" y="295119"/>
                    <a:pt x="0" y="190119"/>
                  </a:cubicBezTo>
                  <a:cubicBezTo>
                    <a:pt x="0" y="85119"/>
                    <a:pt x="147226" y="0"/>
                    <a:pt x="328839" y="0"/>
                  </a:cubicBezTo>
                  <a:cubicBezTo>
                    <a:pt x="510452" y="0"/>
                    <a:pt x="657678" y="85119"/>
                    <a:pt x="657678" y="190119"/>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3564;p38"/>
            <p:cNvSpPr/>
            <p:nvPr/>
          </p:nvSpPr>
          <p:spPr>
            <a:xfrm>
              <a:off x="2526860" y="3374023"/>
              <a:ext cx="157580" cy="343757"/>
            </a:xfrm>
            <a:custGeom>
              <a:avLst/>
              <a:gdLst/>
              <a:ahLst/>
              <a:cxnLst/>
              <a:rect l="l" t="t" r="r" b="b"/>
              <a:pathLst>
                <a:path w="157580" h="343757" extrusionOk="0">
                  <a:moveTo>
                    <a:pt x="34717" y="0"/>
                  </a:moveTo>
                  <a:cubicBezTo>
                    <a:pt x="31009" y="32004"/>
                    <a:pt x="-7029" y="170021"/>
                    <a:pt x="1149" y="217361"/>
                  </a:cubicBezTo>
                  <a:cubicBezTo>
                    <a:pt x="9327" y="264700"/>
                    <a:pt x="139512" y="343757"/>
                    <a:pt x="139512" y="343757"/>
                  </a:cubicBezTo>
                  <a:lnTo>
                    <a:pt x="157580" y="262795"/>
                  </a:lnTo>
                  <a:lnTo>
                    <a:pt x="85403" y="192024"/>
                  </a:lnTo>
                  <a:lnTo>
                    <a:pt x="104898" y="57912"/>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3565;p38"/>
            <p:cNvSpPr/>
            <p:nvPr/>
          </p:nvSpPr>
          <p:spPr>
            <a:xfrm>
              <a:off x="2548930" y="3232673"/>
              <a:ext cx="113353" cy="218341"/>
            </a:xfrm>
            <a:custGeom>
              <a:avLst/>
              <a:gdLst/>
              <a:ahLst/>
              <a:cxnLst/>
              <a:rect l="l" t="t" r="r" b="b"/>
              <a:pathLst>
                <a:path w="113353" h="218341" extrusionOk="0">
                  <a:moveTo>
                    <a:pt x="113353" y="5238"/>
                  </a:moveTo>
                  <a:cubicBezTo>
                    <a:pt x="87120" y="-6849"/>
                    <a:pt x="56006" y="2599"/>
                    <a:pt x="40891" y="27240"/>
                  </a:cubicBezTo>
                  <a:cubicBezTo>
                    <a:pt x="21872" y="59054"/>
                    <a:pt x="1807" y="168020"/>
                    <a:pt x="0" y="186689"/>
                  </a:cubicBezTo>
                  <a:cubicBezTo>
                    <a:pt x="0" y="186689"/>
                    <a:pt x="26912" y="223836"/>
                    <a:pt x="67232" y="21764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3566;p38"/>
            <p:cNvSpPr/>
            <p:nvPr/>
          </p:nvSpPr>
          <p:spPr>
            <a:xfrm>
              <a:off x="2798668" y="4744252"/>
              <a:ext cx="244333" cy="137739"/>
            </a:xfrm>
            <a:custGeom>
              <a:avLst/>
              <a:gdLst/>
              <a:ahLst/>
              <a:cxnLst/>
              <a:rect l="l" t="t" r="r" b="b"/>
              <a:pathLst>
                <a:path w="244333" h="137739" extrusionOk="0">
                  <a:moveTo>
                    <a:pt x="12344" y="32993"/>
                  </a:moveTo>
                  <a:cubicBezTo>
                    <a:pt x="40672" y="40842"/>
                    <a:pt x="70948" y="37175"/>
                    <a:pt x="96598" y="22802"/>
                  </a:cubicBezTo>
                  <a:cubicBezTo>
                    <a:pt x="116948" y="23468"/>
                    <a:pt x="227163" y="-23775"/>
                    <a:pt x="242093" y="15848"/>
                  </a:cubicBezTo>
                  <a:cubicBezTo>
                    <a:pt x="255216" y="50615"/>
                    <a:pt x="207479" y="82523"/>
                    <a:pt x="181993" y="89001"/>
                  </a:cubicBezTo>
                  <a:cubicBezTo>
                    <a:pt x="126363" y="102431"/>
                    <a:pt x="85186" y="130244"/>
                    <a:pt x="62839" y="135006"/>
                  </a:cubicBezTo>
                  <a:cubicBezTo>
                    <a:pt x="46197" y="138530"/>
                    <a:pt x="24801" y="140817"/>
                    <a:pt x="11297" y="127672"/>
                  </a:cubicBezTo>
                  <a:cubicBezTo>
                    <a:pt x="-4583" y="111956"/>
                    <a:pt x="-3252" y="53472"/>
                    <a:pt x="12344" y="3299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3567;p38"/>
            <p:cNvSpPr/>
            <p:nvPr/>
          </p:nvSpPr>
          <p:spPr>
            <a:xfrm>
              <a:off x="2802738" y="4767054"/>
              <a:ext cx="240222" cy="115414"/>
            </a:xfrm>
            <a:custGeom>
              <a:avLst/>
              <a:gdLst/>
              <a:ahLst/>
              <a:cxnLst/>
              <a:rect l="l" t="t" r="r" b="b"/>
              <a:pathLst>
                <a:path w="240222" h="115414" extrusionOk="0">
                  <a:moveTo>
                    <a:pt x="58769" y="102584"/>
                  </a:moveTo>
                  <a:cubicBezTo>
                    <a:pt x="81116" y="97822"/>
                    <a:pt x="122292" y="70009"/>
                    <a:pt x="177923" y="56579"/>
                  </a:cubicBezTo>
                  <a:cubicBezTo>
                    <a:pt x="199319" y="51340"/>
                    <a:pt x="236121" y="28004"/>
                    <a:pt x="239830" y="0"/>
                  </a:cubicBezTo>
                  <a:cubicBezTo>
                    <a:pt x="244775" y="32004"/>
                    <a:pt x="201792" y="60388"/>
                    <a:pt x="177923" y="66675"/>
                  </a:cubicBezTo>
                  <a:cubicBezTo>
                    <a:pt x="122292" y="80105"/>
                    <a:pt x="81116" y="107918"/>
                    <a:pt x="58769" y="112681"/>
                  </a:cubicBezTo>
                  <a:cubicBezTo>
                    <a:pt x="42127" y="116205"/>
                    <a:pt x="20731" y="118491"/>
                    <a:pt x="7227" y="105346"/>
                  </a:cubicBezTo>
                  <a:cubicBezTo>
                    <a:pt x="3793" y="101575"/>
                    <a:pt x="1314" y="97041"/>
                    <a:pt x="0" y="92107"/>
                  </a:cubicBezTo>
                  <a:cubicBezTo>
                    <a:pt x="16840" y="104699"/>
                    <a:pt x="38626" y="108575"/>
                    <a:pt x="58769" y="1025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3568;p38"/>
            <p:cNvSpPr/>
            <p:nvPr/>
          </p:nvSpPr>
          <p:spPr>
            <a:xfrm>
              <a:off x="2619879" y="4663861"/>
              <a:ext cx="244438" cy="137739"/>
            </a:xfrm>
            <a:custGeom>
              <a:avLst/>
              <a:gdLst/>
              <a:ahLst/>
              <a:cxnLst/>
              <a:rect l="l" t="t" r="r" b="b"/>
              <a:pathLst>
                <a:path w="244438" h="137739" extrusionOk="0">
                  <a:moveTo>
                    <a:pt x="12449" y="32993"/>
                  </a:moveTo>
                  <a:cubicBezTo>
                    <a:pt x="40778" y="40842"/>
                    <a:pt x="71053" y="37175"/>
                    <a:pt x="96703" y="22802"/>
                  </a:cubicBezTo>
                  <a:cubicBezTo>
                    <a:pt x="116959" y="23468"/>
                    <a:pt x="227174" y="-23775"/>
                    <a:pt x="242199" y="15848"/>
                  </a:cubicBezTo>
                  <a:cubicBezTo>
                    <a:pt x="255322" y="50615"/>
                    <a:pt x="207584" y="82523"/>
                    <a:pt x="182099" y="89001"/>
                  </a:cubicBezTo>
                  <a:cubicBezTo>
                    <a:pt x="126468" y="102526"/>
                    <a:pt x="85197" y="130244"/>
                    <a:pt x="62849" y="135006"/>
                  </a:cubicBezTo>
                  <a:cubicBezTo>
                    <a:pt x="46208" y="138530"/>
                    <a:pt x="24811" y="140817"/>
                    <a:pt x="11403" y="127672"/>
                  </a:cubicBezTo>
                  <a:cubicBezTo>
                    <a:pt x="-4573" y="111956"/>
                    <a:pt x="-3337" y="53758"/>
                    <a:pt x="12449" y="3299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3569;p38"/>
            <p:cNvSpPr/>
            <p:nvPr/>
          </p:nvSpPr>
          <p:spPr>
            <a:xfrm>
              <a:off x="2624340" y="4686663"/>
              <a:ext cx="240317" cy="115414"/>
            </a:xfrm>
            <a:custGeom>
              <a:avLst/>
              <a:gdLst/>
              <a:ahLst/>
              <a:cxnLst/>
              <a:rect l="l" t="t" r="r" b="b"/>
              <a:pathLst>
                <a:path w="240317" h="115414" extrusionOk="0">
                  <a:moveTo>
                    <a:pt x="58769" y="102584"/>
                  </a:moveTo>
                  <a:cubicBezTo>
                    <a:pt x="81116" y="97822"/>
                    <a:pt x="122387" y="70009"/>
                    <a:pt x="178018" y="56579"/>
                  </a:cubicBezTo>
                  <a:cubicBezTo>
                    <a:pt x="199319" y="51340"/>
                    <a:pt x="236216" y="28004"/>
                    <a:pt x="239925" y="0"/>
                  </a:cubicBezTo>
                  <a:cubicBezTo>
                    <a:pt x="244870" y="32004"/>
                    <a:pt x="201887" y="60388"/>
                    <a:pt x="178018" y="66675"/>
                  </a:cubicBezTo>
                  <a:cubicBezTo>
                    <a:pt x="122387" y="80201"/>
                    <a:pt x="81116" y="107918"/>
                    <a:pt x="58769" y="112681"/>
                  </a:cubicBezTo>
                  <a:cubicBezTo>
                    <a:pt x="42127" y="116205"/>
                    <a:pt x="20731" y="118491"/>
                    <a:pt x="7322" y="105346"/>
                  </a:cubicBezTo>
                  <a:cubicBezTo>
                    <a:pt x="3892" y="101556"/>
                    <a:pt x="1386" y="97031"/>
                    <a:pt x="0" y="92107"/>
                  </a:cubicBezTo>
                  <a:cubicBezTo>
                    <a:pt x="16840" y="104699"/>
                    <a:pt x="38626" y="108576"/>
                    <a:pt x="58769" y="1025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3570;p38"/>
            <p:cNvSpPr/>
            <p:nvPr/>
          </p:nvSpPr>
          <p:spPr>
            <a:xfrm>
              <a:off x="2619947" y="3772263"/>
              <a:ext cx="357956" cy="1010624"/>
            </a:xfrm>
            <a:custGeom>
              <a:avLst/>
              <a:gdLst/>
              <a:ahLst/>
              <a:cxnLst/>
              <a:rect l="l" t="t" r="r" b="b"/>
              <a:pathLst>
                <a:path w="357956" h="1010624" extrusionOk="0">
                  <a:moveTo>
                    <a:pt x="10194" y="624745"/>
                  </a:moveTo>
                  <a:cubicBezTo>
                    <a:pt x="14905" y="583749"/>
                    <a:pt x="23405" y="543287"/>
                    <a:pt x="35584" y="503872"/>
                  </a:cubicBezTo>
                  <a:cubicBezTo>
                    <a:pt x="35584" y="503872"/>
                    <a:pt x="28071" y="399574"/>
                    <a:pt x="24268" y="300609"/>
                  </a:cubicBezTo>
                  <a:cubicBezTo>
                    <a:pt x="19893" y="188404"/>
                    <a:pt x="-19001" y="89630"/>
                    <a:pt x="11715" y="0"/>
                  </a:cubicBezTo>
                  <a:lnTo>
                    <a:pt x="357956" y="77057"/>
                  </a:lnTo>
                  <a:cubicBezTo>
                    <a:pt x="357956" y="77057"/>
                    <a:pt x="337035" y="524732"/>
                    <a:pt x="332376" y="578739"/>
                  </a:cubicBezTo>
                  <a:cubicBezTo>
                    <a:pt x="329842" y="620897"/>
                    <a:pt x="324665" y="662864"/>
                    <a:pt x="316875" y="704374"/>
                  </a:cubicBezTo>
                  <a:cubicBezTo>
                    <a:pt x="301090" y="791242"/>
                    <a:pt x="275414" y="997839"/>
                    <a:pt x="275414" y="997839"/>
                  </a:cubicBezTo>
                  <a:cubicBezTo>
                    <a:pt x="238897" y="1019175"/>
                    <a:pt x="190874" y="1007364"/>
                    <a:pt x="190874" y="1007364"/>
                  </a:cubicBezTo>
                  <a:cubicBezTo>
                    <a:pt x="190874" y="1007364"/>
                    <a:pt x="193537" y="745998"/>
                    <a:pt x="195914" y="683514"/>
                  </a:cubicBezTo>
                  <a:cubicBezTo>
                    <a:pt x="198767" y="607314"/>
                    <a:pt x="201049" y="612934"/>
                    <a:pt x="201049" y="612934"/>
                  </a:cubicBezTo>
                  <a:lnTo>
                    <a:pt x="189638" y="422434"/>
                  </a:lnTo>
                  <a:lnTo>
                    <a:pt x="182221" y="327755"/>
                  </a:lnTo>
                  <a:cubicBezTo>
                    <a:pt x="182221" y="327755"/>
                    <a:pt x="172711" y="397288"/>
                    <a:pt x="166435" y="459391"/>
                  </a:cubicBezTo>
                  <a:cubicBezTo>
                    <a:pt x="160919" y="513493"/>
                    <a:pt x="147416" y="562451"/>
                    <a:pt x="133342" y="663226"/>
                  </a:cubicBezTo>
                  <a:cubicBezTo>
                    <a:pt x="120694" y="750665"/>
                    <a:pt x="100154" y="926306"/>
                    <a:pt x="100154" y="926306"/>
                  </a:cubicBezTo>
                  <a:cubicBezTo>
                    <a:pt x="63637" y="947547"/>
                    <a:pt x="13997" y="929926"/>
                    <a:pt x="13997" y="929926"/>
                  </a:cubicBezTo>
                  <a:cubicBezTo>
                    <a:pt x="13997" y="929926"/>
                    <a:pt x="304" y="700564"/>
                    <a:pt x="10194" y="62474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3571;p38"/>
            <p:cNvSpPr/>
            <p:nvPr/>
          </p:nvSpPr>
          <p:spPr>
            <a:xfrm>
              <a:off x="2665909" y="2943080"/>
              <a:ext cx="259735" cy="415919"/>
            </a:xfrm>
            <a:custGeom>
              <a:avLst/>
              <a:gdLst/>
              <a:ahLst/>
              <a:cxnLst/>
              <a:rect l="l" t="t" r="r" b="b"/>
              <a:pathLst>
                <a:path w="259735" h="415919" extrusionOk="0">
                  <a:moveTo>
                    <a:pt x="14728" y="296735"/>
                  </a:moveTo>
                  <a:cubicBezTo>
                    <a:pt x="41069" y="298068"/>
                    <a:pt x="60659" y="304831"/>
                    <a:pt x="63892" y="296735"/>
                  </a:cubicBezTo>
                  <a:cubicBezTo>
                    <a:pt x="66746" y="283124"/>
                    <a:pt x="68778" y="269351"/>
                    <a:pt x="69978" y="255492"/>
                  </a:cubicBezTo>
                  <a:cubicBezTo>
                    <a:pt x="66935" y="247776"/>
                    <a:pt x="64272" y="239585"/>
                    <a:pt x="64272" y="239585"/>
                  </a:cubicBezTo>
                  <a:cubicBezTo>
                    <a:pt x="31274" y="219201"/>
                    <a:pt x="20814" y="183388"/>
                    <a:pt x="16725" y="141763"/>
                  </a:cubicBezTo>
                  <a:cubicBezTo>
                    <a:pt x="9307" y="70516"/>
                    <a:pt x="47726" y="8413"/>
                    <a:pt x="118857" y="698"/>
                  </a:cubicBezTo>
                  <a:cubicBezTo>
                    <a:pt x="185424" y="-6350"/>
                    <a:pt x="234968" y="40798"/>
                    <a:pt x="248091" y="105473"/>
                  </a:cubicBezTo>
                  <a:cubicBezTo>
                    <a:pt x="255128" y="137382"/>
                    <a:pt x="269202" y="197675"/>
                    <a:pt x="250183" y="250158"/>
                  </a:cubicBezTo>
                  <a:cubicBezTo>
                    <a:pt x="239533" y="279495"/>
                    <a:pt x="225839" y="302831"/>
                    <a:pt x="212145" y="307308"/>
                  </a:cubicBezTo>
                  <a:cubicBezTo>
                    <a:pt x="198902" y="306889"/>
                    <a:pt x="185695" y="305708"/>
                    <a:pt x="172586" y="303784"/>
                  </a:cubicBezTo>
                  <a:lnTo>
                    <a:pt x="172586" y="303784"/>
                  </a:lnTo>
                  <a:cubicBezTo>
                    <a:pt x="172586" y="303784"/>
                    <a:pt x="169067" y="323500"/>
                    <a:pt x="166595" y="336264"/>
                  </a:cubicBezTo>
                  <a:cubicBezTo>
                    <a:pt x="164122" y="349027"/>
                    <a:pt x="165168" y="355314"/>
                    <a:pt x="190368" y="371221"/>
                  </a:cubicBezTo>
                  <a:cubicBezTo>
                    <a:pt x="215569" y="387127"/>
                    <a:pt x="152330" y="418846"/>
                    <a:pt x="110774" y="415702"/>
                  </a:cubicBezTo>
                  <a:cubicBezTo>
                    <a:pt x="69217" y="412559"/>
                    <a:pt x="22716" y="387127"/>
                    <a:pt x="9878" y="360648"/>
                  </a:cubicBezTo>
                  <a:cubicBezTo>
                    <a:pt x="-4577" y="331120"/>
                    <a:pt x="-3340" y="295878"/>
                    <a:pt x="14728" y="2967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3572;p38"/>
            <p:cNvSpPr/>
            <p:nvPr/>
          </p:nvSpPr>
          <p:spPr>
            <a:xfrm>
              <a:off x="2581088" y="3237593"/>
              <a:ext cx="399004" cy="661684"/>
            </a:xfrm>
            <a:custGeom>
              <a:avLst/>
              <a:gdLst/>
              <a:ahLst/>
              <a:cxnLst/>
              <a:rect l="l" t="t" r="r" b="b"/>
              <a:pathLst>
                <a:path w="399004" h="661684" extrusionOk="0">
                  <a:moveTo>
                    <a:pt x="137586" y="6128"/>
                  </a:moveTo>
                  <a:cubicBezTo>
                    <a:pt x="130359" y="24416"/>
                    <a:pt x="148903" y="46704"/>
                    <a:pt x="198352" y="62230"/>
                  </a:cubicBezTo>
                  <a:cubicBezTo>
                    <a:pt x="247801" y="77756"/>
                    <a:pt x="252271" y="57753"/>
                    <a:pt x="252271" y="57753"/>
                  </a:cubicBezTo>
                  <a:cubicBezTo>
                    <a:pt x="252271" y="57753"/>
                    <a:pt x="324733" y="90900"/>
                    <a:pt x="348317" y="107379"/>
                  </a:cubicBezTo>
                  <a:cubicBezTo>
                    <a:pt x="378082" y="128143"/>
                    <a:pt x="391205" y="188341"/>
                    <a:pt x="395199" y="289878"/>
                  </a:cubicBezTo>
                  <a:cubicBezTo>
                    <a:pt x="399859" y="407321"/>
                    <a:pt x="400239" y="581628"/>
                    <a:pt x="396340" y="611727"/>
                  </a:cubicBezTo>
                  <a:cubicBezTo>
                    <a:pt x="396340" y="611727"/>
                    <a:pt x="340900" y="667068"/>
                    <a:pt x="269864" y="661257"/>
                  </a:cubicBezTo>
                  <a:cubicBezTo>
                    <a:pt x="198827" y="655447"/>
                    <a:pt x="79673" y="592487"/>
                    <a:pt x="50479" y="543909"/>
                  </a:cubicBezTo>
                  <a:cubicBezTo>
                    <a:pt x="51240" y="440849"/>
                    <a:pt x="63317" y="424085"/>
                    <a:pt x="46675" y="364744"/>
                  </a:cubicBezTo>
                  <a:cubicBezTo>
                    <a:pt x="8637" y="228918"/>
                    <a:pt x="-11523" y="173292"/>
                    <a:pt x="6925" y="82995"/>
                  </a:cubicBezTo>
                  <a:cubicBezTo>
                    <a:pt x="22236" y="8604"/>
                    <a:pt x="43632" y="-635"/>
                    <a:pt x="73492" y="32"/>
                  </a:cubicBezTo>
                  <a:cubicBezTo>
                    <a:pt x="94947" y="956"/>
                    <a:pt x="116341" y="2985"/>
                    <a:pt x="137586" y="612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3573;p38"/>
            <p:cNvSpPr/>
            <p:nvPr/>
          </p:nvSpPr>
          <p:spPr>
            <a:xfrm>
              <a:off x="2863826" y="3320377"/>
              <a:ext cx="503069" cy="394810"/>
            </a:xfrm>
            <a:custGeom>
              <a:avLst/>
              <a:gdLst/>
              <a:ahLst/>
              <a:cxnLst/>
              <a:rect l="l" t="t" r="r" b="b"/>
              <a:pathLst>
                <a:path w="503069" h="394810" extrusionOk="0">
                  <a:moveTo>
                    <a:pt x="224008" y="304248"/>
                  </a:moveTo>
                  <a:cubicBezTo>
                    <a:pt x="165809" y="318917"/>
                    <a:pt x="152116" y="282150"/>
                    <a:pt x="144413" y="251670"/>
                  </a:cubicBezTo>
                  <a:cubicBezTo>
                    <a:pt x="125965" y="177852"/>
                    <a:pt x="115884" y="111272"/>
                    <a:pt x="102096" y="69362"/>
                  </a:cubicBezTo>
                  <a:cubicBezTo>
                    <a:pt x="85834" y="20022"/>
                    <a:pt x="68812" y="12212"/>
                    <a:pt x="45039" y="2687"/>
                  </a:cubicBezTo>
                  <a:cubicBezTo>
                    <a:pt x="16510" y="-8553"/>
                    <a:pt x="-7264" y="15260"/>
                    <a:pt x="2056" y="78125"/>
                  </a:cubicBezTo>
                  <a:cubicBezTo>
                    <a:pt x="13182" y="152420"/>
                    <a:pt x="27731" y="204617"/>
                    <a:pt x="55404" y="292628"/>
                  </a:cubicBezTo>
                  <a:cubicBezTo>
                    <a:pt x="62726" y="315583"/>
                    <a:pt x="78988" y="356350"/>
                    <a:pt x="102952" y="376067"/>
                  </a:cubicBezTo>
                  <a:cubicBezTo>
                    <a:pt x="133002" y="400451"/>
                    <a:pt x="178267" y="399403"/>
                    <a:pt x="246735" y="382353"/>
                  </a:cubicBezTo>
                  <a:cubicBezTo>
                    <a:pt x="275929" y="375019"/>
                    <a:pt x="307977" y="357588"/>
                    <a:pt x="363227" y="331776"/>
                  </a:cubicBezTo>
                  <a:cubicBezTo>
                    <a:pt x="378252" y="324822"/>
                    <a:pt x="389853" y="320060"/>
                    <a:pt x="418382" y="306725"/>
                  </a:cubicBezTo>
                  <a:cubicBezTo>
                    <a:pt x="446972" y="293856"/>
                    <a:pt x="472030" y="274245"/>
                    <a:pt x="491415" y="249575"/>
                  </a:cubicBezTo>
                  <a:cubicBezTo>
                    <a:pt x="506345" y="227953"/>
                    <a:pt x="503682" y="214142"/>
                    <a:pt x="500925" y="209284"/>
                  </a:cubicBezTo>
                  <a:cubicBezTo>
                    <a:pt x="498167" y="204426"/>
                    <a:pt x="494934" y="208046"/>
                    <a:pt x="486946" y="217095"/>
                  </a:cubicBezTo>
                  <a:cubicBezTo>
                    <a:pt x="475446" y="232497"/>
                    <a:pt x="461234" y="245670"/>
                    <a:pt x="445009" y="255956"/>
                  </a:cubicBezTo>
                  <a:cubicBezTo>
                    <a:pt x="445009" y="255956"/>
                    <a:pt x="463457" y="236906"/>
                    <a:pt x="473537" y="224524"/>
                  </a:cubicBezTo>
                  <a:cubicBezTo>
                    <a:pt x="482455" y="213561"/>
                    <a:pt x="489875" y="201445"/>
                    <a:pt x="495599" y="188520"/>
                  </a:cubicBezTo>
                  <a:cubicBezTo>
                    <a:pt x="500829" y="175851"/>
                    <a:pt x="489989" y="158706"/>
                    <a:pt x="481715" y="167755"/>
                  </a:cubicBezTo>
                  <a:cubicBezTo>
                    <a:pt x="473442" y="176804"/>
                    <a:pt x="469543" y="185853"/>
                    <a:pt x="454518" y="203950"/>
                  </a:cubicBezTo>
                  <a:cubicBezTo>
                    <a:pt x="446394" y="213542"/>
                    <a:pt x="437170" y="222143"/>
                    <a:pt x="427036" y="229572"/>
                  </a:cubicBezTo>
                  <a:cubicBezTo>
                    <a:pt x="436376" y="216895"/>
                    <a:pt x="444676" y="203483"/>
                    <a:pt x="451855" y="189472"/>
                  </a:cubicBezTo>
                  <a:cubicBezTo>
                    <a:pt x="461365" y="169946"/>
                    <a:pt x="429508" y="179947"/>
                    <a:pt x="411250" y="198997"/>
                  </a:cubicBezTo>
                  <a:cubicBezTo>
                    <a:pt x="397937" y="212808"/>
                    <a:pt x="386620" y="220809"/>
                    <a:pt x="386240" y="216999"/>
                  </a:cubicBezTo>
                  <a:cubicBezTo>
                    <a:pt x="385860" y="213189"/>
                    <a:pt x="359994" y="241097"/>
                    <a:pt x="346775" y="255099"/>
                  </a:cubicBezTo>
                  <a:cubicBezTo>
                    <a:pt x="333557" y="269101"/>
                    <a:pt x="279448" y="290246"/>
                    <a:pt x="224008" y="30424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3574;p38"/>
            <p:cNvSpPr/>
            <p:nvPr/>
          </p:nvSpPr>
          <p:spPr>
            <a:xfrm>
              <a:off x="2845723" y="3311820"/>
              <a:ext cx="154147" cy="225876"/>
            </a:xfrm>
            <a:custGeom>
              <a:avLst/>
              <a:gdLst/>
              <a:ahLst/>
              <a:cxnLst/>
              <a:rect l="l" t="t" r="r" b="b"/>
              <a:pathLst>
                <a:path w="154147" h="225876" extrusionOk="0">
                  <a:moveTo>
                    <a:pt x="41365" y="1052"/>
                  </a:moveTo>
                  <a:cubicBezTo>
                    <a:pt x="80259" y="-4758"/>
                    <a:pt x="107931" y="12768"/>
                    <a:pt x="124954" y="71823"/>
                  </a:cubicBezTo>
                  <a:cubicBezTo>
                    <a:pt x="141976" y="130878"/>
                    <a:pt x="154148" y="179360"/>
                    <a:pt x="154148" y="179360"/>
                  </a:cubicBezTo>
                  <a:cubicBezTo>
                    <a:pt x="138761" y="201611"/>
                    <a:pt x="115453" y="217117"/>
                    <a:pt x="89008" y="222699"/>
                  </a:cubicBezTo>
                  <a:cubicBezTo>
                    <a:pt x="42411" y="233939"/>
                    <a:pt x="25674" y="211745"/>
                    <a:pt x="25674" y="211745"/>
                  </a:cubicBezTo>
                  <a:cubicBezTo>
                    <a:pt x="25674" y="211745"/>
                    <a:pt x="12741" y="149833"/>
                    <a:pt x="4753" y="107732"/>
                  </a:cubicBezTo>
                  <a:cubicBezTo>
                    <a:pt x="-3235" y="65632"/>
                    <a:pt x="-6753" y="8101"/>
                    <a:pt x="41365" y="10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3575;p38"/>
            <p:cNvSpPr/>
            <p:nvPr/>
          </p:nvSpPr>
          <p:spPr>
            <a:xfrm>
              <a:off x="2673955" y="2924805"/>
              <a:ext cx="251532" cy="277898"/>
            </a:xfrm>
            <a:custGeom>
              <a:avLst/>
              <a:gdLst/>
              <a:ahLst/>
              <a:cxnLst/>
              <a:rect l="l" t="t" r="r" b="b"/>
              <a:pathLst>
                <a:path w="251532" h="277898" extrusionOk="0">
                  <a:moveTo>
                    <a:pt x="237382" y="114605"/>
                  </a:moveTo>
                  <a:cubicBezTo>
                    <a:pt x="237382" y="114605"/>
                    <a:pt x="298814" y="20974"/>
                    <a:pt x="165681" y="1924"/>
                  </a:cubicBezTo>
                  <a:cubicBezTo>
                    <a:pt x="69635" y="-11792"/>
                    <a:pt x="7918" y="50025"/>
                    <a:pt x="786" y="117081"/>
                  </a:cubicBezTo>
                  <a:cubicBezTo>
                    <a:pt x="-6061" y="181185"/>
                    <a:pt x="33308" y="247669"/>
                    <a:pt x="61837" y="274149"/>
                  </a:cubicBezTo>
                  <a:cubicBezTo>
                    <a:pt x="75721" y="279102"/>
                    <a:pt x="105581" y="281959"/>
                    <a:pt x="144855" y="264052"/>
                  </a:cubicBezTo>
                  <a:cubicBezTo>
                    <a:pt x="146420" y="246602"/>
                    <a:pt x="147024" y="229086"/>
                    <a:pt x="146662" y="211569"/>
                  </a:cubicBezTo>
                  <a:cubicBezTo>
                    <a:pt x="146662" y="211569"/>
                    <a:pt x="99875" y="112890"/>
                    <a:pt x="237382" y="11460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3576;p38"/>
            <p:cNvSpPr/>
            <p:nvPr/>
          </p:nvSpPr>
          <p:spPr>
            <a:xfrm>
              <a:off x="3214730" y="3494025"/>
              <a:ext cx="76119" cy="66973"/>
            </a:xfrm>
            <a:custGeom>
              <a:avLst/>
              <a:gdLst/>
              <a:ahLst/>
              <a:cxnLst/>
              <a:rect l="l" t="t" r="r" b="b"/>
              <a:pathLst>
                <a:path w="76119" h="66973" extrusionOk="0">
                  <a:moveTo>
                    <a:pt x="8709" y="56972"/>
                  </a:moveTo>
                  <a:cubicBezTo>
                    <a:pt x="8709" y="56972"/>
                    <a:pt x="-6411" y="29445"/>
                    <a:pt x="3194" y="22587"/>
                  </a:cubicBezTo>
                  <a:cubicBezTo>
                    <a:pt x="12798" y="15729"/>
                    <a:pt x="26492" y="41637"/>
                    <a:pt x="29250" y="51638"/>
                  </a:cubicBezTo>
                  <a:cubicBezTo>
                    <a:pt x="32008" y="61639"/>
                    <a:pt x="28204" y="48590"/>
                    <a:pt x="28204" y="48590"/>
                  </a:cubicBezTo>
                  <a:cubicBezTo>
                    <a:pt x="28204" y="48590"/>
                    <a:pt x="17838" y="17443"/>
                    <a:pt x="24590" y="11442"/>
                  </a:cubicBezTo>
                  <a:cubicBezTo>
                    <a:pt x="31342" y="5442"/>
                    <a:pt x="40376" y="18777"/>
                    <a:pt x="49410" y="38303"/>
                  </a:cubicBezTo>
                  <a:cubicBezTo>
                    <a:pt x="58444" y="57829"/>
                    <a:pt x="51597" y="36684"/>
                    <a:pt x="51597" y="36684"/>
                  </a:cubicBezTo>
                  <a:cubicBezTo>
                    <a:pt x="51597" y="36684"/>
                    <a:pt x="36667" y="5442"/>
                    <a:pt x="43039" y="1060"/>
                  </a:cubicBezTo>
                  <a:cubicBezTo>
                    <a:pt x="51597" y="-4655"/>
                    <a:pt x="65671" y="13823"/>
                    <a:pt x="74040" y="30492"/>
                  </a:cubicBezTo>
                  <a:cubicBezTo>
                    <a:pt x="82408" y="47161"/>
                    <a:pt x="62818" y="66973"/>
                    <a:pt x="62818" y="6697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6" name="Google Shape;3577;p38"/>
            <p:cNvGrpSpPr/>
            <p:nvPr/>
          </p:nvGrpSpPr>
          <p:grpSpPr>
            <a:xfrm>
              <a:off x="3192914" y="3470000"/>
              <a:ext cx="220130" cy="132120"/>
              <a:chOff x="4865564" y="4292025"/>
              <a:chExt cx="220130" cy="132120"/>
            </a:xfrm>
          </p:grpSpPr>
          <p:sp>
            <p:nvSpPr>
              <p:cNvPr id="115" name="Google Shape;3578;p38"/>
              <p:cNvSpPr/>
              <p:nvPr/>
            </p:nvSpPr>
            <p:spPr>
              <a:xfrm>
                <a:off x="4866015" y="4297264"/>
                <a:ext cx="219679" cy="126881"/>
              </a:xfrm>
              <a:custGeom>
                <a:avLst/>
                <a:gdLst/>
                <a:ahLst/>
                <a:cxnLst/>
                <a:rect l="l" t="t" r="r" b="b"/>
                <a:pathLst>
                  <a:path w="219679" h="126881" extrusionOk="0">
                    <a:moveTo>
                      <a:pt x="59268" y="125002"/>
                    </a:moveTo>
                    <a:lnTo>
                      <a:pt x="3257" y="92332"/>
                    </a:lnTo>
                    <a:cubicBezTo>
                      <a:pt x="-1593" y="89569"/>
                      <a:pt x="-927" y="84807"/>
                      <a:pt x="4589" y="81568"/>
                    </a:cubicBezTo>
                    <a:lnTo>
                      <a:pt x="140955" y="2701"/>
                    </a:lnTo>
                    <a:cubicBezTo>
                      <a:pt x="146802" y="-613"/>
                      <a:pt x="153882" y="-890"/>
                      <a:pt x="159974" y="1939"/>
                    </a:cubicBezTo>
                    <a:lnTo>
                      <a:pt x="216461" y="34610"/>
                    </a:lnTo>
                    <a:cubicBezTo>
                      <a:pt x="221215" y="37372"/>
                      <a:pt x="220645" y="42230"/>
                      <a:pt x="215129" y="45373"/>
                    </a:cubicBezTo>
                    <a:lnTo>
                      <a:pt x="77907" y="124240"/>
                    </a:lnTo>
                    <a:cubicBezTo>
                      <a:pt x="72174" y="127469"/>
                      <a:pt x="65245" y="127755"/>
                      <a:pt x="59268" y="125002"/>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3579;p38"/>
              <p:cNvSpPr/>
              <p:nvPr/>
            </p:nvSpPr>
            <p:spPr>
              <a:xfrm>
                <a:off x="4865564" y="4379690"/>
                <a:ext cx="6086" cy="5238"/>
              </a:xfrm>
              <a:custGeom>
                <a:avLst/>
                <a:gdLst/>
                <a:ahLst/>
                <a:cxnLst/>
                <a:rect l="l" t="t" r="r" b="b"/>
                <a:pathLst>
                  <a:path w="6086" h="5238" extrusionOk="0">
                    <a:moveTo>
                      <a:pt x="0" y="5239"/>
                    </a:moveTo>
                    <a:lnTo>
                      <a:pt x="0" y="0"/>
                    </a:lnTo>
                    <a:lnTo>
                      <a:pt x="6086" y="2286"/>
                    </a:lnTo>
                    <a:lnTo>
                      <a:pt x="0" y="5239"/>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3580;p38"/>
              <p:cNvSpPr/>
              <p:nvPr/>
            </p:nvSpPr>
            <p:spPr>
              <a:xfrm>
                <a:off x="5080003" y="4331398"/>
                <a:ext cx="4849" cy="4953"/>
              </a:xfrm>
              <a:custGeom>
                <a:avLst/>
                <a:gdLst/>
                <a:ahLst/>
                <a:cxnLst/>
                <a:rect l="l" t="t" r="r" b="b"/>
                <a:pathLst>
                  <a:path w="4849" h="4953" extrusionOk="0">
                    <a:moveTo>
                      <a:pt x="4850" y="4953"/>
                    </a:moveTo>
                    <a:lnTo>
                      <a:pt x="4850" y="0"/>
                    </a:lnTo>
                    <a:lnTo>
                      <a:pt x="0" y="3048"/>
                    </a:lnTo>
                    <a:lnTo>
                      <a:pt x="4850" y="49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3581;p38"/>
              <p:cNvSpPr/>
              <p:nvPr/>
            </p:nvSpPr>
            <p:spPr>
              <a:xfrm>
                <a:off x="4866015" y="4293038"/>
                <a:ext cx="219203" cy="126874"/>
              </a:xfrm>
              <a:custGeom>
                <a:avLst/>
                <a:gdLst/>
                <a:ahLst/>
                <a:cxnLst/>
                <a:rect l="l" t="t" r="r" b="b"/>
                <a:pathLst>
                  <a:path w="219203" h="126874" extrusionOk="0">
                    <a:moveTo>
                      <a:pt x="59268" y="124847"/>
                    </a:moveTo>
                    <a:lnTo>
                      <a:pt x="3257" y="92177"/>
                    </a:lnTo>
                    <a:cubicBezTo>
                      <a:pt x="-1593" y="89414"/>
                      <a:pt x="-927" y="84556"/>
                      <a:pt x="4589" y="81413"/>
                    </a:cubicBezTo>
                    <a:lnTo>
                      <a:pt x="140480" y="2737"/>
                    </a:lnTo>
                    <a:cubicBezTo>
                      <a:pt x="146312" y="-626"/>
                      <a:pt x="153417" y="-902"/>
                      <a:pt x="159499" y="1975"/>
                    </a:cubicBezTo>
                    <a:lnTo>
                      <a:pt x="215985" y="34646"/>
                    </a:lnTo>
                    <a:cubicBezTo>
                      <a:pt x="220740" y="37408"/>
                      <a:pt x="220169" y="42170"/>
                      <a:pt x="214654" y="45409"/>
                    </a:cubicBezTo>
                    <a:lnTo>
                      <a:pt x="78287" y="124276"/>
                    </a:lnTo>
                    <a:cubicBezTo>
                      <a:pt x="72411" y="127524"/>
                      <a:pt x="65330" y="127743"/>
                      <a:pt x="59268" y="124847"/>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3582;p38"/>
              <p:cNvSpPr/>
              <p:nvPr/>
            </p:nvSpPr>
            <p:spPr>
              <a:xfrm rot="-1790023">
                <a:off x="4877359" y="4403357"/>
                <a:ext cx="1145" cy="2102"/>
              </a:xfrm>
              <a:custGeom>
                <a:avLst/>
                <a:gdLst/>
                <a:ahLst/>
                <a:cxnLst/>
                <a:rect l="l" t="t" r="r" b="b"/>
                <a:pathLst>
                  <a:path w="1145" h="2102" extrusionOk="0">
                    <a:moveTo>
                      <a:pt x="1145" y="1053"/>
                    </a:moveTo>
                    <a:cubicBezTo>
                      <a:pt x="1145" y="1634"/>
                      <a:pt x="889" y="2104"/>
                      <a:pt x="573" y="2104"/>
                    </a:cubicBezTo>
                    <a:cubicBezTo>
                      <a:pt x="257" y="2104"/>
                      <a:pt x="0" y="1633"/>
                      <a:pt x="0" y="1053"/>
                    </a:cubicBezTo>
                    <a:cubicBezTo>
                      <a:pt x="0" y="472"/>
                      <a:pt x="257" y="2"/>
                      <a:pt x="573" y="2"/>
                    </a:cubicBezTo>
                    <a:cubicBezTo>
                      <a:pt x="889" y="2"/>
                      <a:pt x="1145" y="472"/>
                      <a:pt x="1145" y="105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3583;p38"/>
              <p:cNvSpPr/>
              <p:nvPr/>
            </p:nvSpPr>
            <p:spPr>
              <a:xfrm rot="-1801764">
                <a:off x="4877140" y="4391533"/>
                <a:ext cx="1140" cy="2093"/>
              </a:xfrm>
              <a:custGeom>
                <a:avLst/>
                <a:gdLst/>
                <a:ahLst/>
                <a:cxnLst/>
                <a:rect l="l" t="t" r="r" b="b"/>
                <a:pathLst>
                  <a:path w="1141" h="2095" extrusionOk="0">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3584;p38"/>
              <p:cNvSpPr/>
              <p:nvPr/>
            </p:nvSpPr>
            <p:spPr>
              <a:xfrm rot="-1801764">
                <a:off x="4879874" y="4393221"/>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3585;p38"/>
              <p:cNvSpPr/>
              <p:nvPr/>
            </p:nvSpPr>
            <p:spPr>
              <a:xfrm rot="-1801764">
                <a:off x="4882642" y="4394683"/>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3586;p38"/>
              <p:cNvSpPr/>
              <p:nvPr/>
            </p:nvSpPr>
            <p:spPr>
              <a:xfrm rot="-1801764">
                <a:off x="4905957" y="4408254"/>
                <a:ext cx="1140" cy="2093"/>
              </a:xfrm>
              <a:custGeom>
                <a:avLst/>
                <a:gdLst/>
                <a:ahLst/>
                <a:cxnLst/>
                <a:rect l="l" t="t" r="r" b="b"/>
                <a:pathLst>
                  <a:path w="1141" h="2095" extrusionOk="0">
                    <a:moveTo>
                      <a:pt x="1141" y="1048"/>
                    </a:moveTo>
                    <a:cubicBezTo>
                      <a:pt x="1141" y="1627"/>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3587;p38"/>
              <p:cNvSpPr/>
              <p:nvPr/>
            </p:nvSpPr>
            <p:spPr>
              <a:xfrm rot="-1801764">
                <a:off x="4908679" y="4409799"/>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3588;p38"/>
              <p:cNvSpPr/>
              <p:nvPr/>
            </p:nvSpPr>
            <p:spPr>
              <a:xfrm rot="-1801764">
                <a:off x="4911365" y="4411405"/>
                <a:ext cx="1140" cy="2093"/>
              </a:xfrm>
              <a:custGeom>
                <a:avLst/>
                <a:gdLst/>
                <a:ahLst/>
                <a:cxnLst/>
                <a:rect l="l" t="t" r="r" b="b"/>
                <a:pathLst>
                  <a:path w="1141" h="2095" extrusionOk="0">
                    <a:moveTo>
                      <a:pt x="1141" y="1048"/>
                    </a:moveTo>
                    <a:cubicBezTo>
                      <a:pt x="1141" y="1626"/>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3589;p38"/>
              <p:cNvSpPr/>
              <p:nvPr/>
            </p:nvSpPr>
            <p:spPr>
              <a:xfrm rot="-1801764">
                <a:off x="4914086" y="4412950"/>
                <a:ext cx="1140" cy="2093"/>
              </a:xfrm>
              <a:custGeom>
                <a:avLst/>
                <a:gdLst/>
                <a:ahLst/>
                <a:cxnLst/>
                <a:rect l="l" t="t" r="r" b="b"/>
                <a:pathLst>
                  <a:path w="1141" h="2095" extrusionOk="0">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3590;p38"/>
              <p:cNvSpPr/>
              <p:nvPr/>
            </p:nvSpPr>
            <p:spPr>
              <a:xfrm>
                <a:off x="4890288" y="4399104"/>
                <a:ext cx="9224" cy="6794"/>
              </a:xfrm>
              <a:custGeom>
                <a:avLst/>
                <a:gdLst/>
                <a:ahLst/>
                <a:cxnLst/>
                <a:rect l="l" t="t" r="r" b="b"/>
                <a:pathLst>
                  <a:path w="9224" h="6794" extrusionOk="0">
                    <a:moveTo>
                      <a:pt x="8368" y="6684"/>
                    </a:moveTo>
                    <a:lnTo>
                      <a:pt x="856" y="2398"/>
                    </a:lnTo>
                    <a:cubicBezTo>
                      <a:pt x="322" y="1989"/>
                      <a:pt x="8" y="1360"/>
                      <a:pt x="0" y="684"/>
                    </a:cubicBezTo>
                    <a:lnTo>
                      <a:pt x="0" y="684"/>
                    </a:lnTo>
                    <a:cubicBezTo>
                      <a:pt x="0" y="112"/>
                      <a:pt x="0" y="-174"/>
                      <a:pt x="856" y="112"/>
                    </a:cubicBezTo>
                    <a:lnTo>
                      <a:pt x="8368" y="4398"/>
                    </a:lnTo>
                    <a:cubicBezTo>
                      <a:pt x="8898" y="4770"/>
                      <a:pt x="9217" y="5370"/>
                      <a:pt x="9224" y="6018"/>
                    </a:cubicBezTo>
                    <a:lnTo>
                      <a:pt x="9224" y="6018"/>
                    </a:lnTo>
                    <a:cubicBezTo>
                      <a:pt x="9224" y="6684"/>
                      <a:pt x="8844" y="6970"/>
                      <a:pt x="8368" y="66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3591;p38"/>
              <p:cNvSpPr/>
              <p:nvPr/>
            </p:nvSpPr>
            <p:spPr>
              <a:xfrm>
                <a:off x="5060033" y="4346638"/>
                <a:ext cx="8558" cy="6096"/>
              </a:xfrm>
              <a:custGeom>
                <a:avLst/>
                <a:gdLst/>
                <a:ahLst/>
                <a:cxnLst/>
                <a:rect l="l" t="t" r="r" b="b"/>
                <a:pathLst>
                  <a:path w="8558" h="6096" extrusionOk="0">
                    <a:moveTo>
                      <a:pt x="7703" y="2096"/>
                    </a:moveTo>
                    <a:lnTo>
                      <a:pt x="761" y="6096"/>
                    </a:lnTo>
                    <a:cubicBezTo>
                      <a:pt x="761" y="6096"/>
                      <a:pt x="0" y="6096"/>
                      <a:pt x="0" y="5525"/>
                    </a:cubicBezTo>
                    <a:lnTo>
                      <a:pt x="0" y="5525"/>
                    </a:lnTo>
                    <a:cubicBezTo>
                      <a:pt x="38" y="4934"/>
                      <a:pt x="312" y="4381"/>
                      <a:pt x="761" y="4001"/>
                    </a:cubicBezTo>
                    <a:lnTo>
                      <a:pt x="7703" y="0"/>
                    </a:lnTo>
                    <a:cubicBezTo>
                      <a:pt x="7703" y="0"/>
                      <a:pt x="8559" y="0"/>
                      <a:pt x="8559" y="571"/>
                    </a:cubicBezTo>
                    <a:lnTo>
                      <a:pt x="8559" y="571"/>
                    </a:lnTo>
                    <a:cubicBezTo>
                      <a:pt x="8554" y="1191"/>
                      <a:pt x="8230" y="1772"/>
                      <a:pt x="7703" y="209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3592;p38"/>
              <p:cNvSpPr/>
              <p:nvPr/>
            </p:nvSpPr>
            <p:spPr>
              <a:xfrm>
                <a:off x="5049382" y="4352829"/>
                <a:ext cx="8559" cy="6096"/>
              </a:xfrm>
              <a:custGeom>
                <a:avLst/>
                <a:gdLst/>
                <a:ahLst/>
                <a:cxnLst/>
                <a:rect l="l" t="t" r="r" b="b"/>
                <a:pathLst>
                  <a:path w="8559" h="6096" extrusionOk="0">
                    <a:moveTo>
                      <a:pt x="7703" y="2096"/>
                    </a:moveTo>
                    <a:lnTo>
                      <a:pt x="761" y="6096"/>
                    </a:lnTo>
                    <a:cubicBezTo>
                      <a:pt x="761" y="6096"/>
                      <a:pt x="1" y="6096"/>
                      <a:pt x="1" y="5525"/>
                    </a:cubicBezTo>
                    <a:lnTo>
                      <a:pt x="1" y="5525"/>
                    </a:lnTo>
                    <a:cubicBezTo>
                      <a:pt x="-16" y="4924"/>
                      <a:pt x="270" y="4353"/>
                      <a:pt x="761" y="4001"/>
                    </a:cubicBezTo>
                    <a:lnTo>
                      <a:pt x="7703" y="0"/>
                    </a:lnTo>
                    <a:cubicBezTo>
                      <a:pt x="7703" y="0"/>
                      <a:pt x="8559" y="0"/>
                      <a:pt x="8559" y="571"/>
                    </a:cubicBezTo>
                    <a:lnTo>
                      <a:pt x="8559" y="571"/>
                    </a:lnTo>
                    <a:cubicBezTo>
                      <a:pt x="8537" y="1191"/>
                      <a:pt x="8218" y="1753"/>
                      <a:pt x="7703" y="209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3593;p38"/>
              <p:cNvSpPr/>
              <p:nvPr/>
            </p:nvSpPr>
            <p:spPr>
              <a:xfrm>
                <a:off x="4866015" y="4292025"/>
                <a:ext cx="219679" cy="127142"/>
              </a:xfrm>
              <a:custGeom>
                <a:avLst/>
                <a:gdLst/>
                <a:ahLst/>
                <a:cxnLst/>
                <a:rect l="l" t="t" r="r" b="b"/>
                <a:pathLst>
                  <a:path w="219679" h="127142" extrusionOk="0">
                    <a:moveTo>
                      <a:pt x="59268" y="125097"/>
                    </a:moveTo>
                    <a:lnTo>
                      <a:pt x="3257" y="92427"/>
                    </a:lnTo>
                    <a:cubicBezTo>
                      <a:pt x="-1593" y="89664"/>
                      <a:pt x="-927" y="84807"/>
                      <a:pt x="4589" y="81568"/>
                    </a:cubicBezTo>
                    <a:lnTo>
                      <a:pt x="140955" y="2701"/>
                    </a:lnTo>
                    <a:cubicBezTo>
                      <a:pt x="146802" y="-613"/>
                      <a:pt x="153882" y="-890"/>
                      <a:pt x="159974" y="1939"/>
                    </a:cubicBezTo>
                    <a:lnTo>
                      <a:pt x="216461" y="34610"/>
                    </a:lnTo>
                    <a:cubicBezTo>
                      <a:pt x="221215" y="37372"/>
                      <a:pt x="220645" y="42230"/>
                      <a:pt x="215129" y="45373"/>
                    </a:cubicBezTo>
                    <a:lnTo>
                      <a:pt x="78763" y="124240"/>
                    </a:lnTo>
                    <a:cubicBezTo>
                      <a:pt x="72819" y="127784"/>
                      <a:pt x="65499" y="128098"/>
                      <a:pt x="59268" y="125097"/>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3594;p38"/>
              <p:cNvSpPr/>
              <p:nvPr/>
            </p:nvSpPr>
            <p:spPr>
              <a:xfrm>
                <a:off x="4874289" y="4295203"/>
                <a:ext cx="203812" cy="117633"/>
              </a:xfrm>
              <a:custGeom>
                <a:avLst/>
                <a:gdLst/>
                <a:ahLst/>
                <a:cxnLst/>
                <a:rect l="l" t="t" r="r" b="b"/>
                <a:pathLst>
                  <a:path w="203812" h="117633" extrusionOk="0">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3595;p38"/>
              <p:cNvSpPr/>
              <p:nvPr/>
            </p:nvSpPr>
            <p:spPr>
              <a:xfrm>
                <a:off x="4874289" y="4295203"/>
                <a:ext cx="203812" cy="117633"/>
              </a:xfrm>
              <a:custGeom>
                <a:avLst/>
                <a:gdLst/>
                <a:ahLst/>
                <a:cxnLst/>
                <a:rect l="l" t="t" r="r" b="b"/>
                <a:pathLst>
                  <a:path w="203812" h="117633" extrusionOk="0">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3596;p38"/>
              <p:cNvSpPr/>
              <p:nvPr/>
            </p:nvSpPr>
            <p:spPr>
              <a:xfrm>
                <a:off x="5044723" y="4311872"/>
                <a:ext cx="5135" cy="2857"/>
              </a:xfrm>
              <a:custGeom>
                <a:avLst/>
                <a:gdLst/>
                <a:ahLst/>
                <a:cxnLst/>
                <a:rect l="l" t="t" r="r" b="b"/>
                <a:pathLst>
                  <a:path w="5135" h="2857" extrusionOk="0">
                    <a:moveTo>
                      <a:pt x="5135" y="1429"/>
                    </a:moveTo>
                    <a:cubicBezTo>
                      <a:pt x="5135" y="2218"/>
                      <a:pt x="3986" y="2857"/>
                      <a:pt x="2568" y="2857"/>
                    </a:cubicBezTo>
                    <a:cubicBezTo>
                      <a:pt x="1150" y="2857"/>
                      <a:pt x="0" y="2218"/>
                      <a:pt x="0" y="1429"/>
                    </a:cubicBezTo>
                    <a:cubicBezTo>
                      <a:pt x="0" y="640"/>
                      <a:pt x="1150" y="0"/>
                      <a:pt x="2568" y="0"/>
                    </a:cubicBezTo>
                    <a:cubicBezTo>
                      <a:pt x="3986" y="0"/>
                      <a:pt x="5135" y="640"/>
                      <a:pt x="5135" y="142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3597;p38"/>
              <p:cNvSpPr/>
              <p:nvPr/>
            </p:nvSpPr>
            <p:spPr>
              <a:xfrm>
                <a:off x="5046530" y="4312698"/>
                <a:ext cx="1521" cy="1221"/>
              </a:xfrm>
              <a:custGeom>
                <a:avLst/>
                <a:gdLst/>
                <a:ahLst/>
                <a:cxnLst/>
                <a:rect l="l" t="t" r="r" b="b"/>
                <a:pathLst>
                  <a:path w="1521" h="1221" extrusionOk="0">
                    <a:moveTo>
                      <a:pt x="0" y="1079"/>
                    </a:moveTo>
                    <a:cubicBezTo>
                      <a:pt x="0" y="1079"/>
                      <a:pt x="0" y="412"/>
                      <a:pt x="0" y="221"/>
                    </a:cubicBezTo>
                    <a:cubicBezTo>
                      <a:pt x="465" y="-74"/>
                      <a:pt x="1056" y="-74"/>
                      <a:pt x="1522" y="221"/>
                    </a:cubicBezTo>
                    <a:cubicBezTo>
                      <a:pt x="1522" y="221"/>
                      <a:pt x="1522" y="793"/>
                      <a:pt x="1522" y="1079"/>
                    </a:cubicBezTo>
                    <a:cubicBezTo>
                      <a:pt x="1033" y="1269"/>
                      <a:pt x="489" y="1269"/>
                      <a:pt x="0" y="1079"/>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7" name="Google Shape;3598;p38"/>
            <p:cNvSpPr/>
            <p:nvPr/>
          </p:nvSpPr>
          <p:spPr>
            <a:xfrm>
              <a:off x="3239891" y="3511325"/>
              <a:ext cx="129087" cy="107584"/>
            </a:xfrm>
            <a:custGeom>
              <a:avLst/>
              <a:gdLst/>
              <a:ahLst/>
              <a:cxnLst/>
              <a:rect l="l" t="t" r="r" b="b"/>
              <a:pathLst>
                <a:path w="129087" h="107584" extrusionOk="0">
                  <a:moveTo>
                    <a:pt x="100516" y="75867"/>
                  </a:moveTo>
                  <a:cubicBezTo>
                    <a:pt x="100516" y="75867"/>
                    <a:pt x="130375" y="48911"/>
                    <a:pt x="129044" y="13192"/>
                  </a:cubicBezTo>
                  <a:cubicBezTo>
                    <a:pt x="127237" y="-11668"/>
                    <a:pt x="112212" y="6239"/>
                    <a:pt x="112212" y="6239"/>
                  </a:cubicBezTo>
                  <a:lnTo>
                    <a:pt x="97092" y="33671"/>
                  </a:lnTo>
                  <a:cubicBezTo>
                    <a:pt x="89594" y="43806"/>
                    <a:pt x="79821" y="52026"/>
                    <a:pt x="68564" y="57674"/>
                  </a:cubicBezTo>
                  <a:cubicBezTo>
                    <a:pt x="57968" y="58693"/>
                    <a:pt x="47431" y="60255"/>
                    <a:pt x="36992" y="62341"/>
                  </a:cubicBezTo>
                  <a:cubicBezTo>
                    <a:pt x="18448" y="65961"/>
                    <a:pt x="0" y="89202"/>
                    <a:pt x="0" y="89202"/>
                  </a:cubicBezTo>
                  <a:lnTo>
                    <a:pt x="23298" y="1075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3599;p38"/>
            <p:cNvSpPr/>
            <p:nvPr/>
          </p:nvSpPr>
          <p:spPr>
            <a:xfrm>
              <a:off x="2547598" y="1999349"/>
              <a:ext cx="711585" cy="787458"/>
            </a:xfrm>
            <a:custGeom>
              <a:avLst/>
              <a:gdLst/>
              <a:ahLst/>
              <a:cxnLst/>
              <a:rect l="l" t="t" r="r" b="b"/>
              <a:pathLst>
                <a:path w="711585" h="787458" extrusionOk="0">
                  <a:moveTo>
                    <a:pt x="654254" y="325496"/>
                  </a:moveTo>
                  <a:lnTo>
                    <a:pt x="104510" y="7551"/>
                  </a:lnTo>
                  <a:cubicBezTo>
                    <a:pt x="93809" y="169"/>
                    <a:pt x="80334" y="-1936"/>
                    <a:pt x="67898" y="1836"/>
                  </a:cubicBezTo>
                  <a:lnTo>
                    <a:pt x="67898" y="1836"/>
                  </a:lnTo>
                  <a:cubicBezTo>
                    <a:pt x="65551" y="2808"/>
                    <a:pt x="63345" y="4093"/>
                    <a:pt x="61336" y="5646"/>
                  </a:cubicBezTo>
                  <a:lnTo>
                    <a:pt x="0" y="40793"/>
                  </a:lnTo>
                  <a:lnTo>
                    <a:pt x="47548" y="96705"/>
                  </a:lnTo>
                  <a:lnTo>
                    <a:pt x="47548" y="326258"/>
                  </a:lnTo>
                  <a:cubicBezTo>
                    <a:pt x="49713" y="366529"/>
                    <a:pt x="70903" y="403353"/>
                    <a:pt x="104605" y="425413"/>
                  </a:cubicBezTo>
                  <a:lnTo>
                    <a:pt x="275776" y="533140"/>
                  </a:lnTo>
                  <a:lnTo>
                    <a:pt x="322277" y="639916"/>
                  </a:lnTo>
                  <a:lnTo>
                    <a:pt x="273303" y="723069"/>
                  </a:lnTo>
                  <a:lnTo>
                    <a:pt x="341487" y="684016"/>
                  </a:lnTo>
                  <a:lnTo>
                    <a:pt x="406246" y="608674"/>
                  </a:lnTo>
                  <a:lnTo>
                    <a:pt x="612888" y="720783"/>
                  </a:lnTo>
                  <a:lnTo>
                    <a:pt x="624014" y="787458"/>
                  </a:lnTo>
                  <a:lnTo>
                    <a:pt x="693624" y="747644"/>
                  </a:lnTo>
                  <a:lnTo>
                    <a:pt x="695526" y="746500"/>
                  </a:lnTo>
                  <a:lnTo>
                    <a:pt x="696191" y="746500"/>
                  </a:lnTo>
                  <a:lnTo>
                    <a:pt x="696191" y="746500"/>
                  </a:lnTo>
                  <a:cubicBezTo>
                    <a:pt x="706983" y="737785"/>
                    <a:pt x="712695" y="724231"/>
                    <a:pt x="711407" y="710401"/>
                  </a:cubicBezTo>
                  <a:lnTo>
                    <a:pt x="711407" y="424651"/>
                  </a:lnTo>
                  <a:cubicBezTo>
                    <a:pt x="709219" y="384370"/>
                    <a:pt x="687992" y="347536"/>
                    <a:pt x="654254" y="325496"/>
                  </a:cubicBez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3600;p38"/>
            <p:cNvSpPr/>
            <p:nvPr/>
          </p:nvSpPr>
          <p:spPr>
            <a:xfrm>
              <a:off x="2526963" y="2038199"/>
              <a:ext cx="663763" cy="751441"/>
            </a:xfrm>
            <a:custGeom>
              <a:avLst/>
              <a:gdLst/>
              <a:ahLst/>
              <a:cxnLst/>
              <a:rect l="l" t="t" r="r" b="b"/>
              <a:pathLst>
                <a:path w="663763" h="751441" extrusionOk="0">
                  <a:moveTo>
                    <a:pt x="606802" y="325697"/>
                  </a:moveTo>
                  <a:lnTo>
                    <a:pt x="57057" y="7848"/>
                  </a:lnTo>
                  <a:cubicBezTo>
                    <a:pt x="25485" y="-10440"/>
                    <a:pt x="0" y="4324"/>
                    <a:pt x="0" y="40805"/>
                  </a:cubicBezTo>
                  <a:lnTo>
                    <a:pt x="0" y="326555"/>
                  </a:lnTo>
                  <a:cubicBezTo>
                    <a:pt x="2165" y="366826"/>
                    <a:pt x="23356" y="403650"/>
                    <a:pt x="57057" y="425710"/>
                  </a:cubicBezTo>
                  <a:lnTo>
                    <a:pt x="228228" y="533533"/>
                  </a:lnTo>
                  <a:lnTo>
                    <a:pt x="293939" y="684314"/>
                  </a:lnTo>
                  <a:lnTo>
                    <a:pt x="358699" y="608971"/>
                  </a:lnTo>
                  <a:lnTo>
                    <a:pt x="606707" y="743654"/>
                  </a:lnTo>
                  <a:cubicBezTo>
                    <a:pt x="638278" y="761847"/>
                    <a:pt x="663764" y="747083"/>
                    <a:pt x="663764" y="710603"/>
                  </a:cubicBezTo>
                  <a:lnTo>
                    <a:pt x="663764" y="424853"/>
                  </a:lnTo>
                  <a:cubicBezTo>
                    <a:pt x="661621" y="384600"/>
                    <a:pt x="640468" y="347776"/>
                    <a:pt x="606802" y="325697"/>
                  </a:cubicBezTo>
                  <a:close/>
                </a:path>
              </a:pathLst>
            </a:custGeom>
            <a:solidFill>
              <a:srgbClr val="E26D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3601;p38"/>
            <p:cNvSpPr/>
            <p:nvPr/>
          </p:nvSpPr>
          <p:spPr>
            <a:xfrm>
              <a:off x="5660632" y="225896"/>
              <a:ext cx="713014" cy="789165"/>
            </a:xfrm>
            <a:custGeom>
              <a:avLst/>
              <a:gdLst/>
              <a:ahLst/>
              <a:cxnLst/>
              <a:rect l="l" t="t" r="r" b="b"/>
              <a:pathLst>
                <a:path w="713014" h="789165" extrusionOk="0">
                  <a:moveTo>
                    <a:pt x="655586" y="326155"/>
                  </a:moveTo>
                  <a:lnTo>
                    <a:pt x="104700" y="7639"/>
                  </a:lnTo>
                  <a:cubicBezTo>
                    <a:pt x="93992" y="191"/>
                    <a:pt x="80470" y="-1949"/>
                    <a:pt x="67993" y="1829"/>
                  </a:cubicBezTo>
                  <a:lnTo>
                    <a:pt x="67993" y="1829"/>
                  </a:lnTo>
                  <a:cubicBezTo>
                    <a:pt x="65625" y="2760"/>
                    <a:pt x="63419" y="4045"/>
                    <a:pt x="61432" y="5639"/>
                  </a:cubicBezTo>
                  <a:lnTo>
                    <a:pt x="0" y="40882"/>
                  </a:lnTo>
                  <a:lnTo>
                    <a:pt x="47548" y="96793"/>
                  </a:lnTo>
                  <a:lnTo>
                    <a:pt x="47548" y="326917"/>
                  </a:lnTo>
                  <a:cubicBezTo>
                    <a:pt x="49697" y="367241"/>
                    <a:pt x="70884" y="404130"/>
                    <a:pt x="104605" y="426263"/>
                  </a:cubicBezTo>
                  <a:lnTo>
                    <a:pt x="276252" y="534277"/>
                  </a:lnTo>
                  <a:lnTo>
                    <a:pt x="322848" y="641242"/>
                  </a:lnTo>
                  <a:lnTo>
                    <a:pt x="273874" y="724586"/>
                  </a:lnTo>
                  <a:lnTo>
                    <a:pt x="342248" y="685629"/>
                  </a:lnTo>
                  <a:lnTo>
                    <a:pt x="407102" y="610096"/>
                  </a:lnTo>
                  <a:lnTo>
                    <a:pt x="614029" y="722491"/>
                  </a:lnTo>
                  <a:lnTo>
                    <a:pt x="625250" y="789166"/>
                  </a:lnTo>
                  <a:lnTo>
                    <a:pt x="694955" y="749161"/>
                  </a:lnTo>
                  <a:lnTo>
                    <a:pt x="696857" y="748113"/>
                  </a:lnTo>
                  <a:lnTo>
                    <a:pt x="697523" y="748113"/>
                  </a:lnTo>
                  <a:lnTo>
                    <a:pt x="697523" y="748113"/>
                  </a:lnTo>
                  <a:cubicBezTo>
                    <a:pt x="708373" y="739436"/>
                    <a:pt x="714136" y="725863"/>
                    <a:pt x="712833" y="712013"/>
                  </a:cubicBezTo>
                  <a:lnTo>
                    <a:pt x="712833" y="426263"/>
                  </a:lnTo>
                  <a:cubicBezTo>
                    <a:pt x="710874" y="385631"/>
                    <a:pt x="689592" y="348402"/>
                    <a:pt x="655586" y="3261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3602;p38"/>
            <p:cNvSpPr/>
            <p:nvPr/>
          </p:nvSpPr>
          <p:spPr>
            <a:xfrm>
              <a:off x="5639997" y="264856"/>
              <a:ext cx="665000" cy="752811"/>
            </a:xfrm>
            <a:custGeom>
              <a:avLst/>
              <a:gdLst/>
              <a:ahLst/>
              <a:cxnLst/>
              <a:rect l="l" t="t" r="r" b="b"/>
              <a:pathLst>
                <a:path w="665000" h="752811" extrusionOk="0">
                  <a:moveTo>
                    <a:pt x="607848" y="326342"/>
                  </a:moveTo>
                  <a:lnTo>
                    <a:pt x="57057" y="7826"/>
                  </a:lnTo>
                  <a:cubicBezTo>
                    <a:pt x="25485" y="-10462"/>
                    <a:pt x="0" y="4397"/>
                    <a:pt x="0" y="40973"/>
                  </a:cubicBezTo>
                  <a:lnTo>
                    <a:pt x="0" y="326723"/>
                  </a:lnTo>
                  <a:cubicBezTo>
                    <a:pt x="2149" y="367046"/>
                    <a:pt x="23336" y="403936"/>
                    <a:pt x="57057" y="426069"/>
                  </a:cubicBezTo>
                  <a:lnTo>
                    <a:pt x="228799" y="534464"/>
                  </a:lnTo>
                  <a:lnTo>
                    <a:pt x="294700" y="685625"/>
                  </a:lnTo>
                  <a:lnTo>
                    <a:pt x="359555" y="610092"/>
                  </a:lnTo>
                  <a:lnTo>
                    <a:pt x="607943" y="744966"/>
                  </a:lnTo>
                  <a:cubicBezTo>
                    <a:pt x="639610" y="763254"/>
                    <a:pt x="665000" y="748490"/>
                    <a:pt x="665000" y="711914"/>
                  </a:cubicBezTo>
                  <a:lnTo>
                    <a:pt x="665000" y="426164"/>
                  </a:lnTo>
                  <a:cubicBezTo>
                    <a:pt x="662994" y="385648"/>
                    <a:pt x="641749" y="348541"/>
                    <a:pt x="607848" y="32634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3603;p38"/>
            <p:cNvSpPr/>
            <p:nvPr/>
          </p:nvSpPr>
          <p:spPr>
            <a:xfrm rot="-1801764">
              <a:off x="5761046" y="473959"/>
              <a:ext cx="64417" cy="111724"/>
            </a:xfrm>
            <a:custGeom>
              <a:avLst/>
              <a:gdLst/>
              <a:ahLst/>
              <a:cxnLst/>
              <a:rect l="l" t="t" r="r" b="b"/>
              <a:pathLst>
                <a:path w="64474" h="111823" extrusionOk="0">
                  <a:moveTo>
                    <a:pt x="64475" y="55912"/>
                  </a:moveTo>
                  <a:cubicBezTo>
                    <a:pt x="64475" y="86791"/>
                    <a:pt x="50041" y="111823"/>
                    <a:pt x="32237" y="111823"/>
                  </a:cubicBezTo>
                  <a:cubicBezTo>
                    <a:pt x="14433" y="111823"/>
                    <a:pt x="0" y="86791"/>
                    <a:pt x="0" y="55912"/>
                  </a:cubicBezTo>
                  <a:cubicBezTo>
                    <a:pt x="0" y="25033"/>
                    <a:pt x="14433" y="0"/>
                    <a:pt x="32237" y="0"/>
                  </a:cubicBezTo>
                  <a:cubicBezTo>
                    <a:pt x="50041" y="0"/>
                    <a:pt x="64475" y="25033"/>
                    <a:pt x="64475" y="5591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3604;p38"/>
            <p:cNvSpPr/>
            <p:nvPr/>
          </p:nvSpPr>
          <p:spPr>
            <a:xfrm rot="-1790023">
              <a:off x="5938028" y="569955"/>
              <a:ext cx="64698" cy="112212"/>
            </a:xfrm>
            <a:custGeom>
              <a:avLst/>
              <a:gdLst/>
              <a:ahLst/>
              <a:cxnLst/>
              <a:rect l="l" t="t" r="r" b="b"/>
              <a:pathLst>
                <a:path w="64696" h="112208" extrusionOk="0">
                  <a:moveTo>
                    <a:pt x="64698" y="56104"/>
                  </a:moveTo>
                  <a:cubicBezTo>
                    <a:pt x="64698" y="87090"/>
                    <a:pt x="50215" y="112209"/>
                    <a:pt x="32350" y="112209"/>
                  </a:cubicBezTo>
                  <a:cubicBezTo>
                    <a:pt x="14484" y="112209"/>
                    <a:pt x="1" y="87090"/>
                    <a:pt x="1" y="56104"/>
                  </a:cubicBezTo>
                  <a:cubicBezTo>
                    <a:pt x="1" y="25119"/>
                    <a:pt x="14484" y="0"/>
                    <a:pt x="32350" y="0"/>
                  </a:cubicBezTo>
                  <a:cubicBezTo>
                    <a:pt x="50215" y="0"/>
                    <a:pt x="64698" y="25119"/>
                    <a:pt x="64698" y="5610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3605;p38"/>
            <p:cNvSpPr/>
            <p:nvPr/>
          </p:nvSpPr>
          <p:spPr>
            <a:xfrm rot="-1801764">
              <a:off x="6087772" y="663001"/>
              <a:ext cx="64417" cy="111724"/>
            </a:xfrm>
            <a:custGeom>
              <a:avLst/>
              <a:gdLst/>
              <a:ahLst/>
              <a:cxnLst/>
              <a:rect l="l" t="t" r="r" b="b"/>
              <a:pathLst>
                <a:path w="64474" h="111823" extrusionOk="0">
                  <a:moveTo>
                    <a:pt x="64474" y="55912"/>
                  </a:moveTo>
                  <a:cubicBezTo>
                    <a:pt x="64474" y="86791"/>
                    <a:pt x="50041" y="111823"/>
                    <a:pt x="32237" y="111823"/>
                  </a:cubicBezTo>
                  <a:cubicBezTo>
                    <a:pt x="14433" y="111823"/>
                    <a:pt x="0" y="86791"/>
                    <a:pt x="0" y="55912"/>
                  </a:cubicBezTo>
                  <a:cubicBezTo>
                    <a:pt x="0" y="25033"/>
                    <a:pt x="14433" y="0"/>
                    <a:pt x="32237" y="0"/>
                  </a:cubicBezTo>
                  <a:cubicBezTo>
                    <a:pt x="50041" y="0"/>
                    <a:pt x="64474" y="25033"/>
                    <a:pt x="64474" y="5591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3606;p38"/>
            <p:cNvSpPr/>
            <p:nvPr/>
          </p:nvSpPr>
          <p:spPr>
            <a:xfrm>
              <a:off x="5152444" y="952333"/>
              <a:ext cx="216911" cy="289327"/>
            </a:xfrm>
            <a:custGeom>
              <a:avLst/>
              <a:gdLst/>
              <a:ahLst/>
              <a:cxnLst/>
              <a:rect l="l" t="t" r="r" b="b"/>
              <a:pathLst>
                <a:path w="216911" h="289327" extrusionOk="0">
                  <a:moveTo>
                    <a:pt x="216912" y="195983"/>
                  </a:moveTo>
                  <a:cubicBezTo>
                    <a:pt x="216912" y="129308"/>
                    <a:pt x="170030" y="47678"/>
                    <a:pt x="112307" y="14246"/>
                  </a:cubicBezTo>
                  <a:cubicBezTo>
                    <a:pt x="81496" y="-3566"/>
                    <a:pt x="53919" y="-4042"/>
                    <a:pt x="34805" y="9293"/>
                  </a:cubicBezTo>
                  <a:lnTo>
                    <a:pt x="0" y="29009"/>
                  </a:lnTo>
                  <a:lnTo>
                    <a:pt x="14835" y="34915"/>
                  </a:lnTo>
                  <a:cubicBezTo>
                    <a:pt x="9738" y="47589"/>
                    <a:pt x="7246" y="61163"/>
                    <a:pt x="7512" y="74825"/>
                  </a:cubicBezTo>
                  <a:cubicBezTo>
                    <a:pt x="7512" y="141500"/>
                    <a:pt x="54394" y="223034"/>
                    <a:pt x="112117" y="256562"/>
                  </a:cubicBezTo>
                  <a:cubicBezTo>
                    <a:pt x="121018" y="261857"/>
                    <a:pt x="130623" y="265858"/>
                    <a:pt x="140645" y="268468"/>
                  </a:cubicBezTo>
                  <a:lnTo>
                    <a:pt x="140645" y="289328"/>
                  </a:lnTo>
                  <a:lnTo>
                    <a:pt x="185530" y="263991"/>
                  </a:lnTo>
                  <a:lnTo>
                    <a:pt x="185530" y="263991"/>
                  </a:lnTo>
                  <a:lnTo>
                    <a:pt x="185530" y="263991"/>
                  </a:lnTo>
                  <a:cubicBezTo>
                    <a:pt x="205310" y="252656"/>
                    <a:pt x="216912" y="229225"/>
                    <a:pt x="216912" y="1959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3607;p38"/>
            <p:cNvSpPr/>
            <p:nvPr/>
          </p:nvSpPr>
          <p:spPr>
            <a:xfrm rot="-1801764">
              <a:off x="5140687" y="961623"/>
              <a:ext cx="170828" cy="296534"/>
            </a:xfrm>
            <a:custGeom>
              <a:avLst/>
              <a:gdLst/>
              <a:ahLst/>
              <a:cxnLst/>
              <a:rect l="l" t="t" r="r" b="b"/>
              <a:pathLst>
                <a:path w="170980" h="296798" extrusionOk="0">
                  <a:moveTo>
                    <a:pt x="170981" y="148399"/>
                  </a:moveTo>
                  <a:cubicBezTo>
                    <a:pt x="170981" y="230358"/>
                    <a:pt x="132706" y="296799"/>
                    <a:pt x="85491" y="296799"/>
                  </a:cubicBezTo>
                  <a:cubicBezTo>
                    <a:pt x="38276" y="296799"/>
                    <a:pt x="0" y="230358"/>
                    <a:pt x="0" y="148399"/>
                  </a:cubicBezTo>
                  <a:cubicBezTo>
                    <a:pt x="0" y="66441"/>
                    <a:pt x="38276" y="0"/>
                    <a:pt x="85491" y="0"/>
                  </a:cubicBezTo>
                  <a:cubicBezTo>
                    <a:pt x="132706" y="0"/>
                    <a:pt x="170981" y="66441"/>
                    <a:pt x="170981" y="148399"/>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3608;p38"/>
            <p:cNvSpPr/>
            <p:nvPr/>
          </p:nvSpPr>
          <p:spPr>
            <a:xfrm rot="-1801764">
              <a:off x="5172664" y="1037752"/>
              <a:ext cx="24322" cy="42252"/>
            </a:xfrm>
            <a:custGeom>
              <a:avLst/>
              <a:gdLst/>
              <a:ahLst/>
              <a:cxnLst/>
              <a:rect l="l" t="t" r="r" b="b"/>
              <a:pathLst>
                <a:path w="24344" h="42290" extrusionOk="0">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3609;p38"/>
            <p:cNvSpPr/>
            <p:nvPr/>
          </p:nvSpPr>
          <p:spPr>
            <a:xfrm rot="-1801764">
              <a:off x="5253882" y="1084610"/>
              <a:ext cx="24322" cy="42252"/>
            </a:xfrm>
            <a:custGeom>
              <a:avLst/>
              <a:gdLst/>
              <a:ahLst/>
              <a:cxnLst/>
              <a:rect l="l" t="t" r="r" b="b"/>
              <a:pathLst>
                <a:path w="24344" h="42290" extrusionOk="0">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3610;p38"/>
            <p:cNvSpPr/>
            <p:nvPr/>
          </p:nvSpPr>
          <p:spPr>
            <a:xfrm>
              <a:off x="5184871" y="1123551"/>
              <a:ext cx="85015" cy="59542"/>
            </a:xfrm>
            <a:custGeom>
              <a:avLst/>
              <a:gdLst/>
              <a:ahLst/>
              <a:cxnLst/>
              <a:rect l="l" t="t" r="r" b="b"/>
              <a:pathLst>
                <a:path w="85015" h="59542" extrusionOk="0">
                  <a:moveTo>
                    <a:pt x="0" y="0"/>
                  </a:moveTo>
                  <a:cubicBezTo>
                    <a:pt x="0" y="0"/>
                    <a:pt x="13694" y="37528"/>
                    <a:pt x="41272" y="53435"/>
                  </a:cubicBezTo>
                  <a:cubicBezTo>
                    <a:pt x="68849" y="69342"/>
                    <a:pt x="85015" y="49149"/>
                    <a:pt x="85015" y="4914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3611;p38"/>
            <p:cNvSpPr/>
            <p:nvPr/>
          </p:nvSpPr>
          <p:spPr>
            <a:xfrm>
              <a:off x="3424090" y="2990832"/>
              <a:ext cx="59149" cy="186880"/>
            </a:xfrm>
            <a:custGeom>
              <a:avLst/>
              <a:gdLst/>
              <a:ahLst/>
              <a:cxnLst/>
              <a:rect l="l" t="t" r="r" b="b"/>
              <a:pathLst>
                <a:path w="59149" h="186880" extrusionOk="0">
                  <a:moveTo>
                    <a:pt x="0" y="152591"/>
                  </a:moveTo>
                  <a:lnTo>
                    <a:pt x="59149" y="186881"/>
                  </a:lnTo>
                  <a:lnTo>
                    <a:pt x="59149" y="34195"/>
                  </a:lnTo>
                  <a:lnTo>
                    <a:pt x="0" y="0"/>
                  </a:lnTo>
                  <a:lnTo>
                    <a:pt x="0" y="152591"/>
                  </a:lnTo>
                  <a:close/>
                </a:path>
              </a:pathLst>
            </a:custGeom>
            <a:solidFill>
              <a:srgbClr val="4399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3612;p38"/>
            <p:cNvSpPr/>
            <p:nvPr/>
          </p:nvSpPr>
          <p:spPr>
            <a:xfrm>
              <a:off x="3424090" y="2963209"/>
              <a:ext cx="109454" cy="62007"/>
            </a:xfrm>
            <a:custGeom>
              <a:avLst/>
              <a:gdLst/>
              <a:ahLst/>
              <a:cxnLst/>
              <a:rect l="l" t="t" r="r" b="b"/>
              <a:pathLst>
                <a:path w="109454" h="62007" extrusionOk="0">
                  <a:moveTo>
                    <a:pt x="59149" y="62008"/>
                  </a:moveTo>
                  <a:lnTo>
                    <a:pt x="0" y="27718"/>
                  </a:lnTo>
                  <a:lnTo>
                    <a:pt x="47928" y="0"/>
                  </a:lnTo>
                  <a:lnTo>
                    <a:pt x="109455" y="34480"/>
                  </a:lnTo>
                  <a:lnTo>
                    <a:pt x="59149" y="62008"/>
                  </a:lnTo>
                  <a:close/>
                </a:path>
              </a:pathLst>
            </a:custGeom>
            <a:solidFill>
              <a:srgbClr val="70B6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3613;p38"/>
            <p:cNvSpPr/>
            <p:nvPr/>
          </p:nvSpPr>
          <p:spPr>
            <a:xfrm>
              <a:off x="3532974" y="2965813"/>
              <a:ext cx="174947" cy="282184"/>
            </a:xfrm>
            <a:custGeom>
              <a:avLst/>
              <a:gdLst/>
              <a:ahLst/>
              <a:cxnLst/>
              <a:rect l="l" t="t" r="r" b="b"/>
              <a:pathLst>
                <a:path w="174947" h="282184" extrusionOk="0">
                  <a:moveTo>
                    <a:pt x="174880" y="168275"/>
                  </a:moveTo>
                  <a:cubicBezTo>
                    <a:pt x="174376" y="153645"/>
                    <a:pt x="166502" y="140272"/>
                    <a:pt x="153959" y="132747"/>
                  </a:cubicBezTo>
                  <a:lnTo>
                    <a:pt x="84635" y="92646"/>
                  </a:lnTo>
                  <a:lnTo>
                    <a:pt x="95666" y="40545"/>
                  </a:lnTo>
                  <a:lnTo>
                    <a:pt x="95666" y="36639"/>
                  </a:lnTo>
                  <a:cubicBezTo>
                    <a:pt x="95704" y="31096"/>
                    <a:pt x="94933" y="25581"/>
                    <a:pt x="93383" y="20256"/>
                  </a:cubicBezTo>
                  <a:cubicBezTo>
                    <a:pt x="91291" y="13398"/>
                    <a:pt x="83874" y="-2889"/>
                    <a:pt x="79119" y="445"/>
                  </a:cubicBezTo>
                  <a:lnTo>
                    <a:pt x="6562" y="42450"/>
                  </a:lnTo>
                  <a:cubicBezTo>
                    <a:pt x="2187" y="43688"/>
                    <a:pt x="0" y="48736"/>
                    <a:pt x="0" y="56356"/>
                  </a:cubicBezTo>
                  <a:lnTo>
                    <a:pt x="0" y="184087"/>
                  </a:lnTo>
                  <a:cubicBezTo>
                    <a:pt x="903" y="199546"/>
                    <a:pt x="9053" y="213671"/>
                    <a:pt x="21967" y="222187"/>
                  </a:cubicBezTo>
                  <a:lnTo>
                    <a:pt x="120961" y="279337"/>
                  </a:lnTo>
                  <a:cubicBezTo>
                    <a:pt x="129710" y="284385"/>
                    <a:pt x="137412" y="282480"/>
                    <a:pt x="140741" y="275527"/>
                  </a:cubicBezTo>
                  <a:lnTo>
                    <a:pt x="173739" y="204280"/>
                  </a:lnTo>
                  <a:cubicBezTo>
                    <a:pt x="174728" y="201632"/>
                    <a:pt x="175118" y="198803"/>
                    <a:pt x="174880" y="19599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3614;p38"/>
            <p:cNvSpPr/>
            <p:nvPr/>
          </p:nvSpPr>
          <p:spPr>
            <a:xfrm>
              <a:off x="3635011" y="3202477"/>
              <a:ext cx="34899" cy="63627"/>
            </a:xfrm>
            <a:custGeom>
              <a:avLst/>
              <a:gdLst/>
              <a:ahLst/>
              <a:cxnLst/>
              <a:rect l="l" t="t" r="r" b="b"/>
              <a:pathLst>
                <a:path w="34899" h="63627" extrusionOk="0">
                  <a:moveTo>
                    <a:pt x="0" y="63627"/>
                  </a:moveTo>
                  <a:lnTo>
                    <a:pt x="34900" y="43148"/>
                  </a:lnTo>
                  <a:lnTo>
                    <a:pt x="3138" y="0"/>
                  </a:lnTo>
                  <a:lnTo>
                    <a:pt x="0" y="63627"/>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3615;p38"/>
            <p:cNvSpPr/>
            <p:nvPr/>
          </p:nvSpPr>
          <p:spPr>
            <a:xfrm>
              <a:off x="3499691" y="2985265"/>
              <a:ext cx="174947" cy="281849"/>
            </a:xfrm>
            <a:custGeom>
              <a:avLst/>
              <a:gdLst/>
              <a:ahLst/>
              <a:cxnLst/>
              <a:rect l="l" t="t" r="r" b="b"/>
              <a:pathLst>
                <a:path w="174947" h="281849" extrusionOk="0">
                  <a:moveTo>
                    <a:pt x="174880" y="168254"/>
                  </a:moveTo>
                  <a:cubicBezTo>
                    <a:pt x="174319" y="153642"/>
                    <a:pt x="166464" y="140288"/>
                    <a:pt x="153959" y="132725"/>
                  </a:cubicBezTo>
                  <a:lnTo>
                    <a:pt x="84635" y="92720"/>
                  </a:lnTo>
                  <a:lnTo>
                    <a:pt x="95666" y="40523"/>
                  </a:lnTo>
                  <a:lnTo>
                    <a:pt x="95666" y="36713"/>
                  </a:lnTo>
                  <a:cubicBezTo>
                    <a:pt x="95704" y="31141"/>
                    <a:pt x="94933" y="25588"/>
                    <a:pt x="93383" y="20235"/>
                  </a:cubicBezTo>
                  <a:cubicBezTo>
                    <a:pt x="91291" y="13377"/>
                    <a:pt x="83874" y="-2815"/>
                    <a:pt x="79119" y="423"/>
                  </a:cubicBezTo>
                  <a:lnTo>
                    <a:pt x="6562" y="42429"/>
                  </a:lnTo>
                  <a:cubicBezTo>
                    <a:pt x="2187" y="43667"/>
                    <a:pt x="0" y="48810"/>
                    <a:pt x="0" y="56430"/>
                  </a:cubicBezTo>
                  <a:lnTo>
                    <a:pt x="0" y="183684"/>
                  </a:lnTo>
                  <a:cubicBezTo>
                    <a:pt x="875" y="199153"/>
                    <a:pt x="9025" y="213288"/>
                    <a:pt x="21967" y="221784"/>
                  </a:cubicBezTo>
                  <a:lnTo>
                    <a:pt x="120961" y="278934"/>
                  </a:lnTo>
                  <a:cubicBezTo>
                    <a:pt x="129710" y="284078"/>
                    <a:pt x="137412" y="282173"/>
                    <a:pt x="140741" y="275124"/>
                  </a:cubicBezTo>
                  <a:lnTo>
                    <a:pt x="173739" y="203877"/>
                  </a:lnTo>
                  <a:cubicBezTo>
                    <a:pt x="174728" y="201229"/>
                    <a:pt x="175118" y="198400"/>
                    <a:pt x="174880" y="195590"/>
                  </a:cubicBezTo>
                  <a:close/>
                </a:path>
              </a:pathLst>
            </a:custGeom>
            <a:solidFill>
              <a:srgbClr val="EFBD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487216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200" y="605600"/>
            <a:ext cx="6467644" cy="1082700"/>
          </a:xfrm>
          <a:prstGeom prst="rect">
            <a:avLst/>
          </a:prstGeom>
        </p:spPr>
        <p:txBody>
          <a:bodyPr spcFirstLastPara="1" wrap="square" lIns="0" tIns="0" rIns="0" bIns="0" anchor="t" anchorCtr="0">
            <a:noAutofit/>
          </a:bodyPr>
          <a:lstStyle/>
          <a:p>
            <a:r>
              <a:rPr lang="es-MX" b="1" dirty="0"/>
              <a:t>Técnicas de regresión</a:t>
            </a:r>
            <a:endParaRPr lang="es-MX" b="1" dirty="0"/>
          </a:p>
        </p:txBody>
      </p:sp>
      <p:sp>
        <p:nvSpPr>
          <p:cNvPr id="345" name="Google Shape;345;p13"/>
          <p:cNvSpPr txBox="1">
            <a:spLocks noGrp="1"/>
          </p:cNvSpPr>
          <p:nvPr>
            <p:ph type="body" idx="1"/>
          </p:nvPr>
        </p:nvSpPr>
        <p:spPr>
          <a:xfrm>
            <a:off x="539144" y="1950220"/>
            <a:ext cx="8175809" cy="2966775"/>
          </a:xfrm>
          <a:prstGeom prst="rect">
            <a:avLst/>
          </a:prstGeom>
        </p:spPr>
        <p:txBody>
          <a:bodyPr spcFirstLastPara="1" wrap="square" lIns="0" tIns="0" rIns="0" bIns="0" anchor="t" anchorCtr="0">
            <a:noAutofit/>
          </a:bodyPr>
          <a:lstStyle/>
          <a:p>
            <a:pPr marL="285750" indent="-285750" algn="just">
              <a:buClr>
                <a:schemeClr val="dk1"/>
              </a:buClr>
              <a:buSzPts val="1100"/>
            </a:pPr>
            <a:r>
              <a:rPr lang="es-MX" b="1" dirty="0"/>
              <a:t>Análisis de supervivencia o </a:t>
            </a:r>
            <a:r>
              <a:rPr lang="es-MX" b="1" dirty="0" smtClean="0"/>
              <a:t>duración</a:t>
            </a:r>
          </a:p>
          <a:p>
            <a:pPr marL="285750" indent="-285750" algn="just">
              <a:buClr>
                <a:schemeClr val="dk1"/>
              </a:buClr>
              <a:buSzPts val="1100"/>
            </a:pPr>
            <a:r>
              <a:rPr lang="es-MX" sz="1600" dirty="0"/>
              <a:t>El análisis de supervivencia es otro nombre para el análisis del tiempo hasta </a:t>
            </a:r>
            <a:r>
              <a:rPr lang="es-MX" sz="1600" dirty="0" smtClean="0"/>
              <a:t>el evento</a:t>
            </a:r>
          </a:p>
          <a:p>
            <a:pPr marL="285750" indent="-285750" algn="just">
              <a:buClr>
                <a:schemeClr val="dk1"/>
              </a:buClr>
              <a:buSzPts val="1100"/>
            </a:pPr>
            <a:endParaRPr sz="2400" dirty="0"/>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14</a:t>
            </a:fld>
            <a:endParaRPr/>
          </a:p>
        </p:txBody>
      </p:sp>
      <p:grpSp>
        <p:nvGrpSpPr>
          <p:cNvPr id="37" name="Google Shape;3518;p38"/>
          <p:cNvGrpSpPr/>
          <p:nvPr/>
        </p:nvGrpSpPr>
        <p:grpSpPr>
          <a:xfrm>
            <a:off x="7303326" y="137010"/>
            <a:ext cx="1459675" cy="1782539"/>
            <a:chOff x="2473900" y="225896"/>
            <a:chExt cx="3899746" cy="4762328"/>
          </a:xfrm>
        </p:grpSpPr>
        <p:sp>
          <p:nvSpPr>
            <p:cNvPr id="38" name="Google Shape;3519;p38"/>
            <p:cNvSpPr/>
            <p:nvPr/>
          </p:nvSpPr>
          <p:spPr>
            <a:xfrm>
              <a:off x="3961606" y="3558431"/>
              <a:ext cx="1029717" cy="605511"/>
            </a:xfrm>
            <a:custGeom>
              <a:avLst/>
              <a:gdLst/>
              <a:ahLst/>
              <a:cxnLst/>
              <a:rect l="l" t="t" r="r" b="b"/>
              <a:pathLst>
                <a:path w="1029717" h="605511" extrusionOk="0">
                  <a:moveTo>
                    <a:pt x="850397" y="593403"/>
                  </a:moveTo>
                  <a:lnTo>
                    <a:pt x="15367" y="111819"/>
                  </a:lnTo>
                  <a:cubicBezTo>
                    <a:pt x="618" y="103218"/>
                    <a:pt x="-4384" y="84273"/>
                    <a:pt x="4193" y="69490"/>
                  </a:cubicBezTo>
                  <a:cubicBezTo>
                    <a:pt x="7132" y="64442"/>
                    <a:pt x="11430" y="60327"/>
                    <a:pt x="16603" y="57622"/>
                  </a:cubicBezTo>
                  <a:lnTo>
                    <a:pt x="121683" y="3425"/>
                  </a:lnTo>
                  <a:cubicBezTo>
                    <a:pt x="130993" y="-1366"/>
                    <a:pt x="142081" y="-1118"/>
                    <a:pt x="151163" y="4092"/>
                  </a:cubicBezTo>
                  <a:lnTo>
                    <a:pt x="1014246" y="501868"/>
                  </a:lnTo>
                  <a:cubicBezTo>
                    <a:pt x="1029005" y="510355"/>
                    <a:pt x="1034092" y="529214"/>
                    <a:pt x="1025619" y="543997"/>
                  </a:cubicBezTo>
                  <a:cubicBezTo>
                    <a:pt x="1022662" y="549150"/>
                    <a:pt x="1018287" y="553341"/>
                    <a:pt x="1013010" y="556065"/>
                  </a:cubicBezTo>
                  <a:lnTo>
                    <a:pt x="936934" y="595404"/>
                  </a:lnTo>
                  <a:cubicBezTo>
                    <a:pt x="909632" y="609558"/>
                    <a:pt x="877014" y="608805"/>
                    <a:pt x="850397" y="593403"/>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520;p38"/>
            <p:cNvSpPr/>
            <p:nvPr/>
          </p:nvSpPr>
          <p:spPr>
            <a:xfrm>
              <a:off x="4042969" y="1357120"/>
              <a:ext cx="929840" cy="2717164"/>
            </a:xfrm>
            <a:custGeom>
              <a:avLst/>
              <a:gdLst/>
              <a:ahLst/>
              <a:cxnLst/>
              <a:rect l="l" t="t" r="r" b="b"/>
              <a:pathLst>
                <a:path w="929840" h="2717164" extrusionOk="0">
                  <a:moveTo>
                    <a:pt x="820195" y="2704036"/>
                  </a:moveTo>
                  <a:lnTo>
                    <a:pt x="108694" y="2292556"/>
                  </a:lnTo>
                  <a:cubicBezTo>
                    <a:pt x="48403" y="2257695"/>
                    <a:pt x="0" y="2164254"/>
                    <a:pt x="0" y="2083768"/>
                  </a:cubicBezTo>
                  <a:lnTo>
                    <a:pt x="0" y="95710"/>
                  </a:lnTo>
                  <a:cubicBezTo>
                    <a:pt x="0" y="15224"/>
                    <a:pt x="48879" y="-21733"/>
                    <a:pt x="109169" y="13128"/>
                  </a:cubicBezTo>
                  <a:lnTo>
                    <a:pt x="820671" y="424608"/>
                  </a:lnTo>
                  <a:cubicBezTo>
                    <a:pt x="880961" y="459470"/>
                    <a:pt x="929840" y="552910"/>
                    <a:pt x="929840" y="633396"/>
                  </a:cubicBezTo>
                  <a:lnTo>
                    <a:pt x="929840" y="2621454"/>
                  </a:lnTo>
                  <a:cubicBezTo>
                    <a:pt x="929365" y="2701941"/>
                    <a:pt x="880486" y="2738897"/>
                    <a:pt x="820195" y="270403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3521;p38"/>
            <p:cNvSpPr/>
            <p:nvPr/>
          </p:nvSpPr>
          <p:spPr>
            <a:xfrm>
              <a:off x="4875432" y="3975622"/>
              <a:ext cx="56391" cy="121443"/>
            </a:xfrm>
            <a:custGeom>
              <a:avLst/>
              <a:gdLst/>
              <a:ahLst/>
              <a:cxnLst/>
              <a:rect l="l" t="t" r="r" b="b"/>
              <a:pathLst>
                <a:path w="56391" h="121443" extrusionOk="0">
                  <a:moveTo>
                    <a:pt x="0" y="121444"/>
                  </a:moveTo>
                  <a:lnTo>
                    <a:pt x="56391" y="92869"/>
                  </a:lnTo>
                  <a:lnTo>
                    <a:pt x="2282" y="0"/>
                  </a:lnTo>
                  <a:lnTo>
                    <a:pt x="0" y="121444"/>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3522;p38"/>
            <p:cNvSpPr/>
            <p:nvPr/>
          </p:nvSpPr>
          <p:spPr>
            <a:xfrm>
              <a:off x="4031462" y="1362819"/>
              <a:ext cx="51922" cy="76581"/>
            </a:xfrm>
            <a:custGeom>
              <a:avLst/>
              <a:gdLst/>
              <a:ahLst/>
              <a:cxnLst/>
              <a:rect l="l" t="t" r="r" b="b"/>
              <a:pathLst>
                <a:path w="51922" h="76581" extrusionOk="0">
                  <a:moveTo>
                    <a:pt x="0" y="27242"/>
                  </a:moveTo>
                  <a:lnTo>
                    <a:pt x="51922" y="0"/>
                  </a:lnTo>
                  <a:lnTo>
                    <a:pt x="41461" y="76581"/>
                  </a:lnTo>
                  <a:lnTo>
                    <a:pt x="0" y="2724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3523;p38"/>
            <p:cNvSpPr/>
            <p:nvPr/>
          </p:nvSpPr>
          <p:spPr>
            <a:xfrm>
              <a:off x="3997133" y="1379805"/>
              <a:ext cx="929842" cy="2717228"/>
            </a:xfrm>
            <a:custGeom>
              <a:avLst/>
              <a:gdLst/>
              <a:ahLst/>
              <a:cxnLst/>
              <a:rect l="l" t="t" r="r" b="b"/>
              <a:pathLst>
                <a:path w="929842" h="2717228" extrusionOk="0">
                  <a:moveTo>
                    <a:pt x="820671" y="2704116"/>
                  </a:moveTo>
                  <a:lnTo>
                    <a:pt x="109169" y="2292636"/>
                  </a:lnTo>
                  <a:cubicBezTo>
                    <a:pt x="48879" y="2257774"/>
                    <a:pt x="0" y="2164239"/>
                    <a:pt x="0" y="2083752"/>
                  </a:cubicBezTo>
                  <a:lnTo>
                    <a:pt x="0" y="95790"/>
                  </a:lnTo>
                  <a:cubicBezTo>
                    <a:pt x="0" y="15303"/>
                    <a:pt x="48879" y="-21749"/>
                    <a:pt x="109169" y="13113"/>
                  </a:cubicBezTo>
                  <a:lnTo>
                    <a:pt x="820671" y="424593"/>
                  </a:lnTo>
                  <a:cubicBezTo>
                    <a:pt x="880961" y="459454"/>
                    <a:pt x="929840" y="552990"/>
                    <a:pt x="929840" y="633476"/>
                  </a:cubicBezTo>
                  <a:lnTo>
                    <a:pt x="929840" y="2621439"/>
                  </a:lnTo>
                  <a:cubicBezTo>
                    <a:pt x="930221" y="2701925"/>
                    <a:pt x="880961" y="2738977"/>
                    <a:pt x="820671" y="2704116"/>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3524;p38"/>
            <p:cNvSpPr/>
            <p:nvPr/>
          </p:nvSpPr>
          <p:spPr>
            <a:xfrm>
              <a:off x="3989621" y="1384880"/>
              <a:ext cx="929745" cy="2717215"/>
            </a:xfrm>
            <a:custGeom>
              <a:avLst/>
              <a:gdLst/>
              <a:ahLst/>
              <a:cxnLst/>
              <a:rect l="l" t="t" r="r" b="b"/>
              <a:pathLst>
                <a:path w="929745" h="2717215" extrusionOk="0">
                  <a:moveTo>
                    <a:pt x="929745" y="633449"/>
                  </a:moveTo>
                  <a:lnTo>
                    <a:pt x="929745" y="2621412"/>
                  </a:lnTo>
                  <a:cubicBezTo>
                    <a:pt x="929745" y="2701994"/>
                    <a:pt x="880961" y="2738951"/>
                    <a:pt x="820671" y="2704089"/>
                  </a:cubicBezTo>
                  <a:lnTo>
                    <a:pt x="541567" y="2542736"/>
                  </a:lnTo>
                  <a:lnTo>
                    <a:pt x="454840" y="2492539"/>
                  </a:lnTo>
                  <a:lnTo>
                    <a:pt x="109074" y="2292514"/>
                  </a:lnTo>
                  <a:cubicBezTo>
                    <a:pt x="48784" y="2257653"/>
                    <a:pt x="0" y="2164212"/>
                    <a:pt x="0" y="2083631"/>
                  </a:cubicBezTo>
                  <a:lnTo>
                    <a:pt x="0" y="95763"/>
                  </a:lnTo>
                  <a:cubicBezTo>
                    <a:pt x="0" y="15182"/>
                    <a:pt x="48784" y="-21680"/>
                    <a:pt x="109074" y="13086"/>
                  </a:cubicBezTo>
                  <a:lnTo>
                    <a:pt x="820671" y="424566"/>
                  </a:lnTo>
                  <a:cubicBezTo>
                    <a:pt x="880676" y="459428"/>
                    <a:pt x="929745" y="552868"/>
                    <a:pt x="929745" y="633449"/>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3525;p38"/>
            <p:cNvSpPr/>
            <p:nvPr/>
          </p:nvSpPr>
          <p:spPr>
            <a:xfrm>
              <a:off x="4041162" y="1465160"/>
              <a:ext cx="826947" cy="2523815"/>
            </a:xfrm>
            <a:custGeom>
              <a:avLst/>
              <a:gdLst/>
              <a:ahLst/>
              <a:cxnLst/>
              <a:rect l="l" t="t" r="r" b="b"/>
              <a:pathLst>
                <a:path w="826947" h="2523815" extrusionOk="0">
                  <a:moveTo>
                    <a:pt x="826947" y="532977"/>
                  </a:moveTo>
                  <a:lnTo>
                    <a:pt x="826947" y="2469219"/>
                  </a:lnTo>
                  <a:cubicBezTo>
                    <a:pt x="826947" y="2517987"/>
                    <a:pt x="792808" y="2537799"/>
                    <a:pt x="750871" y="2513319"/>
                  </a:cubicBezTo>
                  <a:lnTo>
                    <a:pt x="528444" y="2384732"/>
                  </a:lnTo>
                  <a:lnTo>
                    <a:pt x="508759" y="2373397"/>
                  </a:lnTo>
                  <a:lnTo>
                    <a:pt x="502197" y="2369492"/>
                  </a:lnTo>
                  <a:lnTo>
                    <a:pt x="453889" y="2341965"/>
                  </a:lnTo>
                  <a:lnTo>
                    <a:pt x="314670" y="2261669"/>
                  </a:lnTo>
                  <a:lnTo>
                    <a:pt x="314670" y="2261669"/>
                  </a:lnTo>
                  <a:lnTo>
                    <a:pt x="256947" y="2228332"/>
                  </a:lnTo>
                  <a:lnTo>
                    <a:pt x="233744" y="2214901"/>
                  </a:lnTo>
                  <a:lnTo>
                    <a:pt x="76076" y="2123747"/>
                  </a:lnTo>
                  <a:cubicBezTo>
                    <a:pt x="33949" y="2099363"/>
                    <a:pt x="0" y="2040022"/>
                    <a:pt x="0" y="1991159"/>
                  </a:cubicBezTo>
                  <a:lnTo>
                    <a:pt x="0" y="54631"/>
                  </a:lnTo>
                  <a:cubicBezTo>
                    <a:pt x="0" y="5863"/>
                    <a:pt x="34139" y="-13949"/>
                    <a:pt x="76076" y="10435"/>
                  </a:cubicBezTo>
                  <a:lnTo>
                    <a:pt x="353659" y="171122"/>
                  </a:lnTo>
                  <a:lnTo>
                    <a:pt x="353659" y="171884"/>
                  </a:lnTo>
                  <a:cubicBezTo>
                    <a:pt x="355979" y="213822"/>
                    <a:pt x="378127" y="252141"/>
                    <a:pt x="413283" y="275040"/>
                  </a:cubicBezTo>
                  <a:cubicBezTo>
                    <a:pt x="446186" y="294090"/>
                    <a:pt x="472813" y="278564"/>
                    <a:pt x="472813" y="240654"/>
                  </a:cubicBezTo>
                  <a:cubicBezTo>
                    <a:pt x="472813" y="240654"/>
                    <a:pt x="472813" y="240083"/>
                    <a:pt x="472813" y="239797"/>
                  </a:cubicBezTo>
                  <a:lnTo>
                    <a:pt x="750681" y="400484"/>
                  </a:lnTo>
                  <a:cubicBezTo>
                    <a:pt x="792808" y="424868"/>
                    <a:pt x="826947" y="484590"/>
                    <a:pt x="826947" y="53297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3526;p38"/>
            <p:cNvSpPr/>
            <p:nvPr/>
          </p:nvSpPr>
          <p:spPr>
            <a:xfrm rot="-1790023">
              <a:off x="4443891" y="1666407"/>
              <a:ext cx="37024" cy="64039"/>
            </a:xfrm>
            <a:custGeom>
              <a:avLst/>
              <a:gdLst/>
              <a:ahLst/>
              <a:cxnLst/>
              <a:rect l="l" t="t" r="r" b="b"/>
              <a:pathLst>
                <a:path w="37023" h="64037" extrusionOk="0">
                  <a:moveTo>
                    <a:pt x="37025" y="32019"/>
                  </a:moveTo>
                  <a:cubicBezTo>
                    <a:pt x="37025" y="49703"/>
                    <a:pt x="28737" y="64038"/>
                    <a:pt x="18513" y="64038"/>
                  </a:cubicBezTo>
                  <a:cubicBezTo>
                    <a:pt x="8289" y="64038"/>
                    <a:pt x="1" y="49703"/>
                    <a:pt x="1" y="32019"/>
                  </a:cubicBezTo>
                  <a:cubicBezTo>
                    <a:pt x="1" y="14336"/>
                    <a:pt x="8289" y="1"/>
                    <a:pt x="18513" y="1"/>
                  </a:cubicBezTo>
                  <a:cubicBezTo>
                    <a:pt x="28737" y="1"/>
                    <a:pt x="37025" y="14336"/>
                    <a:pt x="37025" y="3201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3527;p38"/>
            <p:cNvSpPr/>
            <p:nvPr/>
          </p:nvSpPr>
          <p:spPr>
            <a:xfrm>
              <a:off x="4445031" y="1680263"/>
              <a:ext cx="19019" cy="24476"/>
            </a:xfrm>
            <a:custGeom>
              <a:avLst/>
              <a:gdLst/>
              <a:ahLst/>
              <a:cxnLst/>
              <a:rect l="l" t="t" r="r" b="b"/>
              <a:pathLst>
                <a:path w="19019" h="24476" extrusionOk="0">
                  <a:moveTo>
                    <a:pt x="9510" y="23170"/>
                  </a:moveTo>
                  <a:cubicBezTo>
                    <a:pt x="3927" y="19532"/>
                    <a:pt x="399" y="13445"/>
                    <a:pt x="0" y="6787"/>
                  </a:cubicBezTo>
                  <a:cubicBezTo>
                    <a:pt x="0" y="691"/>
                    <a:pt x="4279" y="-1690"/>
                    <a:pt x="9510" y="1263"/>
                  </a:cubicBezTo>
                  <a:cubicBezTo>
                    <a:pt x="15130" y="4911"/>
                    <a:pt x="18667" y="11035"/>
                    <a:pt x="19019" y="17741"/>
                  </a:cubicBezTo>
                  <a:cubicBezTo>
                    <a:pt x="18924" y="23742"/>
                    <a:pt x="14740" y="26218"/>
                    <a:pt x="9510" y="23170"/>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3528;p38"/>
            <p:cNvSpPr/>
            <p:nvPr/>
          </p:nvSpPr>
          <p:spPr>
            <a:xfrm>
              <a:off x="4937719" y="2165784"/>
              <a:ext cx="21015" cy="115427"/>
            </a:xfrm>
            <a:custGeom>
              <a:avLst/>
              <a:gdLst/>
              <a:ahLst/>
              <a:cxnLst/>
              <a:rect l="l" t="t" r="r" b="b"/>
              <a:pathLst>
                <a:path w="21015" h="115427" extrusionOk="0">
                  <a:moveTo>
                    <a:pt x="10556" y="114102"/>
                  </a:moveTo>
                  <a:lnTo>
                    <a:pt x="10556" y="114102"/>
                  </a:lnTo>
                  <a:cubicBezTo>
                    <a:pt x="4755" y="117531"/>
                    <a:pt x="0" y="114102"/>
                    <a:pt x="0" y="106196"/>
                  </a:cubicBezTo>
                  <a:lnTo>
                    <a:pt x="0" y="21423"/>
                  </a:lnTo>
                  <a:cubicBezTo>
                    <a:pt x="124" y="13422"/>
                    <a:pt x="4042" y="5964"/>
                    <a:pt x="10556" y="1326"/>
                  </a:cubicBezTo>
                  <a:lnTo>
                    <a:pt x="10556" y="1326"/>
                  </a:lnTo>
                  <a:cubicBezTo>
                    <a:pt x="16356" y="-2103"/>
                    <a:pt x="21016" y="1326"/>
                    <a:pt x="21016" y="9231"/>
                  </a:cubicBezTo>
                  <a:lnTo>
                    <a:pt x="21016" y="94004"/>
                  </a:lnTo>
                  <a:cubicBezTo>
                    <a:pt x="20930" y="101986"/>
                    <a:pt x="17041" y="109453"/>
                    <a:pt x="10556" y="114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3529;p38"/>
            <p:cNvSpPr/>
            <p:nvPr/>
          </p:nvSpPr>
          <p:spPr>
            <a:xfrm>
              <a:off x="4937719" y="2304659"/>
              <a:ext cx="21015" cy="115427"/>
            </a:xfrm>
            <a:custGeom>
              <a:avLst/>
              <a:gdLst/>
              <a:ahLst/>
              <a:cxnLst/>
              <a:rect l="l" t="t" r="r" b="b"/>
              <a:pathLst>
                <a:path w="21015" h="115427" extrusionOk="0">
                  <a:moveTo>
                    <a:pt x="10556" y="114102"/>
                  </a:moveTo>
                  <a:lnTo>
                    <a:pt x="10556" y="114102"/>
                  </a:lnTo>
                  <a:cubicBezTo>
                    <a:pt x="4755" y="117531"/>
                    <a:pt x="0" y="114102"/>
                    <a:pt x="0" y="106196"/>
                  </a:cubicBezTo>
                  <a:lnTo>
                    <a:pt x="0" y="21423"/>
                  </a:lnTo>
                  <a:cubicBezTo>
                    <a:pt x="124" y="13423"/>
                    <a:pt x="4042" y="5964"/>
                    <a:pt x="10556" y="1326"/>
                  </a:cubicBezTo>
                  <a:lnTo>
                    <a:pt x="10556" y="1326"/>
                  </a:lnTo>
                  <a:cubicBezTo>
                    <a:pt x="16356" y="-2103"/>
                    <a:pt x="21016" y="1326"/>
                    <a:pt x="21016" y="9232"/>
                  </a:cubicBezTo>
                  <a:lnTo>
                    <a:pt x="21016" y="94004"/>
                  </a:lnTo>
                  <a:cubicBezTo>
                    <a:pt x="20930" y="101986"/>
                    <a:pt x="17041" y="109454"/>
                    <a:pt x="10556" y="114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3530;p38"/>
            <p:cNvSpPr/>
            <p:nvPr/>
          </p:nvSpPr>
          <p:spPr>
            <a:xfrm>
              <a:off x="4126748" y="1626823"/>
              <a:ext cx="636661" cy="579135"/>
            </a:xfrm>
            <a:custGeom>
              <a:avLst/>
              <a:gdLst/>
              <a:ahLst/>
              <a:cxnLst/>
              <a:rect l="l" t="t" r="r" b="b"/>
              <a:pathLst>
                <a:path w="636661" h="579135" extrusionOk="0">
                  <a:moveTo>
                    <a:pt x="607277" y="575624"/>
                  </a:moveTo>
                  <a:lnTo>
                    <a:pt x="29384" y="241392"/>
                  </a:lnTo>
                  <a:cubicBezTo>
                    <a:pt x="11231" y="228400"/>
                    <a:pt x="323" y="207540"/>
                    <a:pt x="0" y="185195"/>
                  </a:cubicBezTo>
                  <a:lnTo>
                    <a:pt x="0" y="25746"/>
                  </a:lnTo>
                  <a:cubicBezTo>
                    <a:pt x="0" y="4124"/>
                    <a:pt x="13123" y="-5877"/>
                    <a:pt x="29384" y="3553"/>
                  </a:cubicBezTo>
                  <a:lnTo>
                    <a:pt x="607277" y="337690"/>
                  </a:lnTo>
                  <a:cubicBezTo>
                    <a:pt x="625403" y="350749"/>
                    <a:pt x="636301" y="371618"/>
                    <a:pt x="636662" y="393983"/>
                  </a:cubicBezTo>
                  <a:lnTo>
                    <a:pt x="636662" y="553336"/>
                  </a:lnTo>
                  <a:cubicBezTo>
                    <a:pt x="636662" y="575053"/>
                    <a:pt x="623444" y="584959"/>
                    <a:pt x="607277" y="57562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3531;p38"/>
            <p:cNvSpPr/>
            <p:nvPr/>
          </p:nvSpPr>
          <p:spPr>
            <a:xfrm>
              <a:off x="4126748" y="1794587"/>
              <a:ext cx="81591" cy="147256"/>
            </a:xfrm>
            <a:custGeom>
              <a:avLst/>
              <a:gdLst/>
              <a:ahLst/>
              <a:cxnLst/>
              <a:rect l="l" t="t" r="r" b="b"/>
              <a:pathLst>
                <a:path w="81591" h="147256" extrusionOk="0">
                  <a:moveTo>
                    <a:pt x="0" y="0"/>
                  </a:moveTo>
                  <a:lnTo>
                    <a:pt x="0" y="147256"/>
                  </a:lnTo>
                  <a:lnTo>
                    <a:pt x="81592" y="103822"/>
                  </a:lnTo>
                  <a:lnTo>
                    <a:pt x="0" y="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3532;p38"/>
            <p:cNvSpPr/>
            <p:nvPr/>
          </p:nvSpPr>
          <p:spPr>
            <a:xfrm>
              <a:off x="4244285" y="1743629"/>
              <a:ext cx="435820" cy="297370"/>
            </a:xfrm>
            <a:custGeom>
              <a:avLst/>
              <a:gdLst/>
              <a:ahLst/>
              <a:cxnLst/>
              <a:rect l="l" t="t" r="r" b="b"/>
              <a:pathLst>
                <a:path w="435820" h="297370" extrusionOk="0">
                  <a:moveTo>
                    <a:pt x="435821" y="297371"/>
                  </a:moveTo>
                  <a:lnTo>
                    <a:pt x="0" y="45339"/>
                  </a:lnTo>
                  <a:lnTo>
                    <a:pt x="0" y="0"/>
                  </a:lnTo>
                  <a:lnTo>
                    <a:pt x="435821" y="252032"/>
                  </a:lnTo>
                  <a:lnTo>
                    <a:pt x="435821" y="297371"/>
                  </a:ln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3533;p38"/>
            <p:cNvSpPr/>
            <p:nvPr/>
          </p:nvSpPr>
          <p:spPr>
            <a:xfrm>
              <a:off x="4244285" y="1811637"/>
              <a:ext cx="215485" cy="169925"/>
            </a:xfrm>
            <a:custGeom>
              <a:avLst/>
              <a:gdLst/>
              <a:ahLst/>
              <a:cxnLst/>
              <a:rect l="l" t="t" r="r" b="b"/>
              <a:pathLst>
                <a:path w="215485" h="169925" extrusionOk="0">
                  <a:moveTo>
                    <a:pt x="215486" y="169926"/>
                  </a:moveTo>
                  <a:lnTo>
                    <a:pt x="0" y="45244"/>
                  </a:lnTo>
                  <a:lnTo>
                    <a:pt x="0" y="0"/>
                  </a:lnTo>
                  <a:lnTo>
                    <a:pt x="215486" y="124587"/>
                  </a:lnTo>
                  <a:lnTo>
                    <a:pt x="215486" y="169926"/>
                  </a:ln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3534;p38"/>
            <p:cNvSpPr/>
            <p:nvPr/>
          </p:nvSpPr>
          <p:spPr>
            <a:xfrm>
              <a:off x="4126748" y="2516077"/>
              <a:ext cx="479945" cy="412011"/>
            </a:xfrm>
            <a:custGeom>
              <a:avLst/>
              <a:gdLst/>
              <a:ahLst/>
              <a:cxnLst/>
              <a:rect l="l" t="t" r="r" b="b"/>
              <a:pathLst>
                <a:path w="479945" h="412011" extrusionOk="0">
                  <a:moveTo>
                    <a:pt x="450561" y="408461"/>
                  </a:moveTo>
                  <a:lnTo>
                    <a:pt x="29384" y="164906"/>
                  </a:lnTo>
                  <a:cubicBezTo>
                    <a:pt x="11231" y="151914"/>
                    <a:pt x="323" y="131054"/>
                    <a:pt x="0" y="108709"/>
                  </a:cubicBezTo>
                  <a:lnTo>
                    <a:pt x="0" y="25746"/>
                  </a:lnTo>
                  <a:cubicBezTo>
                    <a:pt x="0" y="4124"/>
                    <a:pt x="13123" y="-5877"/>
                    <a:pt x="29384" y="3553"/>
                  </a:cubicBezTo>
                  <a:lnTo>
                    <a:pt x="450561" y="247107"/>
                  </a:lnTo>
                  <a:cubicBezTo>
                    <a:pt x="468686" y="260128"/>
                    <a:pt x="479584" y="280968"/>
                    <a:pt x="479945" y="303304"/>
                  </a:cubicBezTo>
                  <a:lnTo>
                    <a:pt x="479945" y="386172"/>
                  </a:lnTo>
                  <a:cubicBezTo>
                    <a:pt x="479945" y="407889"/>
                    <a:pt x="466727" y="417890"/>
                    <a:pt x="450561" y="40846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3535;p38"/>
            <p:cNvSpPr/>
            <p:nvPr/>
          </p:nvSpPr>
          <p:spPr>
            <a:xfrm>
              <a:off x="4126748" y="2604593"/>
              <a:ext cx="81591" cy="147256"/>
            </a:xfrm>
            <a:custGeom>
              <a:avLst/>
              <a:gdLst/>
              <a:ahLst/>
              <a:cxnLst/>
              <a:rect l="l" t="t" r="r" b="b"/>
              <a:pathLst>
                <a:path w="81591" h="147256" extrusionOk="0">
                  <a:moveTo>
                    <a:pt x="0" y="0"/>
                  </a:moveTo>
                  <a:lnTo>
                    <a:pt x="0" y="147256"/>
                  </a:lnTo>
                  <a:lnTo>
                    <a:pt x="81592" y="103822"/>
                  </a:lnTo>
                  <a:lnTo>
                    <a:pt x="0" y="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3536;p38"/>
            <p:cNvSpPr/>
            <p:nvPr/>
          </p:nvSpPr>
          <p:spPr>
            <a:xfrm>
              <a:off x="4215377" y="2616119"/>
              <a:ext cx="328553" cy="235362"/>
            </a:xfrm>
            <a:custGeom>
              <a:avLst/>
              <a:gdLst/>
              <a:ahLst/>
              <a:cxnLst/>
              <a:rect l="l" t="t" r="r" b="b"/>
              <a:pathLst>
                <a:path w="328553" h="235362" extrusionOk="0">
                  <a:moveTo>
                    <a:pt x="328554" y="235363"/>
                  </a:moveTo>
                  <a:lnTo>
                    <a:pt x="0" y="45339"/>
                  </a:lnTo>
                  <a:lnTo>
                    <a:pt x="0" y="0"/>
                  </a:lnTo>
                  <a:lnTo>
                    <a:pt x="328554" y="190024"/>
                  </a:lnTo>
                  <a:lnTo>
                    <a:pt x="328554" y="235363"/>
                  </a:ln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3537;p38"/>
            <p:cNvSpPr/>
            <p:nvPr/>
          </p:nvSpPr>
          <p:spPr>
            <a:xfrm>
              <a:off x="4331202" y="2188583"/>
              <a:ext cx="432207" cy="461037"/>
            </a:xfrm>
            <a:custGeom>
              <a:avLst/>
              <a:gdLst/>
              <a:ahLst/>
              <a:cxnLst/>
              <a:rect l="l" t="t" r="r" b="b"/>
              <a:pathLst>
                <a:path w="432207" h="461037" extrusionOk="0">
                  <a:moveTo>
                    <a:pt x="29384" y="241512"/>
                  </a:moveTo>
                  <a:lnTo>
                    <a:pt x="402823" y="457444"/>
                  </a:lnTo>
                  <a:cubicBezTo>
                    <a:pt x="418989" y="466969"/>
                    <a:pt x="432207" y="456873"/>
                    <a:pt x="432207" y="435251"/>
                  </a:cubicBezTo>
                  <a:lnTo>
                    <a:pt x="432207" y="275517"/>
                  </a:lnTo>
                  <a:cubicBezTo>
                    <a:pt x="431856" y="253180"/>
                    <a:pt x="420958" y="232330"/>
                    <a:pt x="402823" y="219319"/>
                  </a:cubicBezTo>
                  <a:lnTo>
                    <a:pt x="29384" y="3578"/>
                  </a:lnTo>
                  <a:cubicBezTo>
                    <a:pt x="13123" y="-5947"/>
                    <a:pt x="0" y="4245"/>
                    <a:pt x="0" y="25866"/>
                  </a:cubicBezTo>
                  <a:lnTo>
                    <a:pt x="0" y="185315"/>
                  </a:lnTo>
                  <a:cubicBezTo>
                    <a:pt x="352" y="207651"/>
                    <a:pt x="11250" y="228501"/>
                    <a:pt x="29384" y="24151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3538;p38"/>
            <p:cNvSpPr/>
            <p:nvPr/>
          </p:nvSpPr>
          <p:spPr>
            <a:xfrm>
              <a:off x="4681723" y="2606403"/>
              <a:ext cx="81686" cy="147256"/>
            </a:xfrm>
            <a:custGeom>
              <a:avLst/>
              <a:gdLst/>
              <a:ahLst/>
              <a:cxnLst/>
              <a:rect l="l" t="t" r="r" b="b"/>
              <a:pathLst>
                <a:path w="81686" h="147256" extrusionOk="0">
                  <a:moveTo>
                    <a:pt x="81687" y="0"/>
                  </a:moveTo>
                  <a:lnTo>
                    <a:pt x="81687" y="147256"/>
                  </a:lnTo>
                  <a:lnTo>
                    <a:pt x="0" y="9430"/>
                  </a:lnTo>
                  <a:lnTo>
                    <a:pt x="81687" y="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3539;p38"/>
            <p:cNvSpPr/>
            <p:nvPr/>
          </p:nvSpPr>
          <p:spPr>
            <a:xfrm>
              <a:off x="4408324" y="2282172"/>
              <a:ext cx="246676" cy="187928"/>
            </a:xfrm>
            <a:custGeom>
              <a:avLst/>
              <a:gdLst/>
              <a:ahLst/>
              <a:cxnLst/>
              <a:rect l="l" t="t" r="r" b="b"/>
              <a:pathLst>
                <a:path w="246676" h="187928" extrusionOk="0">
                  <a:moveTo>
                    <a:pt x="0" y="45244"/>
                  </a:moveTo>
                  <a:lnTo>
                    <a:pt x="246677" y="187928"/>
                  </a:lnTo>
                  <a:lnTo>
                    <a:pt x="246677" y="142589"/>
                  </a:lnTo>
                  <a:lnTo>
                    <a:pt x="0" y="0"/>
                  </a:lnTo>
                  <a:lnTo>
                    <a:pt x="0" y="4524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3540;p38"/>
            <p:cNvSpPr/>
            <p:nvPr/>
          </p:nvSpPr>
          <p:spPr>
            <a:xfrm>
              <a:off x="4408324" y="2350085"/>
              <a:ext cx="132182" cy="121824"/>
            </a:xfrm>
            <a:custGeom>
              <a:avLst/>
              <a:gdLst/>
              <a:ahLst/>
              <a:cxnLst/>
              <a:rect l="l" t="t" r="r" b="b"/>
              <a:pathLst>
                <a:path w="132182" h="121824" extrusionOk="0">
                  <a:moveTo>
                    <a:pt x="0" y="45339"/>
                  </a:moveTo>
                  <a:lnTo>
                    <a:pt x="132182" y="121825"/>
                  </a:lnTo>
                  <a:lnTo>
                    <a:pt x="132182" y="76486"/>
                  </a:lnTo>
                  <a:lnTo>
                    <a:pt x="0" y="0"/>
                  </a:lnTo>
                  <a:lnTo>
                    <a:pt x="0" y="4533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3541;p38"/>
            <p:cNvSpPr/>
            <p:nvPr/>
          </p:nvSpPr>
          <p:spPr>
            <a:xfrm>
              <a:off x="4126748" y="2914279"/>
              <a:ext cx="633238" cy="577349"/>
            </a:xfrm>
            <a:custGeom>
              <a:avLst/>
              <a:gdLst/>
              <a:ahLst/>
              <a:cxnLst/>
              <a:rect l="l" t="t" r="r" b="b"/>
              <a:pathLst>
                <a:path w="633238" h="577349" extrusionOk="0">
                  <a:moveTo>
                    <a:pt x="29384" y="241526"/>
                  </a:moveTo>
                  <a:lnTo>
                    <a:pt x="603854" y="573758"/>
                  </a:lnTo>
                  <a:cubicBezTo>
                    <a:pt x="620115" y="583283"/>
                    <a:pt x="633238" y="573187"/>
                    <a:pt x="633238" y="551470"/>
                  </a:cubicBezTo>
                  <a:lnTo>
                    <a:pt x="633238" y="392116"/>
                  </a:lnTo>
                  <a:cubicBezTo>
                    <a:pt x="632915" y="369742"/>
                    <a:pt x="622017" y="348854"/>
                    <a:pt x="603854" y="335823"/>
                  </a:cubicBezTo>
                  <a:lnTo>
                    <a:pt x="29384" y="3592"/>
                  </a:lnTo>
                  <a:cubicBezTo>
                    <a:pt x="13123" y="-5933"/>
                    <a:pt x="0" y="4163"/>
                    <a:pt x="0" y="25880"/>
                  </a:cubicBezTo>
                  <a:lnTo>
                    <a:pt x="0" y="185329"/>
                  </a:lnTo>
                  <a:cubicBezTo>
                    <a:pt x="352" y="207665"/>
                    <a:pt x="11250" y="228515"/>
                    <a:pt x="29384" y="24152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3542;p38"/>
            <p:cNvSpPr/>
            <p:nvPr/>
          </p:nvSpPr>
          <p:spPr>
            <a:xfrm>
              <a:off x="4678395" y="3448413"/>
              <a:ext cx="81591" cy="147256"/>
            </a:xfrm>
            <a:custGeom>
              <a:avLst/>
              <a:gdLst/>
              <a:ahLst/>
              <a:cxnLst/>
              <a:rect l="l" t="t" r="r" b="b"/>
              <a:pathLst>
                <a:path w="81591" h="147256" extrusionOk="0">
                  <a:moveTo>
                    <a:pt x="81591" y="0"/>
                  </a:moveTo>
                  <a:lnTo>
                    <a:pt x="81591" y="147256"/>
                  </a:lnTo>
                  <a:lnTo>
                    <a:pt x="0" y="9430"/>
                  </a:lnTo>
                  <a:lnTo>
                    <a:pt x="81591" y="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3543;p38"/>
            <p:cNvSpPr/>
            <p:nvPr/>
          </p:nvSpPr>
          <p:spPr>
            <a:xfrm>
              <a:off x="4214901" y="3014168"/>
              <a:ext cx="406436" cy="280416"/>
            </a:xfrm>
            <a:custGeom>
              <a:avLst/>
              <a:gdLst/>
              <a:ahLst/>
              <a:cxnLst/>
              <a:rect l="l" t="t" r="r" b="b"/>
              <a:pathLst>
                <a:path w="406436" h="280416" extrusionOk="0">
                  <a:moveTo>
                    <a:pt x="0" y="45339"/>
                  </a:moveTo>
                  <a:lnTo>
                    <a:pt x="406437" y="280416"/>
                  </a:lnTo>
                  <a:lnTo>
                    <a:pt x="406437" y="235077"/>
                  </a:lnTo>
                  <a:lnTo>
                    <a:pt x="0" y="0"/>
                  </a:lnTo>
                  <a:lnTo>
                    <a:pt x="0" y="4533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3544;p38"/>
            <p:cNvSpPr/>
            <p:nvPr/>
          </p:nvSpPr>
          <p:spPr>
            <a:xfrm>
              <a:off x="4214901" y="3082177"/>
              <a:ext cx="378668" cy="264318"/>
            </a:xfrm>
            <a:custGeom>
              <a:avLst/>
              <a:gdLst/>
              <a:ahLst/>
              <a:cxnLst/>
              <a:rect l="l" t="t" r="r" b="b"/>
              <a:pathLst>
                <a:path w="378668" h="264318" extrusionOk="0">
                  <a:moveTo>
                    <a:pt x="0" y="45339"/>
                  </a:moveTo>
                  <a:lnTo>
                    <a:pt x="378669" y="264319"/>
                  </a:lnTo>
                  <a:lnTo>
                    <a:pt x="378669" y="218980"/>
                  </a:lnTo>
                  <a:lnTo>
                    <a:pt x="0" y="0"/>
                  </a:lnTo>
                  <a:lnTo>
                    <a:pt x="0" y="4533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3545;p38"/>
            <p:cNvSpPr/>
            <p:nvPr/>
          </p:nvSpPr>
          <p:spPr>
            <a:xfrm>
              <a:off x="4121803" y="3338085"/>
              <a:ext cx="646456" cy="502188"/>
            </a:xfrm>
            <a:custGeom>
              <a:avLst/>
              <a:gdLst/>
              <a:ahLst/>
              <a:cxnLst/>
              <a:rect l="l" t="t" r="r" b="b"/>
              <a:pathLst>
                <a:path w="646456" h="502188" extrusionOk="0">
                  <a:moveTo>
                    <a:pt x="612222" y="497615"/>
                  </a:moveTo>
                  <a:lnTo>
                    <a:pt x="34329" y="163287"/>
                  </a:lnTo>
                  <a:cubicBezTo>
                    <a:pt x="14093" y="150038"/>
                    <a:pt x="1350" y="127940"/>
                    <a:pt x="0" y="103756"/>
                  </a:cubicBezTo>
                  <a:lnTo>
                    <a:pt x="0" y="24508"/>
                  </a:lnTo>
                  <a:cubicBezTo>
                    <a:pt x="0" y="2601"/>
                    <a:pt x="15406" y="-6258"/>
                    <a:pt x="34329" y="4696"/>
                  </a:cubicBezTo>
                  <a:lnTo>
                    <a:pt x="612222" y="338833"/>
                  </a:lnTo>
                  <a:cubicBezTo>
                    <a:pt x="632421" y="352101"/>
                    <a:pt x="645135" y="374199"/>
                    <a:pt x="646457" y="398364"/>
                  </a:cubicBezTo>
                  <a:lnTo>
                    <a:pt x="646457" y="477612"/>
                  </a:lnTo>
                  <a:cubicBezTo>
                    <a:pt x="646457" y="499520"/>
                    <a:pt x="631051" y="508378"/>
                    <a:pt x="612222" y="497615"/>
                  </a:cubicBezTo>
                  <a:close/>
                  <a:moveTo>
                    <a:pt x="34329" y="16031"/>
                  </a:moveTo>
                  <a:cubicBezTo>
                    <a:pt x="20826" y="8220"/>
                    <a:pt x="9795" y="14507"/>
                    <a:pt x="9795" y="30128"/>
                  </a:cubicBezTo>
                  <a:lnTo>
                    <a:pt x="9795" y="109471"/>
                  </a:lnTo>
                  <a:cubicBezTo>
                    <a:pt x="10755" y="126740"/>
                    <a:pt x="19865" y="142513"/>
                    <a:pt x="34329" y="151953"/>
                  </a:cubicBezTo>
                  <a:lnTo>
                    <a:pt x="612222" y="486090"/>
                  </a:lnTo>
                  <a:cubicBezTo>
                    <a:pt x="625726" y="493900"/>
                    <a:pt x="636662" y="487614"/>
                    <a:pt x="636662" y="471993"/>
                  </a:cubicBezTo>
                  <a:lnTo>
                    <a:pt x="636662" y="392840"/>
                  </a:lnTo>
                  <a:cubicBezTo>
                    <a:pt x="635740" y="375590"/>
                    <a:pt x="626667" y="359807"/>
                    <a:pt x="612222" y="35035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3546;p38"/>
            <p:cNvSpPr/>
            <p:nvPr/>
          </p:nvSpPr>
          <p:spPr>
            <a:xfrm>
              <a:off x="4169160" y="3393740"/>
              <a:ext cx="9794" cy="81152"/>
            </a:xfrm>
            <a:custGeom>
              <a:avLst/>
              <a:gdLst/>
              <a:ahLst/>
              <a:cxnLst/>
              <a:rect l="l" t="t" r="r" b="b"/>
              <a:pathLst>
                <a:path w="9794" h="81152" extrusionOk="0">
                  <a:moveTo>
                    <a:pt x="9795" y="81153"/>
                  </a:moveTo>
                  <a:lnTo>
                    <a:pt x="0" y="75533"/>
                  </a:lnTo>
                  <a:lnTo>
                    <a:pt x="0" y="0"/>
                  </a:lnTo>
                  <a:lnTo>
                    <a:pt x="9795" y="5620"/>
                  </a:lnTo>
                  <a:lnTo>
                    <a:pt x="9795" y="811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3547;p38"/>
            <p:cNvSpPr/>
            <p:nvPr/>
          </p:nvSpPr>
          <p:spPr>
            <a:xfrm>
              <a:off x="5586458" y="2808047"/>
              <a:ext cx="658819" cy="381000"/>
            </a:xfrm>
            <a:custGeom>
              <a:avLst/>
              <a:gdLst/>
              <a:ahLst/>
              <a:cxnLst/>
              <a:rect l="l" t="t" r="r" b="b"/>
              <a:pathLst>
                <a:path w="658819" h="381000" extrusionOk="0">
                  <a:moveTo>
                    <a:pt x="658819" y="190500"/>
                  </a:moveTo>
                  <a:cubicBezTo>
                    <a:pt x="658819" y="295710"/>
                    <a:pt x="511337" y="381000"/>
                    <a:pt x="329409" y="381000"/>
                  </a:cubicBezTo>
                  <a:cubicBezTo>
                    <a:pt x="147482" y="381000"/>
                    <a:pt x="0" y="295710"/>
                    <a:pt x="0" y="190500"/>
                  </a:cubicBezTo>
                  <a:cubicBezTo>
                    <a:pt x="0" y="85290"/>
                    <a:pt x="147481" y="0"/>
                    <a:pt x="329409" y="0"/>
                  </a:cubicBezTo>
                  <a:cubicBezTo>
                    <a:pt x="511337" y="0"/>
                    <a:pt x="658819" y="85290"/>
                    <a:pt x="658819" y="19050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3548;p38"/>
            <p:cNvSpPr/>
            <p:nvPr/>
          </p:nvSpPr>
          <p:spPr>
            <a:xfrm>
              <a:off x="5921101" y="2949869"/>
              <a:ext cx="191092" cy="147874"/>
            </a:xfrm>
            <a:custGeom>
              <a:avLst/>
              <a:gdLst/>
              <a:ahLst/>
              <a:cxnLst/>
              <a:rect l="l" t="t" r="r" b="b"/>
              <a:pathLst>
                <a:path w="191092" h="147874" extrusionOk="0">
                  <a:moveTo>
                    <a:pt x="175923" y="5"/>
                  </a:moveTo>
                  <a:cubicBezTo>
                    <a:pt x="153005" y="19055"/>
                    <a:pt x="118866" y="1625"/>
                    <a:pt x="117534" y="3339"/>
                  </a:cubicBezTo>
                  <a:cubicBezTo>
                    <a:pt x="90651" y="28352"/>
                    <a:pt x="62427" y="51879"/>
                    <a:pt x="32995" y="73824"/>
                  </a:cubicBezTo>
                  <a:cubicBezTo>
                    <a:pt x="18731" y="85064"/>
                    <a:pt x="-3522" y="100113"/>
                    <a:pt x="472" y="121449"/>
                  </a:cubicBezTo>
                  <a:cubicBezTo>
                    <a:pt x="7699" y="160121"/>
                    <a:pt x="69511" y="148214"/>
                    <a:pt x="92810" y="136403"/>
                  </a:cubicBezTo>
                  <a:cubicBezTo>
                    <a:pt x="116108" y="124592"/>
                    <a:pt x="135127" y="104971"/>
                    <a:pt x="157189" y="91255"/>
                  </a:cubicBezTo>
                  <a:cubicBezTo>
                    <a:pt x="172975" y="81730"/>
                    <a:pt x="188475" y="76396"/>
                    <a:pt x="190948" y="56489"/>
                  </a:cubicBezTo>
                  <a:cubicBezTo>
                    <a:pt x="192564" y="44678"/>
                    <a:pt x="180202" y="-566"/>
                    <a:pt x="175923"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3549;p38"/>
            <p:cNvSpPr/>
            <p:nvPr/>
          </p:nvSpPr>
          <p:spPr>
            <a:xfrm>
              <a:off x="5922144" y="2998547"/>
              <a:ext cx="190145" cy="99367"/>
            </a:xfrm>
            <a:custGeom>
              <a:avLst/>
              <a:gdLst/>
              <a:ahLst/>
              <a:cxnLst/>
              <a:rect l="l" t="t" r="r" b="b"/>
              <a:pathLst>
                <a:path w="190145" h="99367" extrusionOk="0">
                  <a:moveTo>
                    <a:pt x="189715" y="0"/>
                  </a:moveTo>
                  <a:cubicBezTo>
                    <a:pt x="186767" y="19050"/>
                    <a:pt x="171457" y="24289"/>
                    <a:pt x="155861" y="34004"/>
                  </a:cubicBezTo>
                  <a:cubicBezTo>
                    <a:pt x="133419" y="47911"/>
                    <a:pt x="113639" y="68104"/>
                    <a:pt x="90340" y="79915"/>
                  </a:cubicBezTo>
                  <a:cubicBezTo>
                    <a:pt x="68849" y="90774"/>
                    <a:pt x="15120" y="101632"/>
                    <a:pt x="0" y="74009"/>
                  </a:cubicBezTo>
                  <a:cubicBezTo>
                    <a:pt x="8178" y="111347"/>
                    <a:pt x="68849" y="99632"/>
                    <a:pt x="91957" y="87916"/>
                  </a:cubicBezTo>
                  <a:cubicBezTo>
                    <a:pt x="115065" y="76200"/>
                    <a:pt x="134275" y="56483"/>
                    <a:pt x="156336" y="42767"/>
                  </a:cubicBezTo>
                  <a:cubicBezTo>
                    <a:pt x="172122" y="33242"/>
                    <a:pt x="187623" y="27908"/>
                    <a:pt x="190095" y="8001"/>
                  </a:cubicBezTo>
                  <a:cubicBezTo>
                    <a:pt x="190229" y="5325"/>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3550;p38"/>
            <p:cNvSpPr/>
            <p:nvPr/>
          </p:nvSpPr>
          <p:spPr>
            <a:xfrm>
              <a:off x="5725279" y="2875668"/>
              <a:ext cx="190969" cy="142446"/>
            </a:xfrm>
            <a:custGeom>
              <a:avLst/>
              <a:gdLst/>
              <a:ahLst/>
              <a:cxnLst/>
              <a:rect l="l" t="t" r="r" b="b"/>
              <a:pathLst>
                <a:path w="190969" h="142446" extrusionOk="0">
                  <a:moveTo>
                    <a:pt x="173186" y="102"/>
                  </a:moveTo>
                  <a:cubicBezTo>
                    <a:pt x="150268" y="19152"/>
                    <a:pt x="110138" y="-1613"/>
                    <a:pt x="108522" y="102"/>
                  </a:cubicBezTo>
                  <a:cubicBezTo>
                    <a:pt x="84624" y="24276"/>
                    <a:pt x="59386" y="47079"/>
                    <a:pt x="32921" y="68396"/>
                  </a:cubicBezTo>
                  <a:cubicBezTo>
                    <a:pt x="18657" y="79636"/>
                    <a:pt x="-3596" y="94685"/>
                    <a:pt x="493" y="116021"/>
                  </a:cubicBezTo>
                  <a:cubicBezTo>
                    <a:pt x="7626" y="154693"/>
                    <a:pt x="69437" y="142786"/>
                    <a:pt x="92736" y="130975"/>
                  </a:cubicBezTo>
                  <a:cubicBezTo>
                    <a:pt x="116034" y="119164"/>
                    <a:pt x="135148" y="99543"/>
                    <a:pt x="157210" y="85827"/>
                  </a:cubicBezTo>
                  <a:cubicBezTo>
                    <a:pt x="172901" y="76302"/>
                    <a:pt x="188402" y="70968"/>
                    <a:pt x="190874" y="51061"/>
                  </a:cubicBezTo>
                  <a:cubicBezTo>
                    <a:pt x="192300" y="39249"/>
                    <a:pt x="177275" y="-374"/>
                    <a:pt x="173186" y="10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3551;p38"/>
            <p:cNvSpPr/>
            <p:nvPr/>
          </p:nvSpPr>
          <p:spPr>
            <a:xfrm>
              <a:off x="5725677" y="2921300"/>
              <a:ext cx="190145" cy="99378"/>
            </a:xfrm>
            <a:custGeom>
              <a:avLst/>
              <a:gdLst/>
              <a:ahLst/>
              <a:cxnLst/>
              <a:rect l="l" t="t" r="r" b="b"/>
              <a:pathLst>
                <a:path w="190145" h="99378" extrusionOk="0">
                  <a:moveTo>
                    <a:pt x="189715" y="0"/>
                  </a:moveTo>
                  <a:cubicBezTo>
                    <a:pt x="186767" y="19050"/>
                    <a:pt x="171457" y="24289"/>
                    <a:pt x="155861" y="34004"/>
                  </a:cubicBezTo>
                  <a:cubicBezTo>
                    <a:pt x="133418" y="48006"/>
                    <a:pt x="113639" y="68104"/>
                    <a:pt x="90340" y="79915"/>
                  </a:cubicBezTo>
                  <a:cubicBezTo>
                    <a:pt x="68849" y="90869"/>
                    <a:pt x="15120" y="101727"/>
                    <a:pt x="0" y="74104"/>
                  </a:cubicBezTo>
                  <a:cubicBezTo>
                    <a:pt x="8178" y="111347"/>
                    <a:pt x="68944" y="99631"/>
                    <a:pt x="91957" y="87916"/>
                  </a:cubicBezTo>
                  <a:cubicBezTo>
                    <a:pt x="114970" y="76200"/>
                    <a:pt x="134274" y="56579"/>
                    <a:pt x="156431" y="42767"/>
                  </a:cubicBezTo>
                  <a:cubicBezTo>
                    <a:pt x="172122" y="33242"/>
                    <a:pt x="187622" y="27908"/>
                    <a:pt x="190095" y="8001"/>
                  </a:cubicBezTo>
                  <a:cubicBezTo>
                    <a:pt x="190228" y="5324"/>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3552;p38"/>
            <p:cNvSpPr/>
            <p:nvPr/>
          </p:nvSpPr>
          <p:spPr>
            <a:xfrm>
              <a:off x="5773415" y="2020234"/>
              <a:ext cx="328490" cy="943536"/>
            </a:xfrm>
            <a:custGeom>
              <a:avLst/>
              <a:gdLst/>
              <a:ahLst/>
              <a:cxnLst/>
              <a:rect l="l" t="t" r="r" b="b"/>
              <a:pathLst>
                <a:path w="328490" h="943536" extrusionOk="0">
                  <a:moveTo>
                    <a:pt x="324560" y="81915"/>
                  </a:moveTo>
                  <a:cubicBezTo>
                    <a:pt x="323514" y="116681"/>
                    <a:pt x="312673" y="267367"/>
                    <a:pt x="307918" y="347091"/>
                  </a:cubicBezTo>
                  <a:cubicBezTo>
                    <a:pt x="303163" y="426815"/>
                    <a:pt x="301927" y="524637"/>
                    <a:pt x="301927" y="524637"/>
                  </a:cubicBezTo>
                  <a:cubicBezTo>
                    <a:pt x="301927" y="524637"/>
                    <a:pt x="315716" y="582740"/>
                    <a:pt x="324560" y="651034"/>
                  </a:cubicBezTo>
                  <a:cubicBezTo>
                    <a:pt x="333403" y="719328"/>
                    <a:pt x="324560" y="934879"/>
                    <a:pt x="324560" y="934879"/>
                  </a:cubicBezTo>
                  <a:cubicBezTo>
                    <a:pt x="306701" y="946423"/>
                    <a:pt x="283745" y="946423"/>
                    <a:pt x="265886" y="934879"/>
                  </a:cubicBezTo>
                  <a:cubicBezTo>
                    <a:pt x="265886" y="934879"/>
                    <a:pt x="229274" y="762381"/>
                    <a:pt x="212252" y="684657"/>
                  </a:cubicBezTo>
                  <a:cubicBezTo>
                    <a:pt x="195230" y="606933"/>
                    <a:pt x="192378" y="562166"/>
                    <a:pt x="183724" y="513969"/>
                  </a:cubicBezTo>
                  <a:cubicBezTo>
                    <a:pt x="173073" y="455676"/>
                    <a:pt x="150060" y="183642"/>
                    <a:pt x="150060" y="183642"/>
                  </a:cubicBezTo>
                  <a:lnTo>
                    <a:pt x="140551" y="184214"/>
                  </a:lnTo>
                  <a:lnTo>
                    <a:pt x="116206" y="491490"/>
                  </a:lnTo>
                  <a:cubicBezTo>
                    <a:pt x="123766" y="514131"/>
                    <a:pt x="128959" y="537496"/>
                    <a:pt x="131707" y="561213"/>
                  </a:cubicBezTo>
                  <a:cubicBezTo>
                    <a:pt x="138363" y="611219"/>
                    <a:pt x="124670" y="862870"/>
                    <a:pt x="124670" y="862870"/>
                  </a:cubicBezTo>
                  <a:cubicBezTo>
                    <a:pt x="104700" y="873966"/>
                    <a:pt x="80213" y="872938"/>
                    <a:pt x="61241" y="860203"/>
                  </a:cubicBezTo>
                  <a:cubicBezTo>
                    <a:pt x="61241" y="860203"/>
                    <a:pt x="0" y="526828"/>
                    <a:pt x="0" y="476250"/>
                  </a:cubicBezTo>
                  <a:cubicBezTo>
                    <a:pt x="0" y="442722"/>
                    <a:pt x="5706" y="0"/>
                    <a:pt x="5706"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3553;p38"/>
            <p:cNvSpPr/>
            <p:nvPr/>
          </p:nvSpPr>
          <p:spPr>
            <a:xfrm>
              <a:off x="5847677" y="1431875"/>
              <a:ext cx="210314" cy="204988"/>
            </a:xfrm>
            <a:custGeom>
              <a:avLst/>
              <a:gdLst/>
              <a:ahLst/>
              <a:cxnLst/>
              <a:rect l="l" t="t" r="r" b="b"/>
              <a:pathLst>
                <a:path w="210314" h="204988" extrusionOk="0">
                  <a:moveTo>
                    <a:pt x="167279" y="0"/>
                  </a:moveTo>
                  <a:cubicBezTo>
                    <a:pt x="167279" y="0"/>
                    <a:pt x="163380" y="75629"/>
                    <a:pt x="165092" y="82391"/>
                  </a:cubicBezTo>
                  <a:cubicBezTo>
                    <a:pt x="166804" y="89154"/>
                    <a:pt x="199707" y="110966"/>
                    <a:pt x="209312" y="119158"/>
                  </a:cubicBezTo>
                  <a:cubicBezTo>
                    <a:pt x="218916" y="127349"/>
                    <a:pt x="157104" y="188214"/>
                    <a:pt x="127054" y="202025"/>
                  </a:cubicBezTo>
                  <a:cubicBezTo>
                    <a:pt x="97004" y="215836"/>
                    <a:pt x="1719" y="179451"/>
                    <a:pt x="102" y="132588"/>
                  </a:cubicBezTo>
                  <a:cubicBezTo>
                    <a:pt x="-1515" y="85725"/>
                    <a:pt x="16363" y="46387"/>
                    <a:pt x="31008" y="44291"/>
                  </a:cubicBezTo>
                  <a:cubicBezTo>
                    <a:pt x="45653" y="42196"/>
                    <a:pt x="167279" y="0"/>
                    <a:pt x="16727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3554;p38"/>
            <p:cNvSpPr/>
            <p:nvPr/>
          </p:nvSpPr>
          <p:spPr>
            <a:xfrm>
              <a:off x="5515422" y="1497214"/>
              <a:ext cx="317332" cy="453297"/>
            </a:xfrm>
            <a:custGeom>
              <a:avLst/>
              <a:gdLst/>
              <a:ahLst/>
              <a:cxnLst/>
              <a:rect l="l" t="t" r="r" b="b"/>
              <a:pathLst>
                <a:path w="317332" h="453297" extrusionOk="0">
                  <a:moveTo>
                    <a:pt x="317332" y="2194"/>
                  </a:moveTo>
                  <a:cubicBezTo>
                    <a:pt x="317332" y="2194"/>
                    <a:pt x="296887" y="-29144"/>
                    <a:pt x="222237" y="145069"/>
                  </a:cubicBezTo>
                  <a:cubicBezTo>
                    <a:pt x="147588" y="319281"/>
                    <a:pt x="101562" y="365001"/>
                    <a:pt x="68088" y="408340"/>
                  </a:cubicBezTo>
                  <a:cubicBezTo>
                    <a:pt x="37848" y="447773"/>
                    <a:pt x="22918" y="385099"/>
                    <a:pt x="22918" y="385099"/>
                  </a:cubicBezTo>
                  <a:cubicBezTo>
                    <a:pt x="22918" y="385099"/>
                    <a:pt x="46977" y="354714"/>
                    <a:pt x="26912" y="354714"/>
                  </a:cubicBezTo>
                  <a:cubicBezTo>
                    <a:pt x="15691" y="355381"/>
                    <a:pt x="0" y="378526"/>
                    <a:pt x="0" y="378526"/>
                  </a:cubicBezTo>
                  <a:lnTo>
                    <a:pt x="25581" y="419484"/>
                  </a:lnTo>
                  <a:lnTo>
                    <a:pt x="92147" y="453298"/>
                  </a:lnTo>
                  <a:cubicBezTo>
                    <a:pt x="92147" y="453298"/>
                    <a:pt x="173644" y="378241"/>
                    <a:pt x="199985" y="331949"/>
                  </a:cubicBezTo>
                  <a:cubicBezTo>
                    <a:pt x="228514" y="295468"/>
                    <a:pt x="271211" y="223078"/>
                    <a:pt x="271211" y="22307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3555;p38"/>
            <p:cNvSpPr/>
            <p:nvPr/>
          </p:nvSpPr>
          <p:spPr>
            <a:xfrm>
              <a:off x="5490085" y="1875271"/>
              <a:ext cx="151441" cy="99116"/>
            </a:xfrm>
            <a:custGeom>
              <a:avLst/>
              <a:gdLst/>
              <a:ahLst/>
              <a:cxnLst/>
              <a:rect l="l" t="t" r="r" b="b"/>
              <a:pathLst>
                <a:path w="151441" h="99116" extrusionOk="0">
                  <a:moveTo>
                    <a:pt x="25622" y="35807"/>
                  </a:moveTo>
                  <a:cubicBezTo>
                    <a:pt x="24861" y="35236"/>
                    <a:pt x="4986" y="12090"/>
                    <a:pt x="4986" y="12090"/>
                  </a:cubicBezTo>
                  <a:cubicBezTo>
                    <a:pt x="4986" y="12090"/>
                    <a:pt x="-6901" y="1708"/>
                    <a:pt x="6032" y="946"/>
                  </a:cubicBezTo>
                  <a:cubicBezTo>
                    <a:pt x="18965" y="184"/>
                    <a:pt x="65086" y="89"/>
                    <a:pt x="65086" y="89"/>
                  </a:cubicBezTo>
                  <a:cubicBezTo>
                    <a:pt x="69803" y="-369"/>
                    <a:pt x="74510" y="955"/>
                    <a:pt x="78305" y="3803"/>
                  </a:cubicBezTo>
                  <a:cubicBezTo>
                    <a:pt x="84105" y="8375"/>
                    <a:pt x="150957" y="93148"/>
                    <a:pt x="150957" y="93148"/>
                  </a:cubicBezTo>
                  <a:cubicBezTo>
                    <a:pt x="150957" y="93148"/>
                    <a:pt x="153905" y="98291"/>
                    <a:pt x="145252" y="98863"/>
                  </a:cubicBezTo>
                  <a:cubicBezTo>
                    <a:pt x="136598" y="99434"/>
                    <a:pt x="80587" y="98863"/>
                    <a:pt x="80587" y="98863"/>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3556;p38"/>
            <p:cNvSpPr/>
            <p:nvPr/>
          </p:nvSpPr>
          <p:spPr>
            <a:xfrm>
              <a:off x="5494480" y="1896496"/>
              <a:ext cx="98885" cy="82426"/>
            </a:xfrm>
            <a:custGeom>
              <a:avLst/>
              <a:gdLst/>
              <a:ahLst/>
              <a:cxnLst/>
              <a:rect l="l" t="t" r="r" b="b"/>
              <a:pathLst>
                <a:path w="98885" h="82426" extrusionOk="0">
                  <a:moveTo>
                    <a:pt x="15807" y="295"/>
                  </a:moveTo>
                  <a:cubicBezTo>
                    <a:pt x="15807" y="295"/>
                    <a:pt x="-3878" y="-3420"/>
                    <a:pt x="687" y="15534"/>
                  </a:cubicBezTo>
                  <a:cubicBezTo>
                    <a:pt x="5251" y="34489"/>
                    <a:pt x="33495" y="54111"/>
                    <a:pt x="33495" y="54111"/>
                  </a:cubicBezTo>
                  <a:lnTo>
                    <a:pt x="62974" y="78876"/>
                  </a:lnTo>
                  <a:cubicBezTo>
                    <a:pt x="70334" y="83610"/>
                    <a:pt x="79768" y="83610"/>
                    <a:pt x="87128" y="78876"/>
                  </a:cubicBezTo>
                  <a:cubicBezTo>
                    <a:pt x="94736" y="74113"/>
                    <a:pt x="105387" y="61159"/>
                    <a:pt x="93690" y="48872"/>
                  </a:cubicBezTo>
                  <a:cubicBezTo>
                    <a:pt x="81993" y="36585"/>
                    <a:pt x="71533" y="9629"/>
                    <a:pt x="41673" y="10772"/>
                  </a:cubicBezTo>
                  <a:cubicBezTo>
                    <a:pt x="41673" y="10772"/>
                    <a:pt x="40056" y="3628"/>
                    <a:pt x="22654" y="1247"/>
                  </a:cubicBezTo>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3557;p38"/>
            <p:cNvSpPr/>
            <p:nvPr/>
          </p:nvSpPr>
          <p:spPr>
            <a:xfrm>
              <a:off x="5773193" y="1460583"/>
              <a:ext cx="342080" cy="688737"/>
            </a:xfrm>
            <a:custGeom>
              <a:avLst/>
              <a:gdLst/>
              <a:ahLst/>
              <a:cxnLst/>
              <a:rect l="l" t="t" r="r" b="b"/>
              <a:pathLst>
                <a:path w="342080" h="688737" extrusionOk="0">
                  <a:moveTo>
                    <a:pt x="250227" y="66733"/>
                  </a:moveTo>
                  <a:cubicBezTo>
                    <a:pt x="250227" y="66733"/>
                    <a:pt x="195357" y="148457"/>
                    <a:pt x="118901" y="156172"/>
                  </a:cubicBezTo>
                  <a:cubicBezTo>
                    <a:pt x="94841" y="132360"/>
                    <a:pt x="92654" y="47683"/>
                    <a:pt x="126033" y="20632"/>
                  </a:cubicBezTo>
                  <a:cubicBezTo>
                    <a:pt x="126033" y="20632"/>
                    <a:pt x="95317" y="-4229"/>
                    <a:pt x="74301" y="629"/>
                  </a:cubicBezTo>
                  <a:cubicBezTo>
                    <a:pt x="49433" y="14088"/>
                    <a:pt x="30395" y="36272"/>
                    <a:pt x="20857" y="62923"/>
                  </a:cubicBezTo>
                  <a:cubicBezTo>
                    <a:pt x="6783" y="106071"/>
                    <a:pt x="-1110" y="155792"/>
                    <a:pt x="126" y="236087"/>
                  </a:cubicBezTo>
                  <a:cubicBezTo>
                    <a:pt x="1363" y="316383"/>
                    <a:pt x="126" y="561557"/>
                    <a:pt x="126" y="561557"/>
                  </a:cubicBezTo>
                  <a:cubicBezTo>
                    <a:pt x="126" y="561557"/>
                    <a:pt x="10967" y="613468"/>
                    <a:pt x="80102" y="652044"/>
                  </a:cubicBezTo>
                  <a:cubicBezTo>
                    <a:pt x="149236" y="690620"/>
                    <a:pt x="200207" y="694335"/>
                    <a:pt x="247754" y="683381"/>
                  </a:cubicBezTo>
                  <a:cubicBezTo>
                    <a:pt x="286458" y="674333"/>
                    <a:pt x="318410" y="660712"/>
                    <a:pt x="331723" y="632613"/>
                  </a:cubicBezTo>
                  <a:cubicBezTo>
                    <a:pt x="328300" y="576320"/>
                    <a:pt x="303195" y="429540"/>
                    <a:pt x="312704" y="358769"/>
                  </a:cubicBezTo>
                  <a:cubicBezTo>
                    <a:pt x="322214" y="287999"/>
                    <a:pt x="336954" y="234944"/>
                    <a:pt x="341233" y="177794"/>
                  </a:cubicBezTo>
                  <a:cubicBezTo>
                    <a:pt x="345512" y="120644"/>
                    <a:pt x="333625" y="121692"/>
                    <a:pt x="305001" y="101594"/>
                  </a:cubicBezTo>
                  <a:cubicBezTo>
                    <a:pt x="287618" y="88650"/>
                    <a:pt x="269312" y="77001"/>
                    <a:pt x="250227" y="6673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3558;p38"/>
            <p:cNvSpPr/>
            <p:nvPr/>
          </p:nvSpPr>
          <p:spPr>
            <a:xfrm>
              <a:off x="6052262" y="1601698"/>
              <a:ext cx="132559" cy="608427"/>
            </a:xfrm>
            <a:custGeom>
              <a:avLst/>
              <a:gdLst/>
              <a:ahLst/>
              <a:cxnLst/>
              <a:rect l="l" t="t" r="r" b="b"/>
              <a:pathLst>
                <a:path w="132559" h="608427" extrusionOk="0">
                  <a:moveTo>
                    <a:pt x="1779" y="533694"/>
                  </a:moveTo>
                  <a:cubicBezTo>
                    <a:pt x="13190" y="520931"/>
                    <a:pt x="32779" y="450160"/>
                    <a:pt x="44001" y="405488"/>
                  </a:cubicBezTo>
                  <a:cubicBezTo>
                    <a:pt x="54832" y="355339"/>
                    <a:pt x="57019" y="303694"/>
                    <a:pt x="50467" y="252802"/>
                  </a:cubicBezTo>
                  <a:cubicBezTo>
                    <a:pt x="40387" y="191842"/>
                    <a:pt x="12429" y="107451"/>
                    <a:pt x="4536" y="72494"/>
                  </a:cubicBezTo>
                  <a:cubicBezTo>
                    <a:pt x="-3357" y="37537"/>
                    <a:pt x="7104" y="22678"/>
                    <a:pt x="22604" y="8581"/>
                  </a:cubicBezTo>
                  <a:cubicBezTo>
                    <a:pt x="40767" y="-7993"/>
                    <a:pt x="67870" y="-3040"/>
                    <a:pt x="85367" y="45538"/>
                  </a:cubicBezTo>
                  <a:cubicBezTo>
                    <a:pt x="108199" y="112727"/>
                    <a:pt x="123538" y="182231"/>
                    <a:pt x="131108" y="252802"/>
                  </a:cubicBezTo>
                  <a:cubicBezTo>
                    <a:pt x="135206" y="305361"/>
                    <a:pt x="130614" y="358234"/>
                    <a:pt x="117509" y="409298"/>
                  </a:cubicBezTo>
                  <a:cubicBezTo>
                    <a:pt x="105813" y="456923"/>
                    <a:pt x="88981" y="491403"/>
                    <a:pt x="66728" y="535028"/>
                  </a:cubicBezTo>
                  <a:cubicBezTo>
                    <a:pt x="60737" y="546839"/>
                    <a:pt x="47044" y="580081"/>
                    <a:pt x="38200" y="604084"/>
                  </a:cubicBezTo>
                  <a:cubicBezTo>
                    <a:pt x="29356" y="628087"/>
                    <a:pt x="-8587" y="545315"/>
                    <a:pt x="1779" y="53369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3559;p38"/>
            <p:cNvSpPr/>
            <p:nvPr/>
          </p:nvSpPr>
          <p:spPr>
            <a:xfrm>
              <a:off x="5838983" y="1219006"/>
              <a:ext cx="226927" cy="276849"/>
            </a:xfrm>
            <a:custGeom>
              <a:avLst/>
              <a:gdLst/>
              <a:ahLst/>
              <a:cxnLst/>
              <a:rect l="l" t="t" r="r" b="b"/>
              <a:pathLst>
                <a:path w="226927" h="276849" extrusionOk="0">
                  <a:moveTo>
                    <a:pt x="4992" y="100093"/>
                  </a:moveTo>
                  <a:lnTo>
                    <a:pt x="4992" y="100093"/>
                  </a:lnTo>
                  <a:cubicBezTo>
                    <a:pt x="14026" y="41324"/>
                    <a:pt x="56248" y="-3158"/>
                    <a:pt x="116729" y="176"/>
                  </a:cubicBezTo>
                  <a:cubicBezTo>
                    <a:pt x="180871" y="3548"/>
                    <a:pt x="230140" y="58374"/>
                    <a:pt x="226764" y="122620"/>
                  </a:cubicBezTo>
                  <a:cubicBezTo>
                    <a:pt x="224862" y="159005"/>
                    <a:pt x="206061" y="192400"/>
                    <a:pt x="175973" y="212869"/>
                  </a:cubicBezTo>
                  <a:cubicBezTo>
                    <a:pt x="173795" y="221746"/>
                    <a:pt x="170610" y="230347"/>
                    <a:pt x="166464" y="238491"/>
                  </a:cubicBezTo>
                  <a:cubicBezTo>
                    <a:pt x="145067" y="263542"/>
                    <a:pt x="80403" y="279068"/>
                    <a:pt x="61859" y="276591"/>
                  </a:cubicBezTo>
                  <a:cubicBezTo>
                    <a:pt x="37990" y="273162"/>
                    <a:pt x="25152" y="263161"/>
                    <a:pt x="13741" y="237062"/>
                  </a:cubicBezTo>
                  <a:cubicBezTo>
                    <a:pt x="-6229" y="190771"/>
                    <a:pt x="47" y="129144"/>
                    <a:pt x="4992" y="100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3560;p38"/>
            <p:cNvSpPr/>
            <p:nvPr/>
          </p:nvSpPr>
          <p:spPr>
            <a:xfrm>
              <a:off x="5847630" y="1194850"/>
              <a:ext cx="239905" cy="237025"/>
            </a:xfrm>
            <a:custGeom>
              <a:avLst/>
              <a:gdLst/>
              <a:ahLst/>
              <a:cxnLst/>
              <a:rect l="l" t="t" r="r" b="b"/>
              <a:pathLst>
                <a:path w="239905" h="237025" extrusionOk="0">
                  <a:moveTo>
                    <a:pt x="167327" y="237026"/>
                  </a:moveTo>
                  <a:lnTo>
                    <a:pt x="167327" y="237026"/>
                  </a:lnTo>
                  <a:lnTo>
                    <a:pt x="161811" y="185781"/>
                  </a:lnTo>
                  <a:cubicBezTo>
                    <a:pt x="161811" y="185781"/>
                    <a:pt x="203558" y="77387"/>
                    <a:pt x="104754" y="98151"/>
                  </a:cubicBezTo>
                  <a:cubicBezTo>
                    <a:pt x="39519" y="111962"/>
                    <a:pt x="23163" y="117868"/>
                    <a:pt x="3383" y="74053"/>
                  </a:cubicBezTo>
                  <a:cubicBezTo>
                    <a:pt x="-16397" y="30238"/>
                    <a:pt x="53498" y="-9100"/>
                    <a:pt x="136516" y="1853"/>
                  </a:cubicBezTo>
                  <a:cubicBezTo>
                    <a:pt x="196036" y="7797"/>
                    <a:pt x="241026" y="58537"/>
                    <a:pt x="239884" y="118439"/>
                  </a:cubicBezTo>
                  <a:cubicBezTo>
                    <a:pt x="237222" y="150729"/>
                    <a:pt x="228663" y="215975"/>
                    <a:pt x="167327" y="23702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3561;p38"/>
            <p:cNvSpPr/>
            <p:nvPr/>
          </p:nvSpPr>
          <p:spPr>
            <a:xfrm>
              <a:off x="6035307" y="1564524"/>
              <a:ext cx="148633" cy="202336"/>
            </a:xfrm>
            <a:custGeom>
              <a:avLst/>
              <a:gdLst/>
              <a:ahLst/>
              <a:cxnLst/>
              <a:rect l="l" t="t" r="r" b="b"/>
              <a:pathLst>
                <a:path w="148633" h="202336" extrusionOk="0">
                  <a:moveTo>
                    <a:pt x="148634" y="161388"/>
                  </a:moveTo>
                  <a:cubicBezTo>
                    <a:pt x="148634" y="161388"/>
                    <a:pt x="94810" y="215109"/>
                    <a:pt x="31001" y="199488"/>
                  </a:cubicBezTo>
                  <a:cubicBezTo>
                    <a:pt x="21491" y="193297"/>
                    <a:pt x="0" y="67757"/>
                    <a:pt x="0" y="67757"/>
                  </a:cubicBezTo>
                  <a:cubicBezTo>
                    <a:pt x="0" y="67757"/>
                    <a:pt x="0" y="-1775"/>
                    <a:pt x="53253" y="35"/>
                  </a:cubicBezTo>
                  <a:cubicBezTo>
                    <a:pt x="106506" y="1844"/>
                    <a:pt x="148634" y="161388"/>
                    <a:pt x="148634" y="16138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3562;p38"/>
            <p:cNvSpPr/>
            <p:nvPr/>
          </p:nvSpPr>
          <p:spPr>
            <a:xfrm>
              <a:off x="5727199" y="1461212"/>
              <a:ext cx="120770" cy="194746"/>
            </a:xfrm>
            <a:custGeom>
              <a:avLst/>
              <a:gdLst/>
              <a:ahLst/>
              <a:cxnLst/>
              <a:rect l="l" t="t" r="r" b="b"/>
              <a:pathLst>
                <a:path w="120770" h="194746" extrusionOk="0">
                  <a:moveTo>
                    <a:pt x="46502" y="194215"/>
                  </a:moveTo>
                  <a:cubicBezTo>
                    <a:pt x="46502" y="194215"/>
                    <a:pt x="11602" y="198596"/>
                    <a:pt x="0" y="182213"/>
                  </a:cubicBezTo>
                  <a:cubicBezTo>
                    <a:pt x="2092" y="153638"/>
                    <a:pt x="48594" y="7906"/>
                    <a:pt x="120771" y="0"/>
                  </a:cubicBezTo>
                  <a:cubicBezTo>
                    <a:pt x="103197" y="15916"/>
                    <a:pt x="88011" y="34300"/>
                    <a:pt x="75696" y="54578"/>
                  </a:cubicBezTo>
                  <a:cubicBezTo>
                    <a:pt x="49925" y="97345"/>
                    <a:pt x="46502" y="194215"/>
                    <a:pt x="46502" y="19421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3563;p38"/>
            <p:cNvSpPr/>
            <p:nvPr/>
          </p:nvSpPr>
          <p:spPr>
            <a:xfrm>
              <a:off x="2473900" y="4607987"/>
              <a:ext cx="657677" cy="380237"/>
            </a:xfrm>
            <a:custGeom>
              <a:avLst/>
              <a:gdLst/>
              <a:ahLst/>
              <a:cxnLst/>
              <a:rect l="l" t="t" r="r" b="b"/>
              <a:pathLst>
                <a:path w="657677" h="380237" extrusionOk="0">
                  <a:moveTo>
                    <a:pt x="657678" y="190119"/>
                  </a:moveTo>
                  <a:cubicBezTo>
                    <a:pt x="657678" y="295119"/>
                    <a:pt x="510452" y="380238"/>
                    <a:pt x="328839" y="380238"/>
                  </a:cubicBezTo>
                  <a:cubicBezTo>
                    <a:pt x="147226" y="380238"/>
                    <a:pt x="0" y="295119"/>
                    <a:pt x="0" y="190119"/>
                  </a:cubicBezTo>
                  <a:cubicBezTo>
                    <a:pt x="0" y="85119"/>
                    <a:pt x="147226" y="0"/>
                    <a:pt x="328839" y="0"/>
                  </a:cubicBezTo>
                  <a:cubicBezTo>
                    <a:pt x="510452" y="0"/>
                    <a:pt x="657678" y="85119"/>
                    <a:pt x="657678" y="190119"/>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3564;p38"/>
            <p:cNvSpPr/>
            <p:nvPr/>
          </p:nvSpPr>
          <p:spPr>
            <a:xfrm>
              <a:off x="2526860" y="3374023"/>
              <a:ext cx="157580" cy="343757"/>
            </a:xfrm>
            <a:custGeom>
              <a:avLst/>
              <a:gdLst/>
              <a:ahLst/>
              <a:cxnLst/>
              <a:rect l="l" t="t" r="r" b="b"/>
              <a:pathLst>
                <a:path w="157580" h="343757" extrusionOk="0">
                  <a:moveTo>
                    <a:pt x="34717" y="0"/>
                  </a:moveTo>
                  <a:cubicBezTo>
                    <a:pt x="31009" y="32004"/>
                    <a:pt x="-7029" y="170021"/>
                    <a:pt x="1149" y="217361"/>
                  </a:cubicBezTo>
                  <a:cubicBezTo>
                    <a:pt x="9327" y="264700"/>
                    <a:pt x="139512" y="343757"/>
                    <a:pt x="139512" y="343757"/>
                  </a:cubicBezTo>
                  <a:lnTo>
                    <a:pt x="157580" y="262795"/>
                  </a:lnTo>
                  <a:lnTo>
                    <a:pt x="85403" y="192024"/>
                  </a:lnTo>
                  <a:lnTo>
                    <a:pt x="104898" y="57912"/>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3565;p38"/>
            <p:cNvSpPr/>
            <p:nvPr/>
          </p:nvSpPr>
          <p:spPr>
            <a:xfrm>
              <a:off x="2548930" y="3232673"/>
              <a:ext cx="113353" cy="218341"/>
            </a:xfrm>
            <a:custGeom>
              <a:avLst/>
              <a:gdLst/>
              <a:ahLst/>
              <a:cxnLst/>
              <a:rect l="l" t="t" r="r" b="b"/>
              <a:pathLst>
                <a:path w="113353" h="218341" extrusionOk="0">
                  <a:moveTo>
                    <a:pt x="113353" y="5238"/>
                  </a:moveTo>
                  <a:cubicBezTo>
                    <a:pt x="87120" y="-6849"/>
                    <a:pt x="56006" y="2599"/>
                    <a:pt x="40891" y="27240"/>
                  </a:cubicBezTo>
                  <a:cubicBezTo>
                    <a:pt x="21872" y="59054"/>
                    <a:pt x="1807" y="168020"/>
                    <a:pt x="0" y="186689"/>
                  </a:cubicBezTo>
                  <a:cubicBezTo>
                    <a:pt x="0" y="186689"/>
                    <a:pt x="26912" y="223836"/>
                    <a:pt x="67232" y="21764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3566;p38"/>
            <p:cNvSpPr/>
            <p:nvPr/>
          </p:nvSpPr>
          <p:spPr>
            <a:xfrm>
              <a:off x="2798668" y="4744252"/>
              <a:ext cx="244333" cy="137739"/>
            </a:xfrm>
            <a:custGeom>
              <a:avLst/>
              <a:gdLst/>
              <a:ahLst/>
              <a:cxnLst/>
              <a:rect l="l" t="t" r="r" b="b"/>
              <a:pathLst>
                <a:path w="244333" h="137739" extrusionOk="0">
                  <a:moveTo>
                    <a:pt x="12344" y="32993"/>
                  </a:moveTo>
                  <a:cubicBezTo>
                    <a:pt x="40672" y="40842"/>
                    <a:pt x="70948" y="37175"/>
                    <a:pt x="96598" y="22802"/>
                  </a:cubicBezTo>
                  <a:cubicBezTo>
                    <a:pt x="116948" y="23468"/>
                    <a:pt x="227163" y="-23775"/>
                    <a:pt x="242093" y="15848"/>
                  </a:cubicBezTo>
                  <a:cubicBezTo>
                    <a:pt x="255216" y="50615"/>
                    <a:pt x="207479" y="82523"/>
                    <a:pt x="181993" y="89001"/>
                  </a:cubicBezTo>
                  <a:cubicBezTo>
                    <a:pt x="126363" y="102431"/>
                    <a:pt x="85186" y="130244"/>
                    <a:pt x="62839" y="135006"/>
                  </a:cubicBezTo>
                  <a:cubicBezTo>
                    <a:pt x="46197" y="138530"/>
                    <a:pt x="24801" y="140817"/>
                    <a:pt x="11297" y="127672"/>
                  </a:cubicBezTo>
                  <a:cubicBezTo>
                    <a:pt x="-4583" y="111956"/>
                    <a:pt x="-3252" y="53472"/>
                    <a:pt x="12344" y="3299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3567;p38"/>
            <p:cNvSpPr/>
            <p:nvPr/>
          </p:nvSpPr>
          <p:spPr>
            <a:xfrm>
              <a:off x="2802738" y="4767054"/>
              <a:ext cx="240222" cy="115414"/>
            </a:xfrm>
            <a:custGeom>
              <a:avLst/>
              <a:gdLst/>
              <a:ahLst/>
              <a:cxnLst/>
              <a:rect l="l" t="t" r="r" b="b"/>
              <a:pathLst>
                <a:path w="240222" h="115414" extrusionOk="0">
                  <a:moveTo>
                    <a:pt x="58769" y="102584"/>
                  </a:moveTo>
                  <a:cubicBezTo>
                    <a:pt x="81116" y="97822"/>
                    <a:pt x="122292" y="70009"/>
                    <a:pt x="177923" y="56579"/>
                  </a:cubicBezTo>
                  <a:cubicBezTo>
                    <a:pt x="199319" y="51340"/>
                    <a:pt x="236121" y="28004"/>
                    <a:pt x="239830" y="0"/>
                  </a:cubicBezTo>
                  <a:cubicBezTo>
                    <a:pt x="244775" y="32004"/>
                    <a:pt x="201792" y="60388"/>
                    <a:pt x="177923" y="66675"/>
                  </a:cubicBezTo>
                  <a:cubicBezTo>
                    <a:pt x="122292" y="80105"/>
                    <a:pt x="81116" y="107918"/>
                    <a:pt x="58769" y="112681"/>
                  </a:cubicBezTo>
                  <a:cubicBezTo>
                    <a:pt x="42127" y="116205"/>
                    <a:pt x="20731" y="118491"/>
                    <a:pt x="7227" y="105346"/>
                  </a:cubicBezTo>
                  <a:cubicBezTo>
                    <a:pt x="3793" y="101575"/>
                    <a:pt x="1314" y="97041"/>
                    <a:pt x="0" y="92107"/>
                  </a:cubicBezTo>
                  <a:cubicBezTo>
                    <a:pt x="16840" y="104699"/>
                    <a:pt x="38626" y="108575"/>
                    <a:pt x="58769" y="1025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3568;p38"/>
            <p:cNvSpPr/>
            <p:nvPr/>
          </p:nvSpPr>
          <p:spPr>
            <a:xfrm>
              <a:off x="2619879" y="4663861"/>
              <a:ext cx="244438" cy="137739"/>
            </a:xfrm>
            <a:custGeom>
              <a:avLst/>
              <a:gdLst/>
              <a:ahLst/>
              <a:cxnLst/>
              <a:rect l="l" t="t" r="r" b="b"/>
              <a:pathLst>
                <a:path w="244438" h="137739" extrusionOk="0">
                  <a:moveTo>
                    <a:pt x="12449" y="32993"/>
                  </a:moveTo>
                  <a:cubicBezTo>
                    <a:pt x="40778" y="40842"/>
                    <a:pt x="71053" y="37175"/>
                    <a:pt x="96703" y="22802"/>
                  </a:cubicBezTo>
                  <a:cubicBezTo>
                    <a:pt x="116959" y="23468"/>
                    <a:pt x="227174" y="-23775"/>
                    <a:pt x="242199" y="15848"/>
                  </a:cubicBezTo>
                  <a:cubicBezTo>
                    <a:pt x="255322" y="50615"/>
                    <a:pt x="207584" y="82523"/>
                    <a:pt x="182099" y="89001"/>
                  </a:cubicBezTo>
                  <a:cubicBezTo>
                    <a:pt x="126468" y="102526"/>
                    <a:pt x="85197" y="130244"/>
                    <a:pt x="62849" y="135006"/>
                  </a:cubicBezTo>
                  <a:cubicBezTo>
                    <a:pt x="46208" y="138530"/>
                    <a:pt x="24811" y="140817"/>
                    <a:pt x="11403" y="127672"/>
                  </a:cubicBezTo>
                  <a:cubicBezTo>
                    <a:pt x="-4573" y="111956"/>
                    <a:pt x="-3337" y="53758"/>
                    <a:pt x="12449" y="3299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3569;p38"/>
            <p:cNvSpPr/>
            <p:nvPr/>
          </p:nvSpPr>
          <p:spPr>
            <a:xfrm>
              <a:off x="2624340" y="4686663"/>
              <a:ext cx="240317" cy="115414"/>
            </a:xfrm>
            <a:custGeom>
              <a:avLst/>
              <a:gdLst/>
              <a:ahLst/>
              <a:cxnLst/>
              <a:rect l="l" t="t" r="r" b="b"/>
              <a:pathLst>
                <a:path w="240317" h="115414" extrusionOk="0">
                  <a:moveTo>
                    <a:pt x="58769" y="102584"/>
                  </a:moveTo>
                  <a:cubicBezTo>
                    <a:pt x="81116" y="97822"/>
                    <a:pt x="122387" y="70009"/>
                    <a:pt x="178018" y="56579"/>
                  </a:cubicBezTo>
                  <a:cubicBezTo>
                    <a:pt x="199319" y="51340"/>
                    <a:pt x="236216" y="28004"/>
                    <a:pt x="239925" y="0"/>
                  </a:cubicBezTo>
                  <a:cubicBezTo>
                    <a:pt x="244870" y="32004"/>
                    <a:pt x="201887" y="60388"/>
                    <a:pt x="178018" y="66675"/>
                  </a:cubicBezTo>
                  <a:cubicBezTo>
                    <a:pt x="122387" y="80201"/>
                    <a:pt x="81116" y="107918"/>
                    <a:pt x="58769" y="112681"/>
                  </a:cubicBezTo>
                  <a:cubicBezTo>
                    <a:pt x="42127" y="116205"/>
                    <a:pt x="20731" y="118491"/>
                    <a:pt x="7322" y="105346"/>
                  </a:cubicBezTo>
                  <a:cubicBezTo>
                    <a:pt x="3892" y="101556"/>
                    <a:pt x="1386" y="97031"/>
                    <a:pt x="0" y="92107"/>
                  </a:cubicBezTo>
                  <a:cubicBezTo>
                    <a:pt x="16840" y="104699"/>
                    <a:pt x="38626" y="108576"/>
                    <a:pt x="58769" y="1025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3570;p38"/>
            <p:cNvSpPr/>
            <p:nvPr/>
          </p:nvSpPr>
          <p:spPr>
            <a:xfrm>
              <a:off x="2619947" y="3772263"/>
              <a:ext cx="357956" cy="1010624"/>
            </a:xfrm>
            <a:custGeom>
              <a:avLst/>
              <a:gdLst/>
              <a:ahLst/>
              <a:cxnLst/>
              <a:rect l="l" t="t" r="r" b="b"/>
              <a:pathLst>
                <a:path w="357956" h="1010624" extrusionOk="0">
                  <a:moveTo>
                    <a:pt x="10194" y="624745"/>
                  </a:moveTo>
                  <a:cubicBezTo>
                    <a:pt x="14905" y="583749"/>
                    <a:pt x="23405" y="543287"/>
                    <a:pt x="35584" y="503872"/>
                  </a:cubicBezTo>
                  <a:cubicBezTo>
                    <a:pt x="35584" y="503872"/>
                    <a:pt x="28071" y="399574"/>
                    <a:pt x="24268" y="300609"/>
                  </a:cubicBezTo>
                  <a:cubicBezTo>
                    <a:pt x="19893" y="188404"/>
                    <a:pt x="-19001" y="89630"/>
                    <a:pt x="11715" y="0"/>
                  </a:cubicBezTo>
                  <a:lnTo>
                    <a:pt x="357956" y="77057"/>
                  </a:lnTo>
                  <a:cubicBezTo>
                    <a:pt x="357956" y="77057"/>
                    <a:pt x="337035" y="524732"/>
                    <a:pt x="332376" y="578739"/>
                  </a:cubicBezTo>
                  <a:cubicBezTo>
                    <a:pt x="329842" y="620897"/>
                    <a:pt x="324665" y="662864"/>
                    <a:pt x="316875" y="704374"/>
                  </a:cubicBezTo>
                  <a:cubicBezTo>
                    <a:pt x="301090" y="791242"/>
                    <a:pt x="275414" y="997839"/>
                    <a:pt x="275414" y="997839"/>
                  </a:cubicBezTo>
                  <a:cubicBezTo>
                    <a:pt x="238897" y="1019175"/>
                    <a:pt x="190874" y="1007364"/>
                    <a:pt x="190874" y="1007364"/>
                  </a:cubicBezTo>
                  <a:cubicBezTo>
                    <a:pt x="190874" y="1007364"/>
                    <a:pt x="193537" y="745998"/>
                    <a:pt x="195914" y="683514"/>
                  </a:cubicBezTo>
                  <a:cubicBezTo>
                    <a:pt x="198767" y="607314"/>
                    <a:pt x="201049" y="612934"/>
                    <a:pt x="201049" y="612934"/>
                  </a:cubicBezTo>
                  <a:lnTo>
                    <a:pt x="189638" y="422434"/>
                  </a:lnTo>
                  <a:lnTo>
                    <a:pt x="182221" y="327755"/>
                  </a:lnTo>
                  <a:cubicBezTo>
                    <a:pt x="182221" y="327755"/>
                    <a:pt x="172711" y="397288"/>
                    <a:pt x="166435" y="459391"/>
                  </a:cubicBezTo>
                  <a:cubicBezTo>
                    <a:pt x="160919" y="513493"/>
                    <a:pt x="147416" y="562451"/>
                    <a:pt x="133342" y="663226"/>
                  </a:cubicBezTo>
                  <a:cubicBezTo>
                    <a:pt x="120694" y="750665"/>
                    <a:pt x="100154" y="926306"/>
                    <a:pt x="100154" y="926306"/>
                  </a:cubicBezTo>
                  <a:cubicBezTo>
                    <a:pt x="63637" y="947547"/>
                    <a:pt x="13997" y="929926"/>
                    <a:pt x="13997" y="929926"/>
                  </a:cubicBezTo>
                  <a:cubicBezTo>
                    <a:pt x="13997" y="929926"/>
                    <a:pt x="304" y="700564"/>
                    <a:pt x="10194" y="62474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3571;p38"/>
            <p:cNvSpPr/>
            <p:nvPr/>
          </p:nvSpPr>
          <p:spPr>
            <a:xfrm>
              <a:off x="2665909" y="2943080"/>
              <a:ext cx="259735" cy="415919"/>
            </a:xfrm>
            <a:custGeom>
              <a:avLst/>
              <a:gdLst/>
              <a:ahLst/>
              <a:cxnLst/>
              <a:rect l="l" t="t" r="r" b="b"/>
              <a:pathLst>
                <a:path w="259735" h="415919" extrusionOk="0">
                  <a:moveTo>
                    <a:pt x="14728" y="296735"/>
                  </a:moveTo>
                  <a:cubicBezTo>
                    <a:pt x="41069" y="298068"/>
                    <a:pt x="60659" y="304831"/>
                    <a:pt x="63892" y="296735"/>
                  </a:cubicBezTo>
                  <a:cubicBezTo>
                    <a:pt x="66746" y="283124"/>
                    <a:pt x="68778" y="269351"/>
                    <a:pt x="69978" y="255492"/>
                  </a:cubicBezTo>
                  <a:cubicBezTo>
                    <a:pt x="66935" y="247776"/>
                    <a:pt x="64272" y="239585"/>
                    <a:pt x="64272" y="239585"/>
                  </a:cubicBezTo>
                  <a:cubicBezTo>
                    <a:pt x="31274" y="219201"/>
                    <a:pt x="20814" y="183388"/>
                    <a:pt x="16725" y="141763"/>
                  </a:cubicBezTo>
                  <a:cubicBezTo>
                    <a:pt x="9307" y="70516"/>
                    <a:pt x="47726" y="8413"/>
                    <a:pt x="118857" y="698"/>
                  </a:cubicBezTo>
                  <a:cubicBezTo>
                    <a:pt x="185424" y="-6350"/>
                    <a:pt x="234968" y="40798"/>
                    <a:pt x="248091" y="105473"/>
                  </a:cubicBezTo>
                  <a:cubicBezTo>
                    <a:pt x="255128" y="137382"/>
                    <a:pt x="269202" y="197675"/>
                    <a:pt x="250183" y="250158"/>
                  </a:cubicBezTo>
                  <a:cubicBezTo>
                    <a:pt x="239533" y="279495"/>
                    <a:pt x="225839" y="302831"/>
                    <a:pt x="212145" y="307308"/>
                  </a:cubicBezTo>
                  <a:cubicBezTo>
                    <a:pt x="198902" y="306889"/>
                    <a:pt x="185695" y="305708"/>
                    <a:pt x="172586" y="303784"/>
                  </a:cubicBezTo>
                  <a:lnTo>
                    <a:pt x="172586" y="303784"/>
                  </a:lnTo>
                  <a:cubicBezTo>
                    <a:pt x="172586" y="303784"/>
                    <a:pt x="169067" y="323500"/>
                    <a:pt x="166595" y="336264"/>
                  </a:cubicBezTo>
                  <a:cubicBezTo>
                    <a:pt x="164122" y="349027"/>
                    <a:pt x="165168" y="355314"/>
                    <a:pt x="190368" y="371221"/>
                  </a:cubicBezTo>
                  <a:cubicBezTo>
                    <a:pt x="215569" y="387127"/>
                    <a:pt x="152330" y="418846"/>
                    <a:pt x="110774" y="415702"/>
                  </a:cubicBezTo>
                  <a:cubicBezTo>
                    <a:pt x="69217" y="412559"/>
                    <a:pt x="22716" y="387127"/>
                    <a:pt x="9878" y="360648"/>
                  </a:cubicBezTo>
                  <a:cubicBezTo>
                    <a:pt x="-4577" y="331120"/>
                    <a:pt x="-3340" y="295878"/>
                    <a:pt x="14728" y="2967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3572;p38"/>
            <p:cNvSpPr/>
            <p:nvPr/>
          </p:nvSpPr>
          <p:spPr>
            <a:xfrm>
              <a:off x="2581088" y="3237593"/>
              <a:ext cx="399004" cy="661684"/>
            </a:xfrm>
            <a:custGeom>
              <a:avLst/>
              <a:gdLst/>
              <a:ahLst/>
              <a:cxnLst/>
              <a:rect l="l" t="t" r="r" b="b"/>
              <a:pathLst>
                <a:path w="399004" h="661684" extrusionOk="0">
                  <a:moveTo>
                    <a:pt x="137586" y="6128"/>
                  </a:moveTo>
                  <a:cubicBezTo>
                    <a:pt x="130359" y="24416"/>
                    <a:pt x="148903" y="46704"/>
                    <a:pt x="198352" y="62230"/>
                  </a:cubicBezTo>
                  <a:cubicBezTo>
                    <a:pt x="247801" y="77756"/>
                    <a:pt x="252271" y="57753"/>
                    <a:pt x="252271" y="57753"/>
                  </a:cubicBezTo>
                  <a:cubicBezTo>
                    <a:pt x="252271" y="57753"/>
                    <a:pt x="324733" y="90900"/>
                    <a:pt x="348317" y="107379"/>
                  </a:cubicBezTo>
                  <a:cubicBezTo>
                    <a:pt x="378082" y="128143"/>
                    <a:pt x="391205" y="188341"/>
                    <a:pt x="395199" y="289878"/>
                  </a:cubicBezTo>
                  <a:cubicBezTo>
                    <a:pt x="399859" y="407321"/>
                    <a:pt x="400239" y="581628"/>
                    <a:pt x="396340" y="611727"/>
                  </a:cubicBezTo>
                  <a:cubicBezTo>
                    <a:pt x="396340" y="611727"/>
                    <a:pt x="340900" y="667068"/>
                    <a:pt x="269864" y="661257"/>
                  </a:cubicBezTo>
                  <a:cubicBezTo>
                    <a:pt x="198827" y="655447"/>
                    <a:pt x="79673" y="592487"/>
                    <a:pt x="50479" y="543909"/>
                  </a:cubicBezTo>
                  <a:cubicBezTo>
                    <a:pt x="51240" y="440849"/>
                    <a:pt x="63317" y="424085"/>
                    <a:pt x="46675" y="364744"/>
                  </a:cubicBezTo>
                  <a:cubicBezTo>
                    <a:pt x="8637" y="228918"/>
                    <a:pt x="-11523" y="173292"/>
                    <a:pt x="6925" y="82995"/>
                  </a:cubicBezTo>
                  <a:cubicBezTo>
                    <a:pt x="22236" y="8604"/>
                    <a:pt x="43632" y="-635"/>
                    <a:pt x="73492" y="32"/>
                  </a:cubicBezTo>
                  <a:cubicBezTo>
                    <a:pt x="94947" y="956"/>
                    <a:pt x="116341" y="2985"/>
                    <a:pt x="137586" y="612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3573;p38"/>
            <p:cNvSpPr/>
            <p:nvPr/>
          </p:nvSpPr>
          <p:spPr>
            <a:xfrm>
              <a:off x="2863826" y="3320377"/>
              <a:ext cx="503069" cy="394810"/>
            </a:xfrm>
            <a:custGeom>
              <a:avLst/>
              <a:gdLst/>
              <a:ahLst/>
              <a:cxnLst/>
              <a:rect l="l" t="t" r="r" b="b"/>
              <a:pathLst>
                <a:path w="503069" h="394810" extrusionOk="0">
                  <a:moveTo>
                    <a:pt x="224008" y="304248"/>
                  </a:moveTo>
                  <a:cubicBezTo>
                    <a:pt x="165809" y="318917"/>
                    <a:pt x="152116" y="282150"/>
                    <a:pt x="144413" y="251670"/>
                  </a:cubicBezTo>
                  <a:cubicBezTo>
                    <a:pt x="125965" y="177852"/>
                    <a:pt x="115884" y="111272"/>
                    <a:pt x="102096" y="69362"/>
                  </a:cubicBezTo>
                  <a:cubicBezTo>
                    <a:pt x="85834" y="20022"/>
                    <a:pt x="68812" y="12212"/>
                    <a:pt x="45039" y="2687"/>
                  </a:cubicBezTo>
                  <a:cubicBezTo>
                    <a:pt x="16510" y="-8553"/>
                    <a:pt x="-7264" y="15260"/>
                    <a:pt x="2056" y="78125"/>
                  </a:cubicBezTo>
                  <a:cubicBezTo>
                    <a:pt x="13182" y="152420"/>
                    <a:pt x="27731" y="204617"/>
                    <a:pt x="55404" y="292628"/>
                  </a:cubicBezTo>
                  <a:cubicBezTo>
                    <a:pt x="62726" y="315583"/>
                    <a:pt x="78988" y="356350"/>
                    <a:pt x="102952" y="376067"/>
                  </a:cubicBezTo>
                  <a:cubicBezTo>
                    <a:pt x="133002" y="400451"/>
                    <a:pt x="178267" y="399403"/>
                    <a:pt x="246735" y="382353"/>
                  </a:cubicBezTo>
                  <a:cubicBezTo>
                    <a:pt x="275929" y="375019"/>
                    <a:pt x="307977" y="357588"/>
                    <a:pt x="363227" y="331776"/>
                  </a:cubicBezTo>
                  <a:cubicBezTo>
                    <a:pt x="378252" y="324822"/>
                    <a:pt x="389853" y="320060"/>
                    <a:pt x="418382" y="306725"/>
                  </a:cubicBezTo>
                  <a:cubicBezTo>
                    <a:pt x="446972" y="293856"/>
                    <a:pt x="472030" y="274245"/>
                    <a:pt x="491415" y="249575"/>
                  </a:cubicBezTo>
                  <a:cubicBezTo>
                    <a:pt x="506345" y="227953"/>
                    <a:pt x="503682" y="214142"/>
                    <a:pt x="500925" y="209284"/>
                  </a:cubicBezTo>
                  <a:cubicBezTo>
                    <a:pt x="498167" y="204426"/>
                    <a:pt x="494934" y="208046"/>
                    <a:pt x="486946" y="217095"/>
                  </a:cubicBezTo>
                  <a:cubicBezTo>
                    <a:pt x="475446" y="232497"/>
                    <a:pt x="461234" y="245670"/>
                    <a:pt x="445009" y="255956"/>
                  </a:cubicBezTo>
                  <a:cubicBezTo>
                    <a:pt x="445009" y="255956"/>
                    <a:pt x="463457" y="236906"/>
                    <a:pt x="473537" y="224524"/>
                  </a:cubicBezTo>
                  <a:cubicBezTo>
                    <a:pt x="482455" y="213561"/>
                    <a:pt x="489875" y="201445"/>
                    <a:pt x="495599" y="188520"/>
                  </a:cubicBezTo>
                  <a:cubicBezTo>
                    <a:pt x="500829" y="175851"/>
                    <a:pt x="489989" y="158706"/>
                    <a:pt x="481715" y="167755"/>
                  </a:cubicBezTo>
                  <a:cubicBezTo>
                    <a:pt x="473442" y="176804"/>
                    <a:pt x="469543" y="185853"/>
                    <a:pt x="454518" y="203950"/>
                  </a:cubicBezTo>
                  <a:cubicBezTo>
                    <a:pt x="446394" y="213542"/>
                    <a:pt x="437170" y="222143"/>
                    <a:pt x="427036" y="229572"/>
                  </a:cubicBezTo>
                  <a:cubicBezTo>
                    <a:pt x="436376" y="216895"/>
                    <a:pt x="444676" y="203483"/>
                    <a:pt x="451855" y="189472"/>
                  </a:cubicBezTo>
                  <a:cubicBezTo>
                    <a:pt x="461365" y="169946"/>
                    <a:pt x="429508" y="179947"/>
                    <a:pt x="411250" y="198997"/>
                  </a:cubicBezTo>
                  <a:cubicBezTo>
                    <a:pt x="397937" y="212808"/>
                    <a:pt x="386620" y="220809"/>
                    <a:pt x="386240" y="216999"/>
                  </a:cubicBezTo>
                  <a:cubicBezTo>
                    <a:pt x="385860" y="213189"/>
                    <a:pt x="359994" y="241097"/>
                    <a:pt x="346775" y="255099"/>
                  </a:cubicBezTo>
                  <a:cubicBezTo>
                    <a:pt x="333557" y="269101"/>
                    <a:pt x="279448" y="290246"/>
                    <a:pt x="224008" y="30424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3574;p38"/>
            <p:cNvSpPr/>
            <p:nvPr/>
          </p:nvSpPr>
          <p:spPr>
            <a:xfrm>
              <a:off x="2845723" y="3311820"/>
              <a:ext cx="154147" cy="225876"/>
            </a:xfrm>
            <a:custGeom>
              <a:avLst/>
              <a:gdLst/>
              <a:ahLst/>
              <a:cxnLst/>
              <a:rect l="l" t="t" r="r" b="b"/>
              <a:pathLst>
                <a:path w="154147" h="225876" extrusionOk="0">
                  <a:moveTo>
                    <a:pt x="41365" y="1052"/>
                  </a:moveTo>
                  <a:cubicBezTo>
                    <a:pt x="80259" y="-4758"/>
                    <a:pt x="107931" y="12768"/>
                    <a:pt x="124954" y="71823"/>
                  </a:cubicBezTo>
                  <a:cubicBezTo>
                    <a:pt x="141976" y="130878"/>
                    <a:pt x="154148" y="179360"/>
                    <a:pt x="154148" y="179360"/>
                  </a:cubicBezTo>
                  <a:cubicBezTo>
                    <a:pt x="138761" y="201611"/>
                    <a:pt x="115453" y="217117"/>
                    <a:pt x="89008" y="222699"/>
                  </a:cubicBezTo>
                  <a:cubicBezTo>
                    <a:pt x="42411" y="233939"/>
                    <a:pt x="25674" y="211745"/>
                    <a:pt x="25674" y="211745"/>
                  </a:cubicBezTo>
                  <a:cubicBezTo>
                    <a:pt x="25674" y="211745"/>
                    <a:pt x="12741" y="149833"/>
                    <a:pt x="4753" y="107732"/>
                  </a:cubicBezTo>
                  <a:cubicBezTo>
                    <a:pt x="-3235" y="65632"/>
                    <a:pt x="-6753" y="8101"/>
                    <a:pt x="41365" y="10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3575;p38"/>
            <p:cNvSpPr/>
            <p:nvPr/>
          </p:nvSpPr>
          <p:spPr>
            <a:xfrm>
              <a:off x="2673955" y="2924805"/>
              <a:ext cx="251532" cy="277898"/>
            </a:xfrm>
            <a:custGeom>
              <a:avLst/>
              <a:gdLst/>
              <a:ahLst/>
              <a:cxnLst/>
              <a:rect l="l" t="t" r="r" b="b"/>
              <a:pathLst>
                <a:path w="251532" h="277898" extrusionOk="0">
                  <a:moveTo>
                    <a:pt x="237382" y="114605"/>
                  </a:moveTo>
                  <a:cubicBezTo>
                    <a:pt x="237382" y="114605"/>
                    <a:pt x="298814" y="20974"/>
                    <a:pt x="165681" y="1924"/>
                  </a:cubicBezTo>
                  <a:cubicBezTo>
                    <a:pt x="69635" y="-11792"/>
                    <a:pt x="7918" y="50025"/>
                    <a:pt x="786" y="117081"/>
                  </a:cubicBezTo>
                  <a:cubicBezTo>
                    <a:pt x="-6061" y="181185"/>
                    <a:pt x="33308" y="247669"/>
                    <a:pt x="61837" y="274149"/>
                  </a:cubicBezTo>
                  <a:cubicBezTo>
                    <a:pt x="75721" y="279102"/>
                    <a:pt x="105581" y="281959"/>
                    <a:pt x="144855" y="264052"/>
                  </a:cubicBezTo>
                  <a:cubicBezTo>
                    <a:pt x="146420" y="246602"/>
                    <a:pt x="147024" y="229086"/>
                    <a:pt x="146662" y="211569"/>
                  </a:cubicBezTo>
                  <a:cubicBezTo>
                    <a:pt x="146662" y="211569"/>
                    <a:pt x="99875" y="112890"/>
                    <a:pt x="237382" y="11460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3576;p38"/>
            <p:cNvSpPr/>
            <p:nvPr/>
          </p:nvSpPr>
          <p:spPr>
            <a:xfrm>
              <a:off x="3214730" y="3494025"/>
              <a:ext cx="76119" cy="66973"/>
            </a:xfrm>
            <a:custGeom>
              <a:avLst/>
              <a:gdLst/>
              <a:ahLst/>
              <a:cxnLst/>
              <a:rect l="l" t="t" r="r" b="b"/>
              <a:pathLst>
                <a:path w="76119" h="66973" extrusionOk="0">
                  <a:moveTo>
                    <a:pt x="8709" y="56972"/>
                  </a:moveTo>
                  <a:cubicBezTo>
                    <a:pt x="8709" y="56972"/>
                    <a:pt x="-6411" y="29445"/>
                    <a:pt x="3194" y="22587"/>
                  </a:cubicBezTo>
                  <a:cubicBezTo>
                    <a:pt x="12798" y="15729"/>
                    <a:pt x="26492" y="41637"/>
                    <a:pt x="29250" y="51638"/>
                  </a:cubicBezTo>
                  <a:cubicBezTo>
                    <a:pt x="32008" y="61639"/>
                    <a:pt x="28204" y="48590"/>
                    <a:pt x="28204" y="48590"/>
                  </a:cubicBezTo>
                  <a:cubicBezTo>
                    <a:pt x="28204" y="48590"/>
                    <a:pt x="17838" y="17443"/>
                    <a:pt x="24590" y="11442"/>
                  </a:cubicBezTo>
                  <a:cubicBezTo>
                    <a:pt x="31342" y="5442"/>
                    <a:pt x="40376" y="18777"/>
                    <a:pt x="49410" y="38303"/>
                  </a:cubicBezTo>
                  <a:cubicBezTo>
                    <a:pt x="58444" y="57829"/>
                    <a:pt x="51597" y="36684"/>
                    <a:pt x="51597" y="36684"/>
                  </a:cubicBezTo>
                  <a:cubicBezTo>
                    <a:pt x="51597" y="36684"/>
                    <a:pt x="36667" y="5442"/>
                    <a:pt x="43039" y="1060"/>
                  </a:cubicBezTo>
                  <a:cubicBezTo>
                    <a:pt x="51597" y="-4655"/>
                    <a:pt x="65671" y="13823"/>
                    <a:pt x="74040" y="30492"/>
                  </a:cubicBezTo>
                  <a:cubicBezTo>
                    <a:pt x="82408" y="47161"/>
                    <a:pt x="62818" y="66973"/>
                    <a:pt x="62818" y="6697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6" name="Google Shape;3577;p38"/>
            <p:cNvGrpSpPr/>
            <p:nvPr/>
          </p:nvGrpSpPr>
          <p:grpSpPr>
            <a:xfrm>
              <a:off x="3192914" y="3470000"/>
              <a:ext cx="220130" cy="132120"/>
              <a:chOff x="4865564" y="4292025"/>
              <a:chExt cx="220130" cy="132120"/>
            </a:xfrm>
          </p:grpSpPr>
          <p:sp>
            <p:nvSpPr>
              <p:cNvPr id="115" name="Google Shape;3578;p38"/>
              <p:cNvSpPr/>
              <p:nvPr/>
            </p:nvSpPr>
            <p:spPr>
              <a:xfrm>
                <a:off x="4866015" y="4297264"/>
                <a:ext cx="219679" cy="126881"/>
              </a:xfrm>
              <a:custGeom>
                <a:avLst/>
                <a:gdLst/>
                <a:ahLst/>
                <a:cxnLst/>
                <a:rect l="l" t="t" r="r" b="b"/>
                <a:pathLst>
                  <a:path w="219679" h="126881" extrusionOk="0">
                    <a:moveTo>
                      <a:pt x="59268" y="125002"/>
                    </a:moveTo>
                    <a:lnTo>
                      <a:pt x="3257" y="92332"/>
                    </a:lnTo>
                    <a:cubicBezTo>
                      <a:pt x="-1593" y="89569"/>
                      <a:pt x="-927" y="84807"/>
                      <a:pt x="4589" y="81568"/>
                    </a:cubicBezTo>
                    <a:lnTo>
                      <a:pt x="140955" y="2701"/>
                    </a:lnTo>
                    <a:cubicBezTo>
                      <a:pt x="146802" y="-613"/>
                      <a:pt x="153882" y="-890"/>
                      <a:pt x="159974" y="1939"/>
                    </a:cubicBezTo>
                    <a:lnTo>
                      <a:pt x="216461" y="34610"/>
                    </a:lnTo>
                    <a:cubicBezTo>
                      <a:pt x="221215" y="37372"/>
                      <a:pt x="220645" y="42230"/>
                      <a:pt x="215129" y="45373"/>
                    </a:cubicBezTo>
                    <a:lnTo>
                      <a:pt x="77907" y="124240"/>
                    </a:lnTo>
                    <a:cubicBezTo>
                      <a:pt x="72174" y="127469"/>
                      <a:pt x="65245" y="127755"/>
                      <a:pt x="59268" y="125002"/>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3579;p38"/>
              <p:cNvSpPr/>
              <p:nvPr/>
            </p:nvSpPr>
            <p:spPr>
              <a:xfrm>
                <a:off x="4865564" y="4379690"/>
                <a:ext cx="6086" cy="5238"/>
              </a:xfrm>
              <a:custGeom>
                <a:avLst/>
                <a:gdLst/>
                <a:ahLst/>
                <a:cxnLst/>
                <a:rect l="l" t="t" r="r" b="b"/>
                <a:pathLst>
                  <a:path w="6086" h="5238" extrusionOk="0">
                    <a:moveTo>
                      <a:pt x="0" y="5239"/>
                    </a:moveTo>
                    <a:lnTo>
                      <a:pt x="0" y="0"/>
                    </a:lnTo>
                    <a:lnTo>
                      <a:pt x="6086" y="2286"/>
                    </a:lnTo>
                    <a:lnTo>
                      <a:pt x="0" y="5239"/>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3580;p38"/>
              <p:cNvSpPr/>
              <p:nvPr/>
            </p:nvSpPr>
            <p:spPr>
              <a:xfrm>
                <a:off x="5080003" y="4331398"/>
                <a:ext cx="4849" cy="4953"/>
              </a:xfrm>
              <a:custGeom>
                <a:avLst/>
                <a:gdLst/>
                <a:ahLst/>
                <a:cxnLst/>
                <a:rect l="l" t="t" r="r" b="b"/>
                <a:pathLst>
                  <a:path w="4849" h="4953" extrusionOk="0">
                    <a:moveTo>
                      <a:pt x="4850" y="4953"/>
                    </a:moveTo>
                    <a:lnTo>
                      <a:pt x="4850" y="0"/>
                    </a:lnTo>
                    <a:lnTo>
                      <a:pt x="0" y="3048"/>
                    </a:lnTo>
                    <a:lnTo>
                      <a:pt x="4850" y="49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3581;p38"/>
              <p:cNvSpPr/>
              <p:nvPr/>
            </p:nvSpPr>
            <p:spPr>
              <a:xfrm>
                <a:off x="4866015" y="4293038"/>
                <a:ext cx="219203" cy="126874"/>
              </a:xfrm>
              <a:custGeom>
                <a:avLst/>
                <a:gdLst/>
                <a:ahLst/>
                <a:cxnLst/>
                <a:rect l="l" t="t" r="r" b="b"/>
                <a:pathLst>
                  <a:path w="219203" h="126874" extrusionOk="0">
                    <a:moveTo>
                      <a:pt x="59268" y="124847"/>
                    </a:moveTo>
                    <a:lnTo>
                      <a:pt x="3257" y="92177"/>
                    </a:lnTo>
                    <a:cubicBezTo>
                      <a:pt x="-1593" y="89414"/>
                      <a:pt x="-927" y="84556"/>
                      <a:pt x="4589" y="81413"/>
                    </a:cubicBezTo>
                    <a:lnTo>
                      <a:pt x="140480" y="2737"/>
                    </a:lnTo>
                    <a:cubicBezTo>
                      <a:pt x="146312" y="-626"/>
                      <a:pt x="153417" y="-902"/>
                      <a:pt x="159499" y="1975"/>
                    </a:cubicBezTo>
                    <a:lnTo>
                      <a:pt x="215985" y="34646"/>
                    </a:lnTo>
                    <a:cubicBezTo>
                      <a:pt x="220740" y="37408"/>
                      <a:pt x="220169" y="42170"/>
                      <a:pt x="214654" y="45409"/>
                    </a:cubicBezTo>
                    <a:lnTo>
                      <a:pt x="78287" y="124276"/>
                    </a:lnTo>
                    <a:cubicBezTo>
                      <a:pt x="72411" y="127524"/>
                      <a:pt x="65330" y="127743"/>
                      <a:pt x="59268" y="124847"/>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3582;p38"/>
              <p:cNvSpPr/>
              <p:nvPr/>
            </p:nvSpPr>
            <p:spPr>
              <a:xfrm rot="-1790023">
                <a:off x="4877359" y="4403357"/>
                <a:ext cx="1145" cy="2102"/>
              </a:xfrm>
              <a:custGeom>
                <a:avLst/>
                <a:gdLst/>
                <a:ahLst/>
                <a:cxnLst/>
                <a:rect l="l" t="t" r="r" b="b"/>
                <a:pathLst>
                  <a:path w="1145" h="2102" extrusionOk="0">
                    <a:moveTo>
                      <a:pt x="1145" y="1053"/>
                    </a:moveTo>
                    <a:cubicBezTo>
                      <a:pt x="1145" y="1634"/>
                      <a:pt x="889" y="2104"/>
                      <a:pt x="573" y="2104"/>
                    </a:cubicBezTo>
                    <a:cubicBezTo>
                      <a:pt x="257" y="2104"/>
                      <a:pt x="0" y="1633"/>
                      <a:pt x="0" y="1053"/>
                    </a:cubicBezTo>
                    <a:cubicBezTo>
                      <a:pt x="0" y="472"/>
                      <a:pt x="257" y="2"/>
                      <a:pt x="573" y="2"/>
                    </a:cubicBezTo>
                    <a:cubicBezTo>
                      <a:pt x="889" y="2"/>
                      <a:pt x="1145" y="472"/>
                      <a:pt x="1145" y="105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3583;p38"/>
              <p:cNvSpPr/>
              <p:nvPr/>
            </p:nvSpPr>
            <p:spPr>
              <a:xfrm rot="-1801764">
                <a:off x="4877140" y="4391533"/>
                <a:ext cx="1140" cy="2093"/>
              </a:xfrm>
              <a:custGeom>
                <a:avLst/>
                <a:gdLst/>
                <a:ahLst/>
                <a:cxnLst/>
                <a:rect l="l" t="t" r="r" b="b"/>
                <a:pathLst>
                  <a:path w="1141" h="2095" extrusionOk="0">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3584;p38"/>
              <p:cNvSpPr/>
              <p:nvPr/>
            </p:nvSpPr>
            <p:spPr>
              <a:xfrm rot="-1801764">
                <a:off x="4879874" y="4393221"/>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3585;p38"/>
              <p:cNvSpPr/>
              <p:nvPr/>
            </p:nvSpPr>
            <p:spPr>
              <a:xfrm rot="-1801764">
                <a:off x="4882642" y="4394683"/>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3586;p38"/>
              <p:cNvSpPr/>
              <p:nvPr/>
            </p:nvSpPr>
            <p:spPr>
              <a:xfrm rot="-1801764">
                <a:off x="4905957" y="4408254"/>
                <a:ext cx="1140" cy="2093"/>
              </a:xfrm>
              <a:custGeom>
                <a:avLst/>
                <a:gdLst/>
                <a:ahLst/>
                <a:cxnLst/>
                <a:rect l="l" t="t" r="r" b="b"/>
                <a:pathLst>
                  <a:path w="1141" h="2095" extrusionOk="0">
                    <a:moveTo>
                      <a:pt x="1141" y="1048"/>
                    </a:moveTo>
                    <a:cubicBezTo>
                      <a:pt x="1141" y="1627"/>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3587;p38"/>
              <p:cNvSpPr/>
              <p:nvPr/>
            </p:nvSpPr>
            <p:spPr>
              <a:xfrm rot="-1801764">
                <a:off x="4908679" y="4409799"/>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3588;p38"/>
              <p:cNvSpPr/>
              <p:nvPr/>
            </p:nvSpPr>
            <p:spPr>
              <a:xfrm rot="-1801764">
                <a:off x="4911365" y="4411405"/>
                <a:ext cx="1140" cy="2093"/>
              </a:xfrm>
              <a:custGeom>
                <a:avLst/>
                <a:gdLst/>
                <a:ahLst/>
                <a:cxnLst/>
                <a:rect l="l" t="t" r="r" b="b"/>
                <a:pathLst>
                  <a:path w="1141" h="2095" extrusionOk="0">
                    <a:moveTo>
                      <a:pt x="1141" y="1048"/>
                    </a:moveTo>
                    <a:cubicBezTo>
                      <a:pt x="1141" y="1626"/>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3589;p38"/>
              <p:cNvSpPr/>
              <p:nvPr/>
            </p:nvSpPr>
            <p:spPr>
              <a:xfrm rot="-1801764">
                <a:off x="4914086" y="4412950"/>
                <a:ext cx="1140" cy="2093"/>
              </a:xfrm>
              <a:custGeom>
                <a:avLst/>
                <a:gdLst/>
                <a:ahLst/>
                <a:cxnLst/>
                <a:rect l="l" t="t" r="r" b="b"/>
                <a:pathLst>
                  <a:path w="1141" h="2095" extrusionOk="0">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3590;p38"/>
              <p:cNvSpPr/>
              <p:nvPr/>
            </p:nvSpPr>
            <p:spPr>
              <a:xfrm>
                <a:off x="4890288" y="4399104"/>
                <a:ext cx="9224" cy="6794"/>
              </a:xfrm>
              <a:custGeom>
                <a:avLst/>
                <a:gdLst/>
                <a:ahLst/>
                <a:cxnLst/>
                <a:rect l="l" t="t" r="r" b="b"/>
                <a:pathLst>
                  <a:path w="9224" h="6794" extrusionOk="0">
                    <a:moveTo>
                      <a:pt x="8368" y="6684"/>
                    </a:moveTo>
                    <a:lnTo>
                      <a:pt x="856" y="2398"/>
                    </a:lnTo>
                    <a:cubicBezTo>
                      <a:pt x="322" y="1989"/>
                      <a:pt x="8" y="1360"/>
                      <a:pt x="0" y="684"/>
                    </a:cubicBezTo>
                    <a:lnTo>
                      <a:pt x="0" y="684"/>
                    </a:lnTo>
                    <a:cubicBezTo>
                      <a:pt x="0" y="112"/>
                      <a:pt x="0" y="-174"/>
                      <a:pt x="856" y="112"/>
                    </a:cubicBezTo>
                    <a:lnTo>
                      <a:pt x="8368" y="4398"/>
                    </a:lnTo>
                    <a:cubicBezTo>
                      <a:pt x="8898" y="4770"/>
                      <a:pt x="9217" y="5370"/>
                      <a:pt x="9224" y="6018"/>
                    </a:cubicBezTo>
                    <a:lnTo>
                      <a:pt x="9224" y="6018"/>
                    </a:lnTo>
                    <a:cubicBezTo>
                      <a:pt x="9224" y="6684"/>
                      <a:pt x="8844" y="6970"/>
                      <a:pt x="8368" y="66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3591;p38"/>
              <p:cNvSpPr/>
              <p:nvPr/>
            </p:nvSpPr>
            <p:spPr>
              <a:xfrm>
                <a:off x="5060033" y="4346638"/>
                <a:ext cx="8558" cy="6096"/>
              </a:xfrm>
              <a:custGeom>
                <a:avLst/>
                <a:gdLst/>
                <a:ahLst/>
                <a:cxnLst/>
                <a:rect l="l" t="t" r="r" b="b"/>
                <a:pathLst>
                  <a:path w="8558" h="6096" extrusionOk="0">
                    <a:moveTo>
                      <a:pt x="7703" y="2096"/>
                    </a:moveTo>
                    <a:lnTo>
                      <a:pt x="761" y="6096"/>
                    </a:lnTo>
                    <a:cubicBezTo>
                      <a:pt x="761" y="6096"/>
                      <a:pt x="0" y="6096"/>
                      <a:pt x="0" y="5525"/>
                    </a:cubicBezTo>
                    <a:lnTo>
                      <a:pt x="0" y="5525"/>
                    </a:lnTo>
                    <a:cubicBezTo>
                      <a:pt x="38" y="4934"/>
                      <a:pt x="312" y="4381"/>
                      <a:pt x="761" y="4001"/>
                    </a:cubicBezTo>
                    <a:lnTo>
                      <a:pt x="7703" y="0"/>
                    </a:lnTo>
                    <a:cubicBezTo>
                      <a:pt x="7703" y="0"/>
                      <a:pt x="8559" y="0"/>
                      <a:pt x="8559" y="571"/>
                    </a:cubicBezTo>
                    <a:lnTo>
                      <a:pt x="8559" y="571"/>
                    </a:lnTo>
                    <a:cubicBezTo>
                      <a:pt x="8554" y="1191"/>
                      <a:pt x="8230" y="1772"/>
                      <a:pt x="7703" y="209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3592;p38"/>
              <p:cNvSpPr/>
              <p:nvPr/>
            </p:nvSpPr>
            <p:spPr>
              <a:xfrm>
                <a:off x="5049382" y="4352829"/>
                <a:ext cx="8559" cy="6096"/>
              </a:xfrm>
              <a:custGeom>
                <a:avLst/>
                <a:gdLst/>
                <a:ahLst/>
                <a:cxnLst/>
                <a:rect l="l" t="t" r="r" b="b"/>
                <a:pathLst>
                  <a:path w="8559" h="6096" extrusionOk="0">
                    <a:moveTo>
                      <a:pt x="7703" y="2096"/>
                    </a:moveTo>
                    <a:lnTo>
                      <a:pt x="761" y="6096"/>
                    </a:lnTo>
                    <a:cubicBezTo>
                      <a:pt x="761" y="6096"/>
                      <a:pt x="1" y="6096"/>
                      <a:pt x="1" y="5525"/>
                    </a:cubicBezTo>
                    <a:lnTo>
                      <a:pt x="1" y="5525"/>
                    </a:lnTo>
                    <a:cubicBezTo>
                      <a:pt x="-16" y="4924"/>
                      <a:pt x="270" y="4353"/>
                      <a:pt x="761" y="4001"/>
                    </a:cubicBezTo>
                    <a:lnTo>
                      <a:pt x="7703" y="0"/>
                    </a:lnTo>
                    <a:cubicBezTo>
                      <a:pt x="7703" y="0"/>
                      <a:pt x="8559" y="0"/>
                      <a:pt x="8559" y="571"/>
                    </a:cubicBezTo>
                    <a:lnTo>
                      <a:pt x="8559" y="571"/>
                    </a:lnTo>
                    <a:cubicBezTo>
                      <a:pt x="8537" y="1191"/>
                      <a:pt x="8218" y="1753"/>
                      <a:pt x="7703" y="209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3593;p38"/>
              <p:cNvSpPr/>
              <p:nvPr/>
            </p:nvSpPr>
            <p:spPr>
              <a:xfrm>
                <a:off x="4866015" y="4292025"/>
                <a:ext cx="219679" cy="127142"/>
              </a:xfrm>
              <a:custGeom>
                <a:avLst/>
                <a:gdLst/>
                <a:ahLst/>
                <a:cxnLst/>
                <a:rect l="l" t="t" r="r" b="b"/>
                <a:pathLst>
                  <a:path w="219679" h="127142" extrusionOk="0">
                    <a:moveTo>
                      <a:pt x="59268" y="125097"/>
                    </a:moveTo>
                    <a:lnTo>
                      <a:pt x="3257" y="92427"/>
                    </a:lnTo>
                    <a:cubicBezTo>
                      <a:pt x="-1593" y="89664"/>
                      <a:pt x="-927" y="84807"/>
                      <a:pt x="4589" y="81568"/>
                    </a:cubicBezTo>
                    <a:lnTo>
                      <a:pt x="140955" y="2701"/>
                    </a:lnTo>
                    <a:cubicBezTo>
                      <a:pt x="146802" y="-613"/>
                      <a:pt x="153882" y="-890"/>
                      <a:pt x="159974" y="1939"/>
                    </a:cubicBezTo>
                    <a:lnTo>
                      <a:pt x="216461" y="34610"/>
                    </a:lnTo>
                    <a:cubicBezTo>
                      <a:pt x="221215" y="37372"/>
                      <a:pt x="220645" y="42230"/>
                      <a:pt x="215129" y="45373"/>
                    </a:cubicBezTo>
                    <a:lnTo>
                      <a:pt x="78763" y="124240"/>
                    </a:lnTo>
                    <a:cubicBezTo>
                      <a:pt x="72819" y="127784"/>
                      <a:pt x="65499" y="128098"/>
                      <a:pt x="59268" y="125097"/>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3594;p38"/>
              <p:cNvSpPr/>
              <p:nvPr/>
            </p:nvSpPr>
            <p:spPr>
              <a:xfrm>
                <a:off x="4874289" y="4295203"/>
                <a:ext cx="203812" cy="117633"/>
              </a:xfrm>
              <a:custGeom>
                <a:avLst/>
                <a:gdLst/>
                <a:ahLst/>
                <a:cxnLst/>
                <a:rect l="l" t="t" r="r" b="b"/>
                <a:pathLst>
                  <a:path w="203812" h="117633" extrusionOk="0">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3595;p38"/>
              <p:cNvSpPr/>
              <p:nvPr/>
            </p:nvSpPr>
            <p:spPr>
              <a:xfrm>
                <a:off x="4874289" y="4295203"/>
                <a:ext cx="203812" cy="117633"/>
              </a:xfrm>
              <a:custGeom>
                <a:avLst/>
                <a:gdLst/>
                <a:ahLst/>
                <a:cxnLst/>
                <a:rect l="l" t="t" r="r" b="b"/>
                <a:pathLst>
                  <a:path w="203812" h="117633" extrusionOk="0">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3596;p38"/>
              <p:cNvSpPr/>
              <p:nvPr/>
            </p:nvSpPr>
            <p:spPr>
              <a:xfrm>
                <a:off x="5044723" y="4311872"/>
                <a:ext cx="5135" cy="2857"/>
              </a:xfrm>
              <a:custGeom>
                <a:avLst/>
                <a:gdLst/>
                <a:ahLst/>
                <a:cxnLst/>
                <a:rect l="l" t="t" r="r" b="b"/>
                <a:pathLst>
                  <a:path w="5135" h="2857" extrusionOk="0">
                    <a:moveTo>
                      <a:pt x="5135" y="1429"/>
                    </a:moveTo>
                    <a:cubicBezTo>
                      <a:pt x="5135" y="2218"/>
                      <a:pt x="3986" y="2857"/>
                      <a:pt x="2568" y="2857"/>
                    </a:cubicBezTo>
                    <a:cubicBezTo>
                      <a:pt x="1150" y="2857"/>
                      <a:pt x="0" y="2218"/>
                      <a:pt x="0" y="1429"/>
                    </a:cubicBezTo>
                    <a:cubicBezTo>
                      <a:pt x="0" y="640"/>
                      <a:pt x="1150" y="0"/>
                      <a:pt x="2568" y="0"/>
                    </a:cubicBezTo>
                    <a:cubicBezTo>
                      <a:pt x="3986" y="0"/>
                      <a:pt x="5135" y="640"/>
                      <a:pt x="5135" y="142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3597;p38"/>
              <p:cNvSpPr/>
              <p:nvPr/>
            </p:nvSpPr>
            <p:spPr>
              <a:xfrm>
                <a:off x="5046530" y="4312698"/>
                <a:ext cx="1521" cy="1221"/>
              </a:xfrm>
              <a:custGeom>
                <a:avLst/>
                <a:gdLst/>
                <a:ahLst/>
                <a:cxnLst/>
                <a:rect l="l" t="t" r="r" b="b"/>
                <a:pathLst>
                  <a:path w="1521" h="1221" extrusionOk="0">
                    <a:moveTo>
                      <a:pt x="0" y="1079"/>
                    </a:moveTo>
                    <a:cubicBezTo>
                      <a:pt x="0" y="1079"/>
                      <a:pt x="0" y="412"/>
                      <a:pt x="0" y="221"/>
                    </a:cubicBezTo>
                    <a:cubicBezTo>
                      <a:pt x="465" y="-74"/>
                      <a:pt x="1056" y="-74"/>
                      <a:pt x="1522" y="221"/>
                    </a:cubicBezTo>
                    <a:cubicBezTo>
                      <a:pt x="1522" y="221"/>
                      <a:pt x="1522" y="793"/>
                      <a:pt x="1522" y="1079"/>
                    </a:cubicBezTo>
                    <a:cubicBezTo>
                      <a:pt x="1033" y="1269"/>
                      <a:pt x="489" y="1269"/>
                      <a:pt x="0" y="1079"/>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7" name="Google Shape;3598;p38"/>
            <p:cNvSpPr/>
            <p:nvPr/>
          </p:nvSpPr>
          <p:spPr>
            <a:xfrm>
              <a:off x="3239891" y="3511325"/>
              <a:ext cx="129087" cy="107584"/>
            </a:xfrm>
            <a:custGeom>
              <a:avLst/>
              <a:gdLst/>
              <a:ahLst/>
              <a:cxnLst/>
              <a:rect l="l" t="t" r="r" b="b"/>
              <a:pathLst>
                <a:path w="129087" h="107584" extrusionOk="0">
                  <a:moveTo>
                    <a:pt x="100516" y="75867"/>
                  </a:moveTo>
                  <a:cubicBezTo>
                    <a:pt x="100516" y="75867"/>
                    <a:pt x="130375" y="48911"/>
                    <a:pt x="129044" y="13192"/>
                  </a:cubicBezTo>
                  <a:cubicBezTo>
                    <a:pt x="127237" y="-11668"/>
                    <a:pt x="112212" y="6239"/>
                    <a:pt x="112212" y="6239"/>
                  </a:cubicBezTo>
                  <a:lnTo>
                    <a:pt x="97092" y="33671"/>
                  </a:lnTo>
                  <a:cubicBezTo>
                    <a:pt x="89594" y="43806"/>
                    <a:pt x="79821" y="52026"/>
                    <a:pt x="68564" y="57674"/>
                  </a:cubicBezTo>
                  <a:cubicBezTo>
                    <a:pt x="57968" y="58693"/>
                    <a:pt x="47431" y="60255"/>
                    <a:pt x="36992" y="62341"/>
                  </a:cubicBezTo>
                  <a:cubicBezTo>
                    <a:pt x="18448" y="65961"/>
                    <a:pt x="0" y="89202"/>
                    <a:pt x="0" y="89202"/>
                  </a:cubicBezTo>
                  <a:lnTo>
                    <a:pt x="23298" y="1075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3599;p38"/>
            <p:cNvSpPr/>
            <p:nvPr/>
          </p:nvSpPr>
          <p:spPr>
            <a:xfrm>
              <a:off x="2547598" y="1999349"/>
              <a:ext cx="711585" cy="787458"/>
            </a:xfrm>
            <a:custGeom>
              <a:avLst/>
              <a:gdLst/>
              <a:ahLst/>
              <a:cxnLst/>
              <a:rect l="l" t="t" r="r" b="b"/>
              <a:pathLst>
                <a:path w="711585" h="787458" extrusionOk="0">
                  <a:moveTo>
                    <a:pt x="654254" y="325496"/>
                  </a:moveTo>
                  <a:lnTo>
                    <a:pt x="104510" y="7551"/>
                  </a:lnTo>
                  <a:cubicBezTo>
                    <a:pt x="93809" y="169"/>
                    <a:pt x="80334" y="-1936"/>
                    <a:pt x="67898" y="1836"/>
                  </a:cubicBezTo>
                  <a:lnTo>
                    <a:pt x="67898" y="1836"/>
                  </a:lnTo>
                  <a:cubicBezTo>
                    <a:pt x="65551" y="2808"/>
                    <a:pt x="63345" y="4093"/>
                    <a:pt x="61336" y="5646"/>
                  </a:cubicBezTo>
                  <a:lnTo>
                    <a:pt x="0" y="40793"/>
                  </a:lnTo>
                  <a:lnTo>
                    <a:pt x="47548" y="96705"/>
                  </a:lnTo>
                  <a:lnTo>
                    <a:pt x="47548" y="326258"/>
                  </a:lnTo>
                  <a:cubicBezTo>
                    <a:pt x="49713" y="366529"/>
                    <a:pt x="70903" y="403353"/>
                    <a:pt x="104605" y="425413"/>
                  </a:cubicBezTo>
                  <a:lnTo>
                    <a:pt x="275776" y="533140"/>
                  </a:lnTo>
                  <a:lnTo>
                    <a:pt x="322277" y="639916"/>
                  </a:lnTo>
                  <a:lnTo>
                    <a:pt x="273303" y="723069"/>
                  </a:lnTo>
                  <a:lnTo>
                    <a:pt x="341487" y="684016"/>
                  </a:lnTo>
                  <a:lnTo>
                    <a:pt x="406246" y="608674"/>
                  </a:lnTo>
                  <a:lnTo>
                    <a:pt x="612888" y="720783"/>
                  </a:lnTo>
                  <a:lnTo>
                    <a:pt x="624014" y="787458"/>
                  </a:lnTo>
                  <a:lnTo>
                    <a:pt x="693624" y="747644"/>
                  </a:lnTo>
                  <a:lnTo>
                    <a:pt x="695526" y="746500"/>
                  </a:lnTo>
                  <a:lnTo>
                    <a:pt x="696191" y="746500"/>
                  </a:lnTo>
                  <a:lnTo>
                    <a:pt x="696191" y="746500"/>
                  </a:lnTo>
                  <a:cubicBezTo>
                    <a:pt x="706983" y="737785"/>
                    <a:pt x="712695" y="724231"/>
                    <a:pt x="711407" y="710401"/>
                  </a:cubicBezTo>
                  <a:lnTo>
                    <a:pt x="711407" y="424651"/>
                  </a:lnTo>
                  <a:cubicBezTo>
                    <a:pt x="709219" y="384370"/>
                    <a:pt x="687992" y="347536"/>
                    <a:pt x="654254" y="325496"/>
                  </a:cubicBez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3600;p38"/>
            <p:cNvSpPr/>
            <p:nvPr/>
          </p:nvSpPr>
          <p:spPr>
            <a:xfrm>
              <a:off x="2526963" y="2038199"/>
              <a:ext cx="663763" cy="751441"/>
            </a:xfrm>
            <a:custGeom>
              <a:avLst/>
              <a:gdLst/>
              <a:ahLst/>
              <a:cxnLst/>
              <a:rect l="l" t="t" r="r" b="b"/>
              <a:pathLst>
                <a:path w="663763" h="751441" extrusionOk="0">
                  <a:moveTo>
                    <a:pt x="606802" y="325697"/>
                  </a:moveTo>
                  <a:lnTo>
                    <a:pt x="57057" y="7848"/>
                  </a:lnTo>
                  <a:cubicBezTo>
                    <a:pt x="25485" y="-10440"/>
                    <a:pt x="0" y="4324"/>
                    <a:pt x="0" y="40805"/>
                  </a:cubicBezTo>
                  <a:lnTo>
                    <a:pt x="0" y="326555"/>
                  </a:lnTo>
                  <a:cubicBezTo>
                    <a:pt x="2165" y="366826"/>
                    <a:pt x="23356" y="403650"/>
                    <a:pt x="57057" y="425710"/>
                  </a:cubicBezTo>
                  <a:lnTo>
                    <a:pt x="228228" y="533533"/>
                  </a:lnTo>
                  <a:lnTo>
                    <a:pt x="293939" y="684314"/>
                  </a:lnTo>
                  <a:lnTo>
                    <a:pt x="358699" y="608971"/>
                  </a:lnTo>
                  <a:lnTo>
                    <a:pt x="606707" y="743654"/>
                  </a:lnTo>
                  <a:cubicBezTo>
                    <a:pt x="638278" y="761847"/>
                    <a:pt x="663764" y="747083"/>
                    <a:pt x="663764" y="710603"/>
                  </a:cubicBezTo>
                  <a:lnTo>
                    <a:pt x="663764" y="424853"/>
                  </a:lnTo>
                  <a:cubicBezTo>
                    <a:pt x="661621" y="384600"/>
                    <a:pt x="640468" y="347776"/>
                    <a:pt x="606802" y="325697"/>
                  </a:cubicBezTo>
                  <a:close/>
                </a:path>
              </a:pathLst>
            </a:custGeom>
            <a:solidFill>
              <a:srgbClr val="E26D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3601;p38"/>
            <p:cNvSpPr/>
            <p:nvPr/>
          </p:nvSpPr>
          <p:spPr>
            <a:xfrm>
              <a:off x="5660632" y="225896"/>
              <a:ext cx="713014" cy="789165"/>
            </a:xfrm>
            <a:custGeom>
              <a:avLst/>
              <a:gdLst/>
              <a:ahLst/>
              <a:cxnLst/>
              <a:rect l="l" t="t" r="r" b="b"/>
              <a:pathLst>
                <a:path w="713014" h="789165" extrusionOk="0">
                  <a:moveTo>
                    <a:pt x="655586" y="326155"/>
                  </a:moveTo>
                  <a:lnTo>
                    <a:pt x="104700" y="7639"/>
                  </a:lnTo>
                  <a:cubicBezTo>
                    <a:pt x="93992" y="191"/>
                    <a:pt x="80470" y="-1949"/>
                    <a:pt x="67993" y="1829"/>
                  </a:cubicBezTo>
                  <a:lnTo>
                    <a:pt x="67993" y="1829"/>
                  </a:lnTo>
                  <a:cubicBezTo>
                    <a:pt x="65625" y="2760"/>
                    <a:pt x="63419" y="4045"/>
                    <a:pt x="61432" y="5639"/>
                  </a:cubicBezTo>
                  <a:lnTo>
                    <a:pt x="0" y="40882"/>
                  </a:lnTo>
                  <a:lnTo>
                    <a:pt x="47548" y="96793"/>
                  </a:lnTo>
                  <a:lnTo>
                    <a:pt x="47548" y="326917"/>
                  </a:lnTo>
                  <a:cubicBezTo>
                    <a:pt x="49697" y="367241"/>
                    <a:pt x="70884" y="404130"/>
                    <a:pt x="104605" y="426263"/>
                  </a:cubicBezTo>
                  <a:lnTo>
                    <a:pt x="276252" y="534277"/>
                  </a:lnTo>
                  <a:lnTo>
                    <a:pt x="322848" y="641242"/>
                  </a:lnTo>
                  <a:lnTo>
                    <a:pt x="273874" y="724586"/>
                  </a:lnTo>
                  <a:lnTo>
                    <a:pt x="342248" y="685629"/>
                  </a:lnTo>
                  <a:lnTo>
                    <a:pt x="407102" y="610096"/>
                  </a:lnTo>
                  <a:lnTo>
                    <a:pt x="614029" y="722491"/>
                  </a:lnTo>
                  <a:lnTo>
                    <a:pt x="625250" y="789166"/>
                  </a:lnTo>
                  <a:lnTo>
                    <a:pt x="694955" y="749161"/>
                  </a:lnTo>
                  <a:lnTo>
                    <a:pt x="696857" y="748113"/>
                  </a:lnTo>
                  <a:lnTo>
                    <a:pt x="697523" y="748113"/>
                  </a:lnTo>
                  <a:lnTo>
                    <a:pt x="697523" y="748113"/>
                  </a:lnTo>
                  <a:cubicBezTo>
                    <a:pt x="708373" y="739436"/>
                    <a:pt x="714136" y="725863"/>
                    <a:pt x="712833" y="712013"/>
                  </a:cubicBezTo>
                  <a:lnTo>
                    <a:pt x="712833" y="426263"/>
                  </a:lnTo>
                  <a:cubicBezTo>
                    <a:pt x="710874" y="385631"/>
                    <a:pt x="689592" y="348402"/>
                    <a:pt x="655586" y="3261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3602;p38"/>
            <p:cNvSpPr/>
            <p:nvPr/>
          </p:nvSpPr>
          <p:spPr>
            <a:xfrm>
              <a:off x="5639997" y="264856"/>
              <a:ext cx="665000" cy="752811"/>
            </a:xfrm>
            <a:custGeom>
              <a:avLst/>
              <a:gdLst/>
              <a:ahLst/>
              <a:cxnLst/>
              <a:rect l="l" t="t" r="r" b="b"/>
              <a:pathLst>
                <a:path w="665000" h="752811" extrusionOk="0">
                  <a:moveTo>
                    <a:pt x="607848" y="326342"/>
                  </a:moveTo>
                  <a:lnTo>
                    <a:pt x="57057" y="7826"/>
                  </a:lnTo>
                  <a:cubicBezTo>
                    <a:pt x="25485" y="-10462"/>
                    <a:pt x="0" y="4397"/>
                    <a:pt x="0" y="40973"/>
                  </a:cubicBezTo>
                  <a:lnTo>
                    <a:pt x="0" y="326723"/>
                  </a:lnTo>
                  <a:cubicBezTo>
                    <a:pt x="2149" y="367046"/>
                    <a:pt x="23336" y="403936"/>
                    <a:pt x="57057" y="426069"/>
                  </a:cubicBezTo>
                  <a:lnTo>
                    <a:pt x="228799" y="534464"/>
                  </a:lnTo>
                  <a:lnTo>
                    <a:pt x="294700" y="685625"/>
                  </a:lnTo>
                  <a:lnTo>
                    <a:pt x="359555" y="610092"/>
                  </a:lnTo>
                  <a:lnTo>
                    <a:pt x="607943" y="744966"/>
                  </a:lnTo>
                  <a:cubicBezTo>
                    <a:pt x="639610" y="763254"/>
                    <a:pt x="665000" y="748490"/>
                    <a:pt x="665000" y="711914"/>
                  </a:cubicBezTo>
                  <a:lnTo>
                    <a:pt x="665000" y="426164"/>
                  </a:lnTo>
                  <a:cubicBezTo>
                    <a:pt x="662994" y="385648"/>
                    <a:pt x="641749" y="348541"/>
                    <a:pt x="607848" y="32634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3603;p38"/>
            <p:cNvSpPr/>
            <p:nvPr/>
          </p:nvSpPr>
          <p:spPr>
            <a:xfrm rot="-1801764">
              <a:off x="5761046" y="473959"/>
              <a:ext cx="64417" cy="111724"/>
            </a:xfrm>
            <a:custGeom>
              <a:avLst/>
              <a:gdLst/>
              <a:ahLst/>
              <a:cxnLst/>
              <a:rect l="l" t="t" r="r" b="b"/>
              <a:pathLst>
                <a:path w="64474" h="111823" extrusionOk="0">
                  <a:moveTo>
                    <a:pt x="64475" y="55912"/>
                  </a:moveTo>
                  <a:cubicBezTo>
                    <a:pt x="64475" y="86791"/>
                    <a:pt x="50041" y="111823"/>
                    <a:pt x="32237" y="111823"/>
                  </a:cubicBezTo>
                  <a:cubicBezTo>
                    <a:pt x="14433" y="111823"/>
                    <a:pt x="0" y="86791"/>
                    <a:pt x="0" y="55912"/>
                  </a:cubicBezTo>
                  <a:cubicBezTo>
                    <a:pt x="0" y="25033"/>
                    <a:pt x="14433" y="0"/>
                    <a:pt x="32237" y="0"/>
                  </a:cubicBezTo>
                  <a:cubicBezTo>
                    <a:pt x="50041" y="0"/>
                    <a:pt x="64475" y="25033"/>
                    <a:pt x="64475" y="5591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3604;p38"/>
            <p:cNvSpPr/>
            <p:nvPr/>
          </p:nvSpPr>
          <p:spPr>
            <a:xfrm rot="-1790023">
              <a:off x="5938028" y="569955"/>
              <a:ext cx="64698" cy="112212"/>
            </a:xfrm>
            <a:custGeom>
              <a:avLst/>
              <a:gdLst/>
              <a:ahLst/>
              <a:cxnLst/>
              <a:rect l="l" t="t" r="r" b="b"/>
              <a:pathLst>
                <a:path w="64696" h="112208" extrusionOk="0">
                  <a:moveTo>
                    <a:pt x="64698" y="56104"/>
                  </a:moveTo>
                  <a:cubicBezTo>
                    <a:pt x="64698" y="87090"/>
                    <a:pt x="50215" y="112209"/>
                    <a:pt x="32350" y="112209"/>
                  </a:cubicBezTo>
                  <a:cubicBezTo>
                    <a:pt x="14484" y="112209"/>
                    <a:pt x="1" y="87090"/>
                    <a:pt x="1" y="56104"/>
                  </a:cubicBezTo>
                  <a:cubicBezTo>
                    <a:pt x="1" y="25119"/>
                    <a:pt x="14484" y="0"/>
                    <a:pt x="32350" y="0"/>
                  </a:cubicBezTo>
                  <a:cubicBezTo>
                    <a:pt x="50215" y="0"/>
                    <a:pt x="64698" y="25119"/>
                    <a:pt x="64698" y="5610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3605;p38"/>
            <p:cNvSpPr/>
            <p:nvPr/>
          </p:nvSpPr>
          <p:spPr>
            <a:xfrm rot="-1801764">
              <a:off x="6087772" y="663001"/>
              <a:ext cx="64417" cy="111724"/>
            </a:xfrm>
            <a:custGeom>
              <a:avLst/>
              <a:gdLst/>
              <a:ahLst/>
              <a:cxnLst/>
              <a:rect l="l" t="t" r="r" b="b"/>
              <a:pathLst>
                <a:path w="64474" h="111823" extrusionOk="0">
                  <a:moveTo>
                    <a:pt x="64474" y="55912"/>
                  </a:moveTo>
                  <a:cubicBezTo>
                    <a:pt x="64474" y="86791"/>
                    <a:pt x="50041" y="111823"/>
                    <a:pt x="32237" y="111823"/>
                  </a:cubicBezTo>
                  <a:cubicBezTo>
                    <a:pt x="14433" y="111823"/>
                    <a:pt x="0" y="86791"/>
                    <a:pt x="0" y="55912"/>
                  </a:cubicBezTo>
                  <a:cubicBezTo>
                    <a:pt x="0" y="25033"/>
                    <a:pt x="14433" y="0"/>
                    <a:pt x="32237" y="0"/>
                  </a:cubicBezTo>
                  <a:cubicBezTo>
                    <a:pt x="50041" y="0"/>
                    <a:pt x="64474" y="25033"/>
                    <a:pt x="64474" y="5591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3606;p38"/>
            <p:cNvSpPr/>
            <p:nvPr/>
          </p:nvSpPr>
          <p:spPr>
            <a:xfrm>
              <a:off x="5152444" y="952333"/>
              <a:ext cx="216911" cy="289327"/>
            </a:xfrm>
            <a:custGeom>
              <a:avLst/>
              <a:gdLst/>
              <a:ahLst/>
              <a:cxnLst/>
              <a:rect l="l" t="t" r="r" b="b"/>
              <a:pathLst>
                <a:path w="216911" h="289327" extrusionOk="0">
                  <a:moveTo>
                    <a:pt x="216912" y="195983"/>
                  </a:moveTo>
                  <a:cubicBezTo>
                    <a:pt x="216912" y="129308"/>
                    <a:pt x="170030" y="47678"/>
                    <a:pt x="112307" y="14246"/>
                  </a:cubicBezTo>
                  <a:cubicBezTo>
                    <a:pt x="81496" y="-3566"/>
                    <a:pt x="53919" y="-4042"/>
                    <a:pt x="34805" y="9293"/>
                  </a:cubicBezTo>
                  <a:lnTo>
                    <a:pt x="0" y="29009"/>
                  </a:lnTo>
                  <a:lnTo>
                    <a:pt x="14835" y="34915"/>
                  </a:lnTo>
                  <a:cubicBezTo>
                    <a:pt x="9738" y="47589"/>
                    <a:pt x="7246" y="61163"/>
                    <a:pt x="7512" y="74825"/>
                  </a:cubicBezTo>
                  <a:cubicBezTo>
                    <a:pt x="7512" y="141500"/>
                    <a:pt x="54394" y="223034"/>
                    <a:pt x="112117" y="256562"/>
                  </a:cubicBezTo>
                  <a:cubicBezTo>
                    <a:pt x="121018" y="261857"/>
                    <a:pt x="130623" y="265858"/>
                    <a:pt x="140645" y="268468"/>
                  </a:cubicBezTo>
                  <a:lnTo>
                    <a:pt x="140645" y="289328"/>
                  </a:lnTo>
                  <a:lnTo>
                    <a:pt x="185530" y="263991"/>
                  </a:lnTo>
                  <a:lnTo>
                    <a:pt x="185530" y="263991"/>
                  </a:lnTo>
                  <a:lnTo>
                    <a:pt x="185530" y="263991"/>
                  </a:lnTo>
                  <a:cubicBezTo>
                    <a:pt x="205310" y="252656"/>
                    <a:pt x="216912" y="229225"/>
                    <a:pt x="216912" y="1959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3607;p38"/>
            <p:cNvSpPr/>
            <p:nvPr/>
          </p:nvSpPr>
          <p:spPr>
            <a:xfrm rot="-1801764">
              <a:off x="5140687" y="961623"/>
              <a:ext cx="170828" cy="296534"/>
            </a:xfrm>
            <a:custGeom>
              <a:avLst/>
              <a:gdLst/>
              <a:ahLst/>
              <a:cxnLst/>
              <a:rect l="l" t="t" r="r" b="b"/>
              <a:pathLst>
                <a:path w="170980" h="296798" extrusionOk="0">
                  <a:moveTo>
                    <a:pt x="170981" y="148399"/>
                  </a:moveTo>
                  <a:cubicBezTo>
                    <a:pt x="170981" y="230358"/>
                    <a:pt x="132706" y="296799"/>
                    <a:pt x="85491" y="296799"/>
                  </a:cubicBezTo>
                  <a:cubicBezTo>
                    <a:pt x="38276" y="296799"/>
                    <a:pt x="0" y="230358"/>
                    <a:pt x="0" y="148399"/>
                  </a:cubicBezTo>
                  <a:cubicBezTo>
                    <a:pt x="0" y="66441"/>
                    <a:pt x="38276" y="0"/>
                    <a:pt x="85491" y="0"/>
                  </a:cubicBezTo>
                  <a:cubicBezTo>
                    <a:pt x="132706" y="0"/>
                    <a:pt x="170981" y="66441"/>
                    <a:pt x="170981" y="148399"/>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3608;p38"/>
            <p:cNvSpPr/>
            <p:nvPr/>
          </p:nvSpPr>
          <p:spPr>
            <a:xfrm rot="-1801764">
              <a:off x="5172664" y="1037752"/>
              <a:ext cx="24322" cy="42252"/>
            </a:xfrm>
            <a:custGeom>
              <a:avLst/>
              <a:gdLst/>
              <a:ahLst/>
              <a:cxnLst/>
              <a:rect l="l" t="t" r="r" b="b"/>
              <a:pathLst>
                <a:path w="24344" h="42290" extrusionOk="0">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3609;p38"/>
            <p:cNvSpPr/>
            <p:nvPr/>
          </p:nvSpPr>
          <p:spPr>
            <a:xfrm rot="-1801764">
              <a:off x="5253882" y="1084610"/>
              <a:ext cx="24322" cy="42252"/>
            </a:xfrm>
            <a:custGeom>
              <a:avLst/>
              <a:gdLst/>
              <a:ahLst/>
              <a:cxnLst/>
              <a:rect l="l" t="t" r="r" b="b"/>
              <a:pathLst>
                <a:path w="24344" h="42290" extrusionOk="0">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3610;p38"/>
            <p:cNvSpPr/>
            <p:nvPr/>
          </p:nvSpPr>
          <p:spPr>
            <a:xfrm>
              <a:off x="5184871" y="1123551"/>
              <a:ext cx="85015" cy="59542"/>
            </a:xfrm>
            <a:custGeom>
              <a:avLst/>
              <a:gdLst/>
              <a:ahLst/>
              <a:cxnLst/>
              <a:rect l="l" t="t" r="r" b="b"/>
              <a:pathLst>
                <a:path w="85015" h="59542" extrusionOk="0">
                  <a:moveTo>
                    <a:pt x="0" y="0"/>
                  </a:moveTo>
                  <a:cubicBezTo>
                    <a:pt x="0" y="0"/>
                    <a:pt x="13694" y="37528"/>
                    <a:pt x="41272" y="53435"/>
                  </a:cubicBezTo>
                  <a:cubicBezTo>
                    <a:pt x="68849" y="69342"/>
                    <a:pt x="85015" y="49149"/>
                    <a:pt x="85015" y="4914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3611;p38"/>
            <p:cNvSpPr/>
            <p:nvPr/>
          </p:nvSpPr>
          <p:spPr>
            <a:xfrm>
              <a:off x="3424090" y="2990832"/>
              <a:ext cx="59149" cy="186880"/>
            </a:xfrm>
            <a:custGeom>
              <a:avLst/>
              <a:gdLst/>
              <a:ahLst/>
              <a:cxnLst/>
              <a:rect l="l" t="t" r="r" b="b"/>
              <a:pathLst>
                <a:path w="59149" h="186880" extrusionOk="0">
                  <a:moveTo>
                    <a:pt x="0" y="152591"/>
                  </a:moveTo>
                  <a:lnTo>
                    <a:pt x="59149" y="186881"/>
                  </a:lnTo>
                  <a:lnTo>
                    <a:pt x="59149" y="34195"/>
                  </a:lnTo>
                  <a:lnTo>
                    <a:pt x="0" y="0"/>
                  </a:lnTo>
                  <a:lnTo>
                    <a:pt x="0" y="152591"/>
                  </a:lnTo>
                  <a:close/>
                </a:path>
              </a:pathLst>
            </a:custGeom>
            <a:solidFill>
              <a:srgbClr val="4399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3612;p38"/>
            <p:cNvSpPr/>
            <p:nvPr/>
          </p:nvSpPr>
          <p:spPr>
            <a:xfrm>
              <a:off x="3424090" y="2963209"/>
              <a:ext cx="109454" cy="62007"/>
            </a:xfrm>
            <a:custGeom>
              <a:avLst/>
              <a:gdLst/>
              <a:ahLst/>
              <a:cxnLst/>
              <a:rect l="l" t="t" r="r" b="b"/>
              <a:pathLst>
                <a:path w="109454" h="62007" extrusionOk="0">
                  <a:moveTo>
                    <a:pt x="59149" y="62008"/>
                  </a:moveTo>
                  <a:lnTo>
                    <a:pt x="0" y="27718"/>
                  </a:lnTo>
                  <a:lnTo>
                    <a:pt x="47928" y="0"/>
                  </a:lnTo>
                  <a:lnTo>
                    <a:pt x="109455" y="34480"/>
                  </a:lnTo>
                  <a:lnTo>
                    <a:pt x="59149" y="62008"/>
                  </a:lnTo>
                  <a:close/>
                </a:path>
              </a:pathLst>
            </a:custGeom>
            <a:solidFill>
              <a:srgbClr val="70B6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3613;p38"/>
            <p:cNvSpPr/>
            <p:nvPr/>
          </p:nvSpPr>
          <p:spPr>
            <a:xfrm>
              <a:off x="3532974" y="2965813"/>
              <a:ext cx="174947" cy="282184"/>
            </a:xfrm>
            <a:custGeom>
              <a:avLst/>
              <a:gdLst/>
              <a:ahLst/>
              <a:cxnLst/>
              <a:rect l="l" t="t" r="r" b="b"/>
              <a:pathLst>
                <a:path w="174947" h="282184" extrusionOk="0">
                  <a:moveTo>
                    <a:pt x="174880" y="168275"/>
                  </a:moveTo>
                  <a:cubicBezTo>
                    <a:pt x="174376" y="153645"/>
                    <a:pt x="166502" y="140272"/>
                    <a:pt x="153959" y="132747"/>
                  </a:cubicBezTo>
                  <a:lnTo>
                    <a:pt x="84635" y="92646"/>
                  </a:lnTo>
                  <a:lnTo>
                    <a:pt x="95666" y="40545"/>
                  </a:lnTo>
                  <a:lnTo>
                    <a:pt x="95666" y="36639"/>
                  </a:lnTo>
                  <a:cubicBezTo>
                    <a:pt x="95704" y="31096"/>
                    <a:pt x="94933" y="25581"/>
                    <a:pt x="93383" y="20256"/>
                  </a:cubicBezTo>
                  <a:cubicBezTo>
                    <a:pt x="91291" y="13398"/>
                    <a:pt x="83874" y="-2889"/>
                    <a:pt x="79119" y="445"/>
                  </a:cubicBezTo>
                  <a:lnTo>
                    <a:pt x="6562" y="42450"/>
                  </a:lnTo>
                  <a:cubicBezTo>
                    <a:pt x="2187" y="43688"/>
                    <a:pt x="0" y="48736"/>
                    <a:pt x="0" y="56356"/>
                  </a:cubicBezTo>
                  <a:lnTo>
                    <a:pt x="0" y="184087"/>
                  </a:lnTo>
                  <a:cubicBezTo>
                    <a:pt x="903" y="199546"/>
                    <a:pt x="9053" y="213671"/>
                    <a:pt x="21967" y="222187"/>
                  </a:cubicBezTo>
                  <a:lnTo>
                    <a:pt x="120961" y="279337"/>
                  </a:lnTo>
                  <a:cubicBezTo>
                    <a:pt x="129710" y="284385"/>
                    <a:pt x="137412" y="282480"/>
                    <a:pt x="140741" y="275527"/>
                  </a:cubicBezTo>
                  <a:lnTo>
                    <a:pt x="173739" y="204280"/>
                  </a:lnTo>
                  <a:cubicBezTo>
                    <a:pt x="174728" y="201632"/>
                    <a:pt x="175118" y="198803"/>
                    <a:pt x="174880" y="19599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3614;p38"/>
            <p:cNvSpPr/>
            <p:nvPr/>
          </p:nvSpPr>
          <p:spPr>
            <a:xfrm>
              <a:off x="3635011" y="3202477"/>
              <a:ext cx="34899" cy="63627"/>
            </a:xfrm>
            <a:custGeom>
              <a:avLst/>
              <a:gdLst/>
              <a:ahLst/>
              <a:cxnLst/>
              <a:rect l="l" t="t" r="r" b="b"/>
              <a:pathLst>
                <a:path w="34899" h="63627" extrusionOk="0">
                  <a:moveTo>
                    <a:pt x="0" y="63627"/>
                  </a:moveTo>
                  <a:lnTo>
                    <a:pt x="34900" y="43148"/>
                  </a:lnTo>
                  <a:lnTo>
                    <a:pt x="3138" y="0"/>
                  </a:lnTo>
                  <a:lnTo>
                    <a:pt x="0" y="63627"/>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3615;p38"/>
            <p:cNvSpPr/>
            <p:nvPr/>
          </p:nvSpPr>
          <p:spPr>
            <a:xfrm>
              <a:off x="3499691" y="2985265"/>
              <a:ext cx="174947" cy="281849"/>
            </a:xfrm>
            <a:custGeom>
              <a:avLst/>
              <a:gdLst/>
              <a:ahLst/>
              <a:cxnLst/>
              <a:rect l="l" t="t" r="r" b="b"/>
              <a:pathLst>
                <a:path w="174947" h="281849" extrusionOk="0">
                  <a:moveTo>
                    <a:pt x="174880" y="168254"/>
                  </a:moveTo>
                  <a:cubicBezTo>
                    <a:pt x="174319" y="153642"/>
                    <a:pt x="166464" y="140288"/>
                    <a:pt x="153959" y="132725"/>
                  </a:cubicBezTo>
                  <a:lnTo>
                    <a:pt x="84635" y="92720"/>
                  </a:lnTo>
                  <a:lnTo>
                    <a:pt x="95666" y="40523"/>
                  </a:lnTo>
                  <a:lnTo>
                    <a:pt x="95666" y="36713"/>
                  </a:lnTo>
                  <a:cubicBezTo>
                    <a:pt x="95704" y="31141"/>
                    <a:pt x="94933" y="25588"/>
                    <a:pt x="93383" y="20235"/>
                  </a:cubicBezTo>
                  <a:cubicBezTo>
                    <a:pt x="91291" y="13377"/>
                    <a:pt x="83874" y="-2815"/>
                    <a:pt x="79119" y="423"/>
                  </a:cubicBezTo>
                  <a:lnTo>
                    <a:pt x="6562" y="42429"/>
                  </a:lnTo>
                  <a:cubicBezTo>
                    <a:pt x="2187" y="43667"/>
                    <a:pt x="0" y="48810"/>
                    <a:pt x="0" y="56430"/>
                  </a:cubicBezTo>
                  <a:lnTo>
                    <a:pt x="0" y="183684"/>
                  </a:lnTo>
                  <a:cubicBezTo>
                    <a:pt x="875" y="199153"/>
                    <a:pt x="9025" y="213288"/>
                    <a:pt x="21967" y="221784"/>
                  </a:cubicBezTo>
                  <a:lnTo>
                    <a:pt x="120961" y="278934"/>
                  </a:lnTo>
                  <a:cubicBezTo>
                    <a:pt x="129710" y="284078"/>
                    <a:pt x="137412" y="282173"/>
                    <a:pt x="140741" y="275124"/>
                  </a:cubicBezTo>
                  <a:lnTo>
                    <a:pt x="173739" y="203877"/>
                  </a:lnTo>
                  <a:cubicBezTo>
                    <a:pt x="174728" y="201229"/>
                    <a:pt x="175118" y="198400"/>
                    <a:pt x="174880" y="195590"/>
                  </a:cubicBezTo>
                  <a:close/>
                </a:path>
              </a:pathLst>
            </a:custGeom>
            <a:solidFill>
              <a:srgbClr val="EFBD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4145993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200" y="295275"/>
            <a:ext cx="8477250" cy="1393025"/>
          </a:xfrm>
          <a:prstGeom prst="rect">
            <a:avLst/>
          </a:prstGeom>
        </p:spPr>
        <p:txBody>
          <a:bodyPr spcFirstLastPara="1" wrap="square" lIns="0" tIns="0" rIns="0" bIns="0" anchor="t" anchorCtr="0">
            <a:noAutofit/>
          </a:bodyPr>
          <a:lstStyle/>
          <a:p>
            <a:r>
              <a:rPr lang="es-MX" b="1" dirty="0"/>
              <a:t>Árboles de clasificación y regresión</a:t>
            </a:r>
            <a:endParaRPr lang="es-MX" b="1" dirty="0"/>
          </a:p>
        </p:txBody>
      </p:sp>
      <p:sp>
        <p:nvSpPr>
          <p:cNvPr id="345" name="Google Shape;345;p13"/>
          <p:cNvSpPr txBox="1">
            <a:spLocks noGrp="1"/>
          </p:cNvSpPr>
          <p:nvPr>
            <p:ph type="body" idx="1"/>
          </p:nvPr>
        </p:nvSpPr>
        <p:spPr>
          <a:xfrm>
            <a:off x="539144" y="1950220"/>
            <a:ext cx="8175809" cy="2966775"/>
          </a:xfrm>
          <a:prstGeom prst="rect">
            <a:avLst/>
          </a:prstGeom>
        </p:spPr>
        <p:txBody>
          <a:bodyPr spcFirstLastPara="1" wrap="square" lIns="0" tIns="0" rIns="0" bIns="0" anchor="t" anchorCtr="0">
            <a:noAutofit/>
          </a:bodyPr>
          <a:lstStyle/>
          <a:p>
            <a:pPr marL="285750" indent="-285750" algn="just">
              <a:buClr>
                <a:schemeClr val="dk1"/>
              </a:buClr>
              <a:buSzPts val="1100"/>
            </a:pPr>
            <a:r>
              <a:rPr lang="es-MX" sz="1600" dirty="0"/>
              <a:t>Los árboles de clasificación y regresión (</a:t>
            </a:r>
            <a:r>
              <a:rPr lang="es-MX" sz="1600" dirty="0" err="1"/>
              <a:t>Classification</a:t>
            </a:r>
            <a:r>
              <a:rPr lang="es-MX" sz="1600" dirty="0"/>
              <a:t> And </a:t>
            </a:r>
            <a:r>
              <a:rPr lang="es-MX" sz="1600" dirty="0" err="1"/>
              <a:t>Regression</a:t>
            </a:r>
            <a:r>
              <a:rPr lang="es-MX" sz="1600" dirty="0"/>
              <a:t> </a:t>
            </a:r>
            <a:r>
              <a:rPr lang="es-MX" sz="1600" dirty="0" err="1" smtClean="0"/>
              <a:t>Trees</a:t>
            </a:r>
            <a:r>
              <a:rPr lang="es-MX" sz="1600" dirty="0" smtClean="0"/>
              <a:t>, CART</a:t>
            </a:r>
            <a:r>
              <a:rPr lang="es-MX" sz="1600" dirty="0"/>
              <a:t>) son una técnica de aprendizaje de árboles de decisión no </a:t>
            </a:r>
            <a:r>
              <a:rPr lang="es-MX" sz="1600" dirty="0" smtClean="0"/>
              <a:t>paramétrica que </a:t>
            </a:r>
            <a:r>
              <a:rPr lang="es-MX" sz="1600" dirty="0"/>
              <a:t>produce árboles de clasificación o regresión, dependiendo de si la </a:t>
            </a:r>
            <a:r>
              <a:rPr lang="es-MX" sz="1600" dirty="0" smtClean="0"/>
              <a:t>variable dependiente </a:t>
            </a:r>
            <a:r>
              <a:rPr lang="es-MX" sz="1600" dirty="0"/>
              <a:t>es categórica o numérica, respectivamente.</a:t>
            </a:r>
          </a:p>
          <a:p>
            <a:pPr marL="285750" indent="-285750" algn="just">
              <a:buClr>
                <a:schemeClr val="dk1"/>
              </a:buClr>
              <a:buSzPts val="1100"/>
            </a:pPr>
            <a:r>
              <a:rPr lang="es-MX" sz="1600" dirty="0"/>
              <a:t>Los árboles de decisión están formados por una colección de reglas </a:t>
            </a:r>
            <a:r>
              <a:rPr lang="es-MX" sz="1600" dirty="0" smtClean="0"/>
              <a:t>basadas en </a:t>
            </a:r>
            <a:r>
              <a:rPr lang="es-MX" sz="1600" dirty="0"/>
              <a:t>variables en el conjunto de datos de modelado:</a:t>
            </a:r>
            <a:endParaRPr sz="1600" dirty="0"/>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11579053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457199" y="638175"/>
            <a:ext cx="8191825" cy="4036575"/>
          </a:xfrm>
        </p:spPr>
        <p:txBody>
          <a:bodyPr/>
          <a:lstStyle/>
          <a:p>
            <a:r>
              <a:rPr lang="es-MX" dirty="0"/>
              <a:t>Las reglas basadas en valores de variables se seleccionan para obtener la mejor división para diferenciar observaciones basadas en la variable dependiente</a:t>
            </a:r>
            <a:r>
              <a:rPr lang="es-MX" dirty="0" smtClean="0"/>
              <a:t>.</a:t>
            </a:r>
          </a:p>
          <a:p>
            <a:r>
              <a:rPr lang="es-MX" dirty="0" smtClean="0"/>
              <a:t>Una </a:t>
            </a:r>
            <a:r>
              <a:rPr lang="es-MX" dirty="0"/>
              <a:t>vez que se selecciona una regla y divide un nodo en dos, se aplica el mismo proceso a cada nodo "secundario", es decir, es un procedimiento recursivo</a:t>
            </a:r>
            <a:r>
              <a:rPr lang="es-MX" dirty="0" smtClean="0"/>
              <a:t>.</a:t>
            </a:r>
          </a:p>
          <a:p>
            <a:r>
              <a:rPr lang="es-MX" dirty="0" smtClean="0"/>
              <a:t>La </a:t>
            </a:r>
            <a:r>
              <a:rPr lang="es-MX" dirty="0"/>
              <a:t>división se detiene cuando CART detecta que no se pueden realizar más ganancias o se cumplen algunas reglas de parada preestablecidas</a:t>
            </a:r>
            <a:r>
              <a:rPr lang="es-MX" dirty="0" smtClean="0"/>
              <a:t>.</a:t>
            </a:r>
          </a:p>
          <a:p>
            <a:endParaRPr lang="es-MX" dirty="0"/>
          </a:p>
          <a:p>
            <a:pPr marL="114300" indent="0">
              <a:buNone/>
            </a:pPr>
            <a:r>
              <a:rPr lang="es-MX" dirty="0"/>
              <a:t>Cada rama del árbol finaliza en un nodo terminal. Cada observación cae en un nodo terminal, y cada nodo terminal es definido de manera única por un conjunto de reglas.</a:t>
            </a:r>
          </a:p>
        </p:txBody>
      </p:sp>
      <p:sp>
        <p:nvSpPr>
          <p:cNvPr id="5" name="Marcador de número de diapositiva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16</a:t>
            </a:fld>
            <a:endParaRPr lang="es-MX"/>
          </a:p>
        </p:txBody>
      </p:sp>
    </p:spTree>
    <p:extLst>
      <p:ext uri="{BB962C8B-B14F-4D97-AF65-F5344CB8AC3E}">
        <p14:creationId xmlns:p14="http://schemas.microsoft.com/office/powerpoint/2010/main" val="379594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199" y="605600"/>
            <a:ext cx="8543925" cy="1082700"/>
          </a:xfrm>
        </p:spPr>
        <p:txBody>
          <a:bodyPr/>
          <a:lstStyle/>
          <a:p>
            <a:r>
              <a:rPr lang="es-MX" dirty="0"/>
              <a:t>Curvas de regresión adaptativa </a:t>
            </a:r>
            <a:r>
              <a:rPr lang="es-MX" dirty="0" err="1"/>
              <a:t>multivariable</a:t>
            </a:r>
            <a:endParaRPr lang="es-MX" dirty="0"/>
          </a:p>
        </p:txBody>
      </p:sp>
      <p:sp>
        <p:nvSpPr>
          <p:cNvPr id="3" name="Marcador de texto 2"/>
          <p:cNvSpPr>
            <a:spLocks noGrp="1"/>
          </p:cNvSpPr>
          <p:nvPr>
            <p:ph type="body" idx="1"/>
          </p:nvPr>
        </p:nvSpPr>
        <p:spPr>
          <a:xfrm>
            <a:off x="457199" y="1995750"/>
            <a:ext cx="8382001" cy="2679000"/>
          </a:xfrm>
        </p:spPr>
        <p:txBody>
          <a:bodyPr/>
          <a:lstStyle/>
          <a:p>
            <a:pPr algn="just"/>
            <a:r>
              <a:rPr lang="es-MX" dirty="0"/>
              <a:t>Las curvas de regresión adaptativa </a:t>
            </a:r>
            <a:r>
              <a:rPr lang="es-MX" dirty="0" err="1"/>
              <a:t>multivariable</a:t>
            </a:r>
            <a:r>
              <a:rPr lang="es-MX" dirty="0"/>
              <a:t> (</a:t>
            </a:r>
            <a:r>
              <a:rPr lang="es-MX" dirty="0" err="1"/>
              <a:t>Multivariate</a:t>
            </a:r>
            <a:r>
              <a:rPr lang="es-MX" dirty="0"/>
              <a:t> </a:t>
            </a:r>
            <a:r>
              <a:rPr lang="es-MX" dirty="0" err="1"/>
              <a:t>Adaptative</a:t>
            </a:r>
            <a:r>
              <a:rPr lang="es-MX" dirty="0"/>
              <a:t> </a:t>
            </a:r>
            <a:r>
              <a:rPr lang="es-MX" dirty="0" err="1"/>
              <a:t>Regression</a:t>
            </a:r>
            <a:r>
              <a:rPr lang="es-MX" dirty="0"/>
              <a:t> </a:t>
            </a:r>
            <a:r>
              <a:rPr lang="es-MX" dirty="0" err="1"/>
              <a:t>Splines</a:t>
            </a:r>
            <a:r>
              <a:rPr lang="es-MX" dirty="0"/>
              <a:t>, MARS) son una técnica no paramétrica que construye modelos flexibles al ajustar regresiones lineales por piezas. Un concepto importante asociado con curvas de regresión es el de un nudo. Un nudo es donde un 20 Análisis predictivo: técnicas y modelos utilizados y aplicaciones del mismo - herramientas Open </a:t>
            </a:r>
            <a:r>
              <a:rPr lang="es-MX" dirty="0" err="1"/>
              <a:t>Source</a:t>
            </a:r>
            <a:r>
              <a:rPr lang="es-MX" dirty="0"/>
              <a:t> que permiten su uso Carlos Espino Timón modelo de regresión local da paso a otro y por lo tanto es el punto de intersección entre dos curvas.</a:t>
            </a:r>
          </a:p>
        </p:txBody>
      </p:sp>
      <p:sp>
        <p:nvSpPr>
          <p:cNvPr id="5" name="Marcador de número de diapositiva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17</a:t>
            </a:fld>
            <a:endParaRPr lang="es-MX"/>
          </a:p>
        </p:txBody>
      </p:sp>
    </p:spTree>
    <p:extLst>
      <p:ext uri="{BB962C8B-B14F-4D97-AF65-F5344CB8AC3E}">
        <p14:creationId xmlns:p14="http://schemas.microsoft.com/office/powerpoint/2010/main" val="2201266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457199" y="742950"/>
            <a:ext cx="8191825" cy="3931800"/>
          </a:xfrm>
        </p:spPr>
        <p:txBody>
          <a:bodyPr/>
          <a:lstStyle/>
          <a:p>
            <a:r>
              <a:rPr lang="es-MX" dirty="0"/>
              <a:t>En las curvas de regresión adaptativa </a:t>
            </a:r>
            <a:r>
              <a:rPr lang="es-MX" dirty="0" err="1"/>
              <a:t>multivariante</a:t>
            </a:r>
            <a:r>
              <a:rPr lang="es-MX" dirty="0"/>
              <a:t>, las funciones de base son la herramienta utilizada para generalizar la búsqueda de nudos. Las funciones básicas son un conjunto de funciones utilizadas para representar la información contenida en una o más </a:t>
            </a:r>
            <a:r>
              <a:rPr lang="es-MX" dirty="0" smtClean="0"/>
              <a:t>variables.</a:t>
            </a:r>
          </a:p>
          <a:p>
            <a:r>
              <a:rPr lang="es-MX" dirty="0" smtClean="0"/>
              <a:t> </a:t>
            </a:r>
            <a:r>
              <a:rPr lang="es-MX" dirty="0"/>
              <a:t>La curva de regresión adaptativa </a:t>
            </a:r>
            <a:r>
              <a:rPr lang="es-MX" dirty="0" err="1"/>
              <a:t>multivariable</a:t>
            </a:r>
            <a:r>
              <a:rPr lang="es-MX" dirty="0"/>
              <a:t> es un modelo que primero realiza un sobreajuste y luego hace una poda para obtener un modelo óptimo. El algoritmo es computacionalmente muy intensivo y en la práctica se requiere especificar un límite superior en el número de funciones de base. </a:t>
            </a:r>
          </a:p>
        </p:txBody>
      </p:sp>
      <p:sp>
        <p:nvSpPr>
          <p:cNvPr id="5" name="Marcador de número de diapositiva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18</a:t>
            </a:fld>
            <a:endParaRPr lang="es-MX"/>
          </a:p>
        </p:txBody>
      </p:sp>
    </p:spTree>
    <p:extLst>
      <p:ext uri="{BB962C8B-B14F-4D97-AF65-F5344CB8AC3E}">
        <p14:creationId xmlns:p14="http://schemas.microsoft.com/office/powerpoint/2010/main" val="9314565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1085850" y="1200360"/>
            <a:ext cx="4676700" cy="1990465"/>
          </a:xfrm>
          <a:prstGeom prst="rect">
            <a:avLst/>
          </a:prstGeom>
        </p:spPr>
        <p:txBody>
          <a:bodyPr spcFirstLastPara="1" wrap="square" lIns="0" tIns="0" rIns="0" bIns="0" anchor="b" anchorCtr="0">
            <a:noAutofit/>
          </a:bodyPr>
          <a:lstStyle/>
          <a:p>
            <a:pPr lvl="0"/>
            <a:r>
              <a:rPr lang="es-MX" dirty="0"/>
              <a:t>Técnicas de aprendizaje computacional</a:t>
            </a:r>
            <a:endParaRPr dirty="0"/>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chemeClr val="lt1"/>
                </a:solidFill>
                <a:latin typeface="Barlow"/>
                <a:ea typeface="Barlow"/>
                <a:cs typeface="Barlow"/>
                <a:sym typeface="Barlow"/>
              </a:rPr>
              <a:t>1</a:t>
            </a:r>
            <a:endParaRPr sz="3600" b="1">
              <a:solidFill>
                <a:schemeClr val="lt1"/>
              </a:solidFill>
              <a:latin typeface="Barlow"/>
              <a:ea typeface="Barlow"/>
              <a:cs typeface="Barlow"/>
              <a:sym typeface="Barlow"/>
            </a:endParaRPr>
          </a:p>
        </p:txBody>
      </p:sp>
      <p:grpSp>
        <p:nvGrpSpPr>
          <p:cNvPr id="408" name="Google Shape;408;p15"/>
          <p:cNvGrpSpPr/>
          <p:nvPr/>
        </p:nvGrpSpPr>
        <p:grpSpPr>
          <a:xfrm>
            <a:off x="5435079" y="912423"/>
            <a:ext cx="3239723" cy="3318665"/>
            <a:chOff x="2270525" y="117216"/>
            <a:chExt cx="4650765" cy="4762722"/>
          </a:xfrm>
        </p:grpSpPr>
        <p:sp>
          <p:nvSpPr>
            <p:cNvPr id="409" name="Google Shape;409;p15"/>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15"/>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15"/>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15"/>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15"/>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15"/>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15"/>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15"/>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15"/>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15"/>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15"/>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15"/>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15"/>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15"/>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15"/>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15"/>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15"/>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15"/>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15"/>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15"/>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15"/>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30" name="Google Shape;430;p15"/>
            <p:cNvGrpSpPr/>
            <p:nvPr/>
          </p:nvGrpSpPr>
          <p:grpSpPr>
            <a:xfrm>
              <a:off x="4031993" y="117216"/>
              <a:ext cx="2889297" cy="3901793"/>
              <a:chOff x="5533368" y="1047716"/>
              <a:chExt cx="2889297" cy="3901793"/>
            </a:xfrm>
          </p:grpSpPr>
          <p:sp>
            <p:nvSpPr>
              <p:cNvPr id="431" name="Google Shape;431;p15"/>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15"/>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15"/>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15"/>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15"/>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15"/>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15"/>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15"/>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15"/>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15"/>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15"/>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15"/>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15"/>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15"/>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15"/>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15"/>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15"/>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15"/>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15"/>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15"/>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15"/>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15"/>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15"/>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15"/>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15"/>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15"/>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15"/>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15"/>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15"/>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15"/>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15"/>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15"/>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15"/>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15"/>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15"/>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15"/>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15"/>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15"/>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15"/>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15"/>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71" name="Google Shape;471;p15"/>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15"/>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15"/>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15"/>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15"/>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15"/>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15"/>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15"/>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15"/>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15"/>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15"/>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15"/>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15"/>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15"/>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485;p15"/>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15"/>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15"/>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15"/>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15"/>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15"/>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15"/>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15"/>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15"/>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15"/>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15"/>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15"/>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15"/>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15"/>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15"/>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00" name="Google Shape;500;p15"/>
            <p:cNvGrpSpPr/>
            <p:nvPr/>
          </p:nvGrpSpPr>
          <p:grpSpPr>
            <a:xfrm flipH="1">
              <a:off x="2865273" y="3434801"/>
              <a:ext cx="598186" cy="1340314"/>
              <a:chOff x="4210728" y="4525714"/>
              <a:chExt cx="546438" cy="1224366"/>
            </a:xfrm>
          </p:grpSpPr>
          <p:sp>
            <p:nvSpPr>
              <p:cNvPr id="501" name="Google Shape;501;p15"/>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15"/>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15"/>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15"/>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15"/>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15"/>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15"/>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15"/>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15"/>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15"/>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15"/>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15"/>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15"/>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4264049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16"/>
          <p:cNvSpPr txBox="1">
            <a:spLocks noGrp="1"/>
          </p:cNvSpPr>
          <p:nvPr>
            <p:ph type="body" idx="1"/>
          </p:nvPr>
        </p:nvSpPr>
        <p:spPr>
          <a:xfrm>
            <a:off x="1039049" y="1028325"/>
            <a:ext cx="4858743" cy="3579900"/>
          </a:xfrm>
          <a:prstGeom prst="rect">
            <a:avLst/>
          </a:prstGeom>
        </p:spPr>
        <p:txBody>
          <a:bodyPr spcFirstLastPara="1" wrap="square" lIns="0" tIns="0" rIns="0" bIns="0" anchor="t" anchorCtr="0">
            <a:noAutofit/>
          </a:bodyPr>
          <a:lstStyle/>
          <a:p>
            <a:pPr marL="0" lvl="0" indent="0">
              <a:buNone/>
            </a:pPr>
            <a:r>
              <a:rPr lang="es-MX" sz="2400" dirty="0"/>
              <a:t>El análisis predictivo consiste en la tecnología que aprende de la experiencia para predecir el futuro comportamiento de individuos para tomar mejores decisiones </a:t>
            </a:r>
            <a:endParaRPr lang="es-MX" sz="2400" dirty="0" smtClean="0"/>
          </a:p>
          <a:p>
            <a:pPr marL="0" lvl="0" indent="0">
              <a:buNone/>
            </a:pPr>
            <a:r>
              <a:rPr lang="es-MX" sz="2400" dirty="0" smtClean="0"/>
              <a:t>– </a:t>
            </a:r>
            <a:r>
              <a:rPr lang="es-MX" sz="2400" dirty="0"/>
              <a:t>Eric </a:t>
            </a:r>
            <a:r>
              <a:rPr lang="es-MX" sz="2400" dirty="0" err="1"/>
              <a:t>Siegel</a:t>
            </a:r>
            <a:endParaRPr sz="2400" dirty="0"/>
          </a:p>
        </p:txBody>
      </p:sp>
      <p:sp>
        <p:nvSpPr>
          <p:cNvPr id="519" name="Google Shape;519;p1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a:t>
            </a:fld>
            <a:endParaRPr/>
          </a:p>
        </p:txBody>
      </p:sp>
      <p:grpSp>
        <p:nvGrpSpPr>
          <p:cNvPr id="520" name="Google Shape;520;p16"/>
          <p:cNvGrpSpPr/>
          <p:nvPr/>
        </p:nvGrpSpPr>
        <p:grpSpPr>
          <a:xfrm>
            <a:off x="6230973" y="930400"/>
            <a:ext cx="2318495" cy="3612478"/>
            <a:chOff x="6661328" y="2103554"/>
            <a:chExt cx="850574" cy="1325339"/>
          </a:xfrm>
        </p:grpSpPr>
        <p:sp>
          <p:nvSpPr>
            <p:cNvPr id="521" name="Google Shape;521;p16"/>
            <p:cNvSpPr/>
            <p:nvPr/>
          </p:nvSpPr>
          <p:spPr>
            <a:xfrm>
              <a:off x="7216759" y="3070053"/>
              <a:ext cx="247057" cy="142875"/>
            </a:xfrm>
            <a:custGeom>
              <a:avLst/>
              <a:gdLst/>
              <a:ahLst/>
              <a:cxnLst/>
              <a:rect l="l" t="t" r="r" b="b"/>
              <a:pathLst>
                <a:path w="658819" h="381000" extrusionOk="0">
                  <a:moveTo>
                    <a:pt x="658819" y="190500"/>
                  </a:moveTo>
                  <a:cubicBezTo>
                    <a:pt x="658819" y="295710"/>
                    <a:pt x="511337" y="381000"/>
                    <a:pt x="329409" y="381000"/>
                  </a:cubicBezTo>
                  <a:cubicBezTo>
                    <a:pt x="147482" y="381000"/>
                    <a:pt x="0" y="295710"/>
                    <a:pt x="0" y="190500"/>
                  </a:cubicBezTo>
                  <a:cubicBezTo>
                    <a:pt x="0" y="85290"/>
                    <a:pt x="147481" y="0"/>
                    <a:pt x="329409" y="0"/>
                  </a:cubicBezTo>
                  <a:cubicBezTo>
                    <a:pt x="511337" y="0"/>
                    <a:pt x="658819" y="85290"/>
                    <a:pt x="658819" y="19050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 name="Google Shape;522;p16"/>
            <p:cNvSpPr/>
            <p:nvPr/>
          </p:nvSpPr>
          <p:spPr>
            <a:xfrm>
              <a:off x="7342016" y="3123138"/>
              <a:ext cx="71660" cy="55453"/>
            </a:xfrm>
            <a:custGeom>
              <a:avLst/>
              <a:gdLst/>
              <a:ahLst/>
              <a:cxnLst/>
              <a:rect l="l" t="t" r="r" b="b"/>
              <a:pathLst>
                <a:path w="191092" h="147874" extrusionOk="0">
                  <a:moveTo>
                    <a:pt x="175923" y="5"/>
                  </a:moveTo>
                  <a:cubicBezTo>
                    <a:pt x="153005" y="19055"/>
                    <a:pt x="118866" y="1625"/>
                    <a:pt x="117534" y="3339"/>
                  </a:cubicBezTo>
                  <a:cubicBezTo>
                    <a:pt x="90651" y="28352"/>
                    <a:pt x="62427" y="51879"/>
                    <a:pt x="32995" y="73824"/>
                  </a:cubicBezTo>
                  <a:cubicBezTo>
                    <a:pt x="18731" y="85064"/>
                    <a:pt x="-3522" y="100113"/>
                    <a:pt x="472" y="121449"/>
                  </a:cubicBezTo>
                  <a:cubicBezTo>
                    <a:pt x="7699" y="160121"/>
                    <a:pt x="69511" y="148214"/>
                    <a:pt x="92810" y="136403"/>
                  </a:cubicBezTo>
                  <a:cubicBezTo>
                    <a:pt x="116108" y="124592"/>
                    <a:pt x="135127" y="104971"/>
                    <a:pt x="157189" y="91255"/>
                  </a:cubicBezTo>
                  <a:cubicBezTo>
                    <a:pt x="172975" y="81730"/>
                    <a:pt x="188475" y="76396"/>
                    <a:pt x="190948" y="56489"/>
                  </a:cubicBezTo>
                  <a:cubicBezTo>
                    <a:pt x="192564" y="44678"/>
                    <a:pt x="180202" y="-566"/>
                    <a:pt x="175923"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523;p16"/>
            <p:cNvSpPr/>
            <p:nvPr/>
          </p:nvSpPr>
          <p:spPr>
            <a:xfrm>
              <a:off x="7342406" y="3141358"/>
              <a:ext cx="71304" cy="37263"/>
            </a:xfrm>
            <a:custGeom>
              <a:avLst/>
              <a:gdLst/>
              <a:ahLst/>
              <a:cxnLst/>
              <a:rect l="l" t="t" r="r" b="b"/>
              <a:pathLst>
                <a:path w="190145" h="99367" extrusionOk="0">
                  <a:moveTo>
                    <a:pt x="189715" y="0"/>
                  </a:moveTo>
                  <a:cubicBezTo>
                    <a:pt x="186767" y="19050"/>
                    <a:pt x="171457" y="24289"/>
                    <a:pt x="155861" y="34004"/>
                  </a:cubicBezTo>
                  <a:cubicBezTo>
                    <a:pt x="133419" y="47911"/>
                    <a:pt x="113639" y="68104"/>
                    <a:pt x="90340" y="79915"/>
                  </a:cubicBezTo>
                  <a:cubicBezTo>
                    <a:pt x="68849" y="90774"/>
                    <a:pt x="15120" y="101632"/>
                    <a:pt x="0" y="74009"/>
                  </a:cubicBezTo>
                  <a:cubicBezTo>
                    <a:pt x="8178" y="111347"/>
                    <a:pt x="68849" y="99632"/>
                    <a:pt x="91957" y="87916"/>
                  </a:cubicBezTo>
                  <a:cubicBezTo>
                    <a:pt x="115065" y="76200"/>
                    <a:pt x="134275" y="56483"/>
                    <a:pt x="156336" y="42767"/>
                  </a:cubicBezTo>
                  <a:cubicBezTo>
                    <a:pt x="172122" y="33242"/>
                    <a:pt x="187623" y="27908"/>
                    <a:pt x="190095" y="8001"/>
                  </a:cubicBezTo>
                  <a:cubicBezTo>
                    <a:pt x="190229" y="5325"/>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524;p16"/>
            <p:cNvSpPr/>
            <p:nvPr/>
          </p:nvSpPr>
          <p:spPr>
            <a:xfrm>
              <a:off x="7268719" y="3095364"/>
              <a:ext cx="71613" cy="53417"/>
            </a:xfrm>
            <a:custGeom>
              <a:avLst/>
              <a:gdLst/>
              <a:ahLst/>
              <a:cxnLst/>
              <a:rect l="l" t="t" r="r" b="b"/>
              <a:pathLst>
                <a:path w="190969" h="142446" extrusionOk="0">
                  <a:moveTo>
                    <a:pt x="173186" y="102"/>
                  </a:moveTo>
                  <a:cubicBezTo>
                    <a:pt x="150268" y="19152"/>
                    <a:pt x="110138" y="-1613"/>
                    <a:pt x="108522" y="102"/>
                  </a:cubicBezTo>
                  <a:cubicBezTo>
                    <a:pt x="84624" y="24276"/>
                    <a:pt x="59386" y="47079"/>
                    <a:pt x="32921" y="68396"/>
                  </a:cubicBezTo>
                  <a:cubicBezTo>
                    <a:pt x="18657" y="79636"/>
                    <a:pt x="-3596" y="94685"/>
                    <a:pt x="493" y="116021"/>
                  </a:cubicBezTo>
                  <a:cubicBezTo>
                    <a:pt x="7626" y="154693"/>
                    <a:pt x="69437" y="142786"/>
                    <a:pt x="92736" y="130975"/>
                  </a:cubicBezTo>
                  <a:cubicBezTo>
                    <a:pt x="116034" y="119164"/>
                    <a:pt x="135148" y="99543"/>
                    <a:pt x="157210" y="85827"/>
                  </a:cubicBezTo>
                  <a:cubicBezTo>
                    <a:pt x="172901" y="76302"/>
                    <a:pt x="188402" y="70968"/>
                    <a:pt x="190874" y="51061"/>
                  </a:cubicBezTo>
                  <a:cubicBezTo>
                    <a:pt x="192300" y="39249"/>
                    <a:pt x="177275" y="-374"/>
                    <a:pt x="173186" y="10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 name="Google Shape;525;p16"/>
            <p:cNvSpPr/>
            <p:nvPr/>
          </p:nvSpPr>
          <p:spPr>
            <a:xfrm>
              <a:off x="7268869" y="3112444"/>
              <a:ext cx="71304" cy="37267"/>
            </a:xfrm>
            <a:custGeom>
              <a:avLst/>
              <a:gdLst/>
              <a:ahLst/>
              <a:cxnLst/>
              <a:rect l="l" t="t" r="r" b="b"/>
              <a:pathLst>
                <a:path w="190145" h="99378" extrusionOk="0">
                  <a:moveTo>
                    <a:pt x="189715" y="0"/>
                  </a:moveTo>
                  <a:cubicBezTo>
                    <a:pt x="186767" y="19050"/>
                    <a:pt x="171457" y="24289"/>
                    <a:pt x="155861" y="34004"/>
                  </a:cubicBezTo>
                  <a:cubicBezTo>
                    <a:pt x="133418" y="48006"/>
                    <a:pt x="113639" y="68104"/>
                    <a:pt x="90340" y="79915"/>
                  </a:cubicBezTo>
                  <a:cubicBezTo>
                    <a:pt x="68849" y="90869"/>
                    <a:pt x="15120" y="101727"/>
                    <a:pt x="0" y="74104"/>
                  </a:cubicBezTo>
                  <a:cubicBezTo>
                    <a:pt x="8178" y="111347"/>
                    <a:pt x="68944" y="99631"/>
                    <a:pt x="91957" y="87916"/>
                  </a:cubicBezTo>
                  <a:cubicBezTo>
                    <a:pt x="114970" y="76200"/>
                    <a:pt x="134274" y="56579"/>
                    <a:pt x="156431" y="42767"/>
                  </a:cubicBezTo>
                  <a:cubicBezTo>
                    <a:pt x="172122" y="33242"/>
                    <a:pt x="187622" y="27908"/>
                    <a:pt x="190095" y="8001"/>
                  </a:cubicBezTo>
                  <a:cubicBezTo>
                    <a:pt x="190228" y="5324"/>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526;p16"/>
            <p:cNvSpPr/>
            <p:nvPr/>
          </p:nvSpPr>
          <p:spPr>
            <a:xfrm>
              <a:off x="7286737" y="2775175"/>
              <a:ext cx="123184" cy="353826"/>
            </a:xfrm>
            <a:custGeom>
              <a:avLst/>
              <a:gdLst/>
              <a:ahLst/>
              <a:cxnLst/>
              <a:rect l="l" t="t" r="r" b="b"/>
              <a:pathLst>
                <a:path w="328490" h="943536" extrusionOk="0">
                  <a:moveTo>
                    <a:pt x="324560" y="81915"/>
                  </a:moveTo>
                  <a:cubicBezTo>
                    <a:pt x="323514" y="116681"/>
                    <a:pt x="312673" y="267367"/>
                    <a:pt x="307918" y="347091"/>
                  </a:cubicBezTo>
                  <a:cubicBezTo>
                    <a:pt x="303163" y="426815"/>
                    <a:pt x="301927" y="524637"/>
                    <a:pt x="301927" y="524637"/>
                  </a:cubicBezTo>
                  <a:cubicBezTo>
                    <a:pt x="301927" y="524637"/>
                    <a:pt x="315716" y="582740"/>
                    <a:pt x="324560" y="651034"/>
                  </a:cubicBezTo>
                  <a:cubicBezTo>
                    <a:pt x="333403" y="719328"/>
                    <a:pt x="324560" y="934879"/>
                    <a:pt x="324560" y="934879"/>
                  </a:cubicBezTo>
                  <a:cubicBezTo>
                    <a:pt x="306701" y="946423"/>
                    <a:pt x="283745" y="946423"/>
                    <a:pt x="265886" y="934879"/>
                  </a:cubicBezTo>
                  <a:cubicBezTo>
                    <a:pt x="265886" y="934879"/>
                    <a:pt x="229274" y="762381"/>
                    <a:pt x="212252" y="684657"/>
                  </a:cubicBezTo>
                  <a:cubicBezTo>
                    <a:pt x="195230" y="606933"/>
                    <a:pt x="192378" y="562166"/>
                    <a:pt x="183724" y="513969"/>
                  </a:cubicBezTo>
                  <a:cubicBezTo>
                    <a:pt x="173073" y="455676"/>
                    <a:pt x="150060" y="183642"/>
                    <a:pt x="150060" y="183642"/>
                  </a:cubicBezTo>
                  <a:lnTo>
                    <a:pt x="140551" y="184214"/>
                  </a:lnTo>
                  <a:lnTo>
                    <a:pt x="116206" y="491490"/>
                  </a:lnTo>
                  <a:cubicBezTo>
                    <a:pt x="123766" y="514131"/>
                    <a:pt x="128959" y="537496"/>
                    <a:pt x="131707" y="561213"/>
                  </a:cubicBezTo>
                  <a:cubicBezTo>
                    <a:pt x="138363" y="611219"/>
                    <a:pt x="124670" y="862870"/>
                    <a:pt x="124670" y="862870"/>
                  </a:cubicBezTo>
                  <a:cubicBezTo>
                    <a:pt x="104700" y="873966"/>
                    <a:pt x="80213" y="872938"/>
                    <a:pt x="61241" y="860203"/>
                  </a:cubicBezTo>
                  <a:cubicBezTo>
                    <a:pt x="61241" y="860203"/>
                    <a:pt x="0" y="526828"/>
                    <a:pt x="0" y="476250"/>
                  </a:cubicBezTo>
                  <a:cubicBezTo>
                    <a:pt x="0" y="442722"/>
                    <a:pt x="5706" y="0"/>
                    <a:pt x="5706"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527;p16"/>
            <p:cNvSpPr/>
            <p:nvPr/>
          </p:nvSpPr>
          <p:spPr>
            <a:xfrm>
              <a:off x="7314533" y="2554952"/>
              <a:ext cx="78868" cy="76871"/>
            </a:xfrm>
            <a:custGeom>
              <a:avLst/>
              <a:gdLst/>
              <a:ahLst/>
              <a:cxnLst/>
              <a:rect l="l" t="t" r="r" b="b"/>
              <a:pathLst>
                <a:path w="210314" h="204988" extrusionOk="0">
                  <a:moveTo>
                    <a:pt x="167279" y="0"/>
                  </a:moveTo>
                  <a:cubicBezTo>
                    <a:pt x="167279" y="0"/>
                    <a:pt x="163380" y="75629"/>
                    <a:pt x="165092" y="82391"/>
                  </a:cubicBezTo>
                  <a:cubicBezTo>
                    <a:pt x="166804" y="89154"/>
                    <a:pt x="199707" y="110966"/>
                    <a:pt x="209312" y="119158"/>
                  </a:cubicBezTo>
                  <a:cubicBezTo>
                    <a:pt x="218916" y="127349"/>
                    <a:pt x="157104" y="188214"/>
                    <a:pt x="127054" y="202025"/>
                  </a:cubicBezTo>
                  <a:cubicBezTo>
                    <a:pt x="97004" y="215836"/>
                    <a:pt x="1719" y="179451"/>
                    <a:pt x="102" y="132588"/>
                  </a:cubicBezTo>
                  <a:cubicBezTo>
                    <a:pt x="-1515" y="85725"/>
                    <a:pt x="16363" y="46387"/>
                    <a:pt x="31008" y="44291"/>
                  </a:cubicBezTo>
                  <a:cubicBezTo>
                    <a:pt x="45653" y="42196"/>
                    <a:pt x="167279" y="0"/>
                    <a:pt x="16727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 name="Google Shape;528;p16"/>
            <p:cNvSpPr/>
            <p:nvPr/>
          </p:nvSpPr>
          <p:spPr>
            <a:xfrm>
              <a:off x="7190170" y="2579409"/>
              <a:ext cx="118999" cy="169986"/>
            </a:xfrm>
            <a:custGeom>
              <a:avLst/>
              <a:gdLst/>
              <a:ahLst/>
              <a:cxnLst/>
              <a:rect l="l" t="t" r="r" b="b"/>
              <a:pathLst>
                <a:path w="317332" h="453297" extrusionOk="0">
                  <a:moveTo>
                    <a:pt x="317332" y="2194"/>
                  </a:moveTo>
                  <a:cubicBezTo>
                    <a:pt x="317332" y="2194"/>
                    <a:pt x="296887" y="-29144"/>
                    <a:pt x="222237" y="145069"/>
                  </a:cubicBezTo>
                  <a:cubicBezTo>
                    <a:pt x="147588" y="319281"/>
                    <a:pt x="101562" y="365001"/>
                    <a:pt x="68088" y="408340"/>
                  </a:cubicBezTo>
                  <a:cubicBezTo>
                    <a:pt x="37848" y="447773"/>
                    <a:pt x="22918" y="385099"/>
                    <a:pt x="22918" y="385099"/>
                  </a:cubicBezTo>
                  <a:cubicBezTo>
                    <a:pt x="22918" y="385099"/>
                    <a:pt x="46977" y="354714"/>
                    <a:pt x="26912" y="354714"/>
                  </a:cubicBezTo>
                  <a:cubicBezTo>
                    <a:pt x="15691" y="355381"/>
                    <a:pt x="0" y="378526"/>
                    <a:pt x="0" y="378526"/>
                  </a:cubicBezTo>
                  <a:lnTo>
                    <a:pt x="25581" y="419484"/>
                  </a:lnTo>
                  <a:lnTo>
                    <a:pt x="92147" y="453298"/>
                  </a:lnTo>
                  <a:cubicBezTo>
                    <a:pt x="92147" y="453298"/>
                    <a:pt x="173644" y="378241"/>
                    <a:pt x="199985" y="331949"/>
                  </a:cubicBezTo>
                  <a:cubicBezTo>
                    <a:pt x="228514" y="295468"/>
                    <a:pt x="271211" y="223078"/>
                    <a:pt x="271211" y="22307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 name="Google Shape;529;p16"/>
            <p:cNvSpPr/>
            <p:nvPr/>
          </p:nvSpPr>
          <p:spPr>
            <a:xfrm>
              <a:off x="7180686" y="2720915"/>
              <a:ext cx="56790" cy="37169"/>
            </a:xfrm>
            <a:custGeom>
              <a:avLst/>
              <a:gdLst/>
              <a:ahLst/>
              <a:cxnLst/>
              <a:rect l="l" t="t" r="r" b="b"/>
              <a:pathLst>
                <a:path w="151441" h="99116" extrusionOk="0">
                  <a:moveTo>
                    <a:pt x="25622" y="35807"/>
                  </a:moveTo>
                  <a:cubicBezTo>
                    <a:pt x="24861" y="35236"/>
                    <a:pt x="4986" y="12090"/>
                    <a:pt x="4986" y="12090"/>
                  </a:cubicBezTo>
                  <a:cubicBezTo>
                    <a:pt x="4986" y="12090"/>
                    <a:pt x="-6901" y="1708"/>
                    <a:pt x="6032" y="946"/>
                  </a:cubicBezTo>
                  <a:cubicBezTo>
                    <a:pt x="18965" y="184"/>
                    <a:pt x="65086" y="89"/>
                    <a:pt x="65086" y="89"/>
                  </a:cubicBezTo>
                  <a:cubicBezTo>
                    <a:pt x="69803" y="-369"/>
                    <a:pt x="74510" y="955"/>
                    <a:pt x="78305" y="3803"/>
                  </a:cubicBezTo>
                  <a:cubicBezTo>
                    <a:pt x="84105" y="8375"/>
                    <a:pt x="150957" y="93148"/>
                    <a:pt x="150957" y="93148"/>
                  </a:cubicBezTo>
                  <a:cubicBezTo>
                    <a:pt x="150957" y="93148"/>
                    <a:pt x="153905" y="98291"/>
                    <a:pt x="145252" y="98863"/>
                  </a:cubicBezTo>
                  <a:cubicBezTo>
                    <a:pt x="136598" y="99434"/>
                    <a:pt x="80587" y="98863"/>
                    <a:pt x="80587" y="98863"/>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0" name="Google Shape;530;p16"/>
            <p:cNvSpPr/>
            <p:nvPr/>
          </p:nvSpPr>
          <p:spPr>
            <a:xfrm>
              <a:off x="7182331" y="2728860"/>
              <a:ext cx="37082" cy="30910"/>
            </a:xfrm>
            <a:custGeom>
              <a:avLst/>
              <a:gdLst/>
              <a:ahLst/>
              <a:cxnLst/>
              <a:rect l="l" t="t" r="r" b="b"/>
              <a:pathLst>
                <a:path w="98885" h="82426" extrusionOk="0">
                  <a:moveTo>
                    <a:pt x="15807" y="295"/>
                  </a:moveTo>
                  <a:cubicBezTo>
                    <a:pt x="15807" y="295"/>
                    <a:pt x="-3878" y="-3420"/>
                    <a:pt x="687" y="15534"/>
                  </a:cubicBezTo>
                  <a:cubicBezTo>
                    <a:pt x="5251" y="34489"/>
                    <a:pt x="33495" y="54111"/>
                    <a:pt x="33495" y="54111"/>
                  </a:cubicBezTo>
                  <a:lnTo>
                    <a:pt x="62974" y="78876"/>
                  </a:lnTo>
                  <a:cubicBezTo>
                    <a:pt x="70334" y="83610"/>
                    <a:pt x="79768" y="83610"/>
                    <a:pt x="87128" y="78876"/>
                  </a:cubicBezTo>
                  <a:cubicBezTo>
                    <a:pt x="94736" y="74113"/>
                    <a:pt x="105387" y="61159"/>
                    <a:pt x="93690" y="48872"/>
                  </a:cubicBezTo>
                  <a:cubicBezTo>
                    <a:pt x="81993" y="36585"/>
                    <a:pt x="71533" y="9629"/>
                    <a:pt x="41673" y="10772"/>
                  </a:cubicBezTo>
                  <a:cubicBezTo>
                    <a:pt x="41673" y="10772"/>
                    <a:pt x="40056" y="3628"/>
                    <a:pt x="22654" y="1247"/>
                  </a:cubicBezTo>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1" name="Google Shape;531;p16"/>
            <p:cNvSpPr/>
            <p:nvPr/>
          </p:nvSpPr>
          <p:spPr>
            <a:xfrm>
              <a:off x="7286654" y="2565698"/>
              <a:ext cx="128280" cy="258276"/>
            </a:xfrm>
            <a:custGeom>
              <a:avLst/>
              <a:gdLst/>
              <a:ahLst/>
              <a:cxnLst/>
              <a:rect l="l" t="t" r="r" b="b"/>
              <a:pathLst>
                <a:path w="342080" h="688737" extrusionOk="0">
                  <a:moveTo>
                    <a:pt x="250227" y="66733"/>
                  </a:moveTo>
                  <a:cubicBezTo>
                    <a:pt x="250227" y="66733"/>
                    <a:pt x="195357" y="148457"/>
                    <a:pt x="118901" y="156172"/>
                  </a:cubicBezTo>
                  <a:cubicBezTo>
                    <a:pt x="94841" y="132360"/>
                    <a:pt x="92654" y="47683"/>
                    <a:pt x="126033" y="20632"/>
                  </a:cubicBezTo>
                  <a:cubicBezTo>
                    <a:pt x="126033" y="20632"/>
                    <a:pt x="95317" y="-4229"/>
                    <a:pt x="74301" y="629"/>
                  </a:cubicBezTo>
                  <a:cubicBezTo>
                    <a:pt x="49433" y="14088"/>
                    <a:pt x="30395" y="36272"/>
                    <a:pt x="20857" y="62923"/>
                  </a:cubicBezTo>
                  <a:cubicBezTo>
                    <a:pt x="6783" y="106071"/>
                    <a:pt x="-1110" y="155792"/>
                    <a:pt x="126" y="236087"/>
                  </a:cubicBezTo>
                  <a:cubicBezTo>
                    <a:pt x="1363" y="316383"/>
                    <a:pt x="126" y="561557"/>
                    <a:pt x="126" y="561557"/>
                  </a:cubicBezTo>
                  <a:cubicBezTo>
                    <a:pt x="126" y="561557"/>
                    <a:pt x="10967" y="613468"/>
                    <a:pt x="80102" y="652044"/>
                  </a:cubicBezTo>
                  <a:cubicBezTo>
                    <a:pt x="149236" y="690620"/>
                    <a:pt x="200207" y="694335"/>
                    <a:pt x="247754" y="683381"/>
                  </a:cubicBezTo>
                  <a:cubicBezTo>
                    <a:pt x="286458" y="674333"/>
                    <a:pt x="318410" y="660712"/>
                    <a:pt x="331723" y="632613"/>
                  </a:cubicBezTo>
                  <a:cubicBezTo>
                    <a:pt x="328300" y="576320"/>
                    <a:pt x="303195" y="429540"/>
                    <a:pt x="312704" y="358769"/>
                  </a:cubicBezTo>
                  <a:cubicBezTo>
                    <a:pt x="322214" y="287999"/>
                    <a:pt x="336954" y="234944"/>
                    <a:pt x="341233" y="177794"/>
                  </a:cubicBezTo>
                  <a:cubicBezTo>
                    <a:pt x="345512" y="120644"/>
                    <a:pt x="333625" y="121692"/>
                    <a:pt x="305001" y="101594"/>
                  </a:cubicBezTo>
                  <a:cubicBezTo>
                    <a:pt x="287618" y="88650"/>
                    <a:pt x="269312" y="77001"/>
                    <a:pt x="250227" y="6673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2" name="Google Shape;532;p16"/>
            <p:cNvSpPr/>
            <p:nvPr/>
          </p:nvSpPr>
          <p:spPr>
            <a:xfrm>
              <a:off x="7391109" y="2618517"/>
              <a:ext cx="49710" cy="228160"/>
            </a:xfrm>
            <a:custGeom>
              <a:avLst/>
              <a:gdLst/>
              <a:ahLst/>
              <a:cxnLst/>
              <a:rect l="l" t="t" r="r" b="b"/>
              <a:pathLst>
                <a:path w="132559" h="608427" extrusionOk="0">
                  <a:moveTo>
                    <a:pt x="1779" y="533694"/>
                  </a:moveTo>
                  <a:cubicBezTo>
                    <a:pt x="13190" y="520931"/>
                    <a:pt x="32779" y="450160"/>
                    <a:pt x="44001" y="405488"/>
                  </a:cubicBezTo>
                  <a:cubicBezTo>
                    <a:pt x="54832" y="355339"/>
                    <a:pt x="57019" y="303694"/>
                    <a:pt x="50467" y="252802"/>
                  </a:cubicBezTo>
                  <a:cubicBezTo>
                    <a:pt x="40387" y="191842"/>
                    <a:pt x="12429" y="107451"/>
                    <a:pt x="4536" y="72494"/>
                  </a:cubicBezTo>
                  <a:cubicBezTo>
                    <a:pt x="-3357" y="37537"/>
                    <a:pt x="7104" y="22678"/>
                    <a:pt x="22604" y="8581"/>
                  </a:cubicBezTo>
                  <a:cubicBezTo>
                    <a:pt x="40767" y="-7993"/>
                    <a:pt x="67870" y="-3040"/>
                    <a:pt x="85367" y="45538"/>
                  </a:cubicBezTo>
                  <a:cubicBezTo>
                    <a:pt x="108199" y="112727"/>
                    <a:pt x="123538" y="182231"/>
                    <a:pt x="131108" y="252802"/>
                  </a:cubicBezTo>
                  <a:cubicBezTo>
                    <a:pt x="135206" y="305361"/>
                    <a:pt x="130614" y="358234"/>
                    <a:pt x="117509" y="409298"/>
                  </a:cubicBezTo>
                  <a:cubicBezTo>
                    <a:pt x="105813" y="456923"/>
                    <a:pt x="88981" y="491403"/>
                    <a:pt x="66728" y="535028"/>
                  </a:cubicBezTo>
                  <a:cubicBezTo>
                    <a:pt x="60737" y="546839"/>
                    <a:pt x="47044" y="580081"/>
                    <a:pt x="38200" y="604084"/>
                  </a:cubicBezTo>
                  <a:cubicBezTo>
                    <a:pt x="29356" y="628087"/>
                    <a:pt x="-8587" y="545315"/>
                    <a:pt x="1779" y="53369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533;p16"/>
            <p:cNvSpPr/>
            <p:nvPr/>
          </p:nvSpPr>
          <p:spPr>
            <a:xfrm>
              <a:off x="7311279" y="2475275"/>
              <a:ext cx="85098" cy="103818"/>
            </a:xfrm>
            <a:custGeom>
              <a:avLst/>
              <a:gdLst/>
              <a:ahLst/>
              <a:cxnLst/>
              <a:rect l="l" t="t" r="r" b="b"/>
              <a:pathLst>
                <a:path w="226927" h="276849" extrusionOk="0">
                  <a:moveTo>
                    <a:pt x="4992" y="100093"/>
                  </a:moveTo>
                  <a:lnTo>
                    <a:pt x="4992" y="100093"/>
                  </a:lnTo>
                  <a:cubicBezTo>
                    <a:pt x="14026" y="41324"/>
                    <a:pt x="56248" y="-3158"/>
                    <a:pt x="116729" y="176"/>
                  </a:cubicBezTo>
                  <a:cubicBezTo>
                    <a:pt x="180871" y="3548"/>
                    <a:pt x="230140" y="58374"/>
                    <a:pt x="226764" y="122620"/>
                  </a:cubicBezTo>
                  <a:cubicBezTo>
                    <a:pt x="224862" y="159005"/>
                    <a:pt x="206061" y="192400"/>
                    <a:pt x="175973" y="212869"/>
                  </a:cubicBezTo>
                  <a:cubicBezTo>
                    <a:pt x="173795" y="221746"/>
                    <a:pt x="170610" y="230347"/>
                    <a:pt x="166464" y="238491"/>
                  </a:cubicBezTo>
                  <a:cubicBezTo>
                    <a:pt x="145067" y="263542"/>
                    <a:pt x="80403" y="279068"/>
                    <a:pt x="61859" y="276591"/>
                  </a:cubicBezTo>
                  <a:cubicBezTo>
                    <a:pt x="37990" y="273162"/>
                    <a:pt x="25152" y="263161"/>
                    <a:pt x="13741" y="237062"/>
                  </a:cubicBezTo>
                  <a:cubicBezTo>
                    <a:pt x="-6229" y="190771"/>
                    <a:pt x="47" y="129144"/>
                    <a:pt x="4992" y="100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534;p16"/>
            <p:cNvSpPr/>
            <p:nvPr/>
          </p:nvSpPr>
          <p:spPr>
            <a:xfrm>
              <a:off x="7314515" y="2466234"/>
              <a:ext cx="89964" cy="88884"/>
            </a:xfrm>
            <a:custGeom>
              <a:avLst/>
              <a:gdLst/>
              <a:ahLst/>
              <a:cxnLst/>
              <a:rect l="l" t="t" r="r" b="b"/>
              <a:pathLst>
                <a:path w="239905" h="237025" extrusionOk="0">
                  <a:moveTo>
                    <a:pt x="167327" y="237026"/>
                  </a:moveTo>
                  <a:lnTo>
                    <a:pt x="167327" y="237026"/>
                  </a:lnTo>
                  <a:lnTo>
                    <a:pt x="161811" y="185781"/>
                  </a:lnTo>
                  <a:cubicBezTo>
                    <a:pt x="161811" y="185781"/>
                    <a:pt x="203558" y="77387"/>
                    <a:pt x="104754" y="98151"/>
                  </a:cubicBezTo>
                  <a:cubicBezTo>
                    <a:pt x="39519" y="111962"/>
                    <a:pt x="23163" y="117868"/>
                    <a:pt x="3383" y="74053"/>
                  </a:cubicBezTo>
                  <a:cubicBezTo>
                    <a:pt x="-16397" y="30238"/>
                    <a:pt x="53498" y="-9100"/>
                    <a:pt x="136516" y="1853"/>
                  </a:cubicBezTo>
                  <a:cubicBezTo>
                    <a:pt x="196036" y="7797"/>
                    <a:pt x="241026" y="58537"/>
                    <a:pt x="239884" y="118439"/>
                  </a:cubicBezTo>
                  <a:cubicBezTo>
                    <a:pt x="237222" y="150729"/>
                    <a:pt x="228663" y="215975"/>
                    <a:pt x="167327" y="23702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5" name="Google Shape;535;p16"/>
            <p:cNvSpPr/>
            <p:nvPr/>
          </p:nvSpPr>
          <p:spPr>
            <a:xfrm>
              <a:off x="7384763" y="2604603"/>
              <a:ext cx="55737" cy="75876"/>
            </a:xfrm>
            <a:custGeom>
              <a:avLst/>
              <a:gdLst/>
              <a:ahLst/>
              <a:cxnLst/>
              <a:rect l="l" t="t" r="r" b="b"/>
              <a:pathLst>
                <a:path w="148633" h="202336" extrusionOk="0">
                  <a:moveTo>
                    <a:pt x="148634" y="161388"/>
                  </a:moveTo>
                  <a:cubicBezTo>
                    <a:pt x="148634" y="161388"/>
                    <a:pt x="94810" y="215109"/>
                    <a:pt x="31001" y="199488"/>
                  </a:cubicBezTo>
                  <a:cubicBezTo>
                    <a:pt x="21491" y="193297"/>
                    <a:pt x="0" y="67757"/>
                    <a:pt x="0" y="67757"/>
                  </a:cubicBezTo>
                  <a:cubicBezTo>
                    <a:pt x="0" y="67757"/>
                    <a:pt x="0" y="-1775"/>
                    <a:pt x="53253" y="35"/>
                  </a:cubicBezTo>
                  <a:cubicBezTo>
                    <a:pt x="106506" y="1844"/>
                    <a:pt x="148634" y="161388"/>
                    <a:pt x="148634" y="16138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6" name="Google Shape;536;p16"/>
            <p:cNvSpPr/>
            <p:nvPr/>
          </p:nvSpPr>
          <p:spPr>
            <a:xfrm>
              <a:off x="7269438" y="2565933"/>
              <a:ext cx="45289" cy="73030"/>
            </a:xfrm>
            <a:custGeom>
              <a:avLst/>
              <a:gdLst/>
              <a:ahLst/>
              <a:cxnLst/>
              <a:rect l="l" t="t" r="r" b="b"/>
              <a:pathLst>
                <a:path w="120770" h="194746" extrusionOk="0">
                  <a:moveTo>
                    <a:pt x="46502" y="194215"/>
                  </a:moveTo>
                  <a:cubicBezTo>
                    <a:pt x="46502" y="194215"/>
                    <a:pt x="11602" y="198596"/>
                    <a:pt x="0" y="182213"/>
                  </a:cubicBezTo>
                  <a:cubicBezTo>
                    <a:pt x="2092" y="153638"/>
                    <a:pt x="48594" y="7906"/>
                    <a:pt x="120771" y="0"/>
                  </a:cubicBezTo>
                  <a:cubicBezTo>
                    <a:pt x="103197" y="15916"/>
                    <a:pt x="88011" y="34300"/>
                    <a:pt x="75696" y="54578"/>
                  </a:cubicBezTo>
                  <a:cubicBezTo>
                    <a:pt x="49925" y="97345"/>
                    <a:pt x="46502" y="194215"/>
                    <a:pt x="46502" y="19421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7" name="Google Shape;537;p16"/>
            <p:cNvSpPr/>
            <p:nvPr/>
          </p:nvSpPr>
          <p:spPr>
            <a:xfrm>
              <a:off x="6661328" y="3286571"/>
              <a:ext cx="246169" cy="142323"/>
            </a:xfrm>
            <a:custGeom>
              <a:avLst/>
              <a:gdLst/>
              <a:ahLst/>
              <a:cxnLst/>
              <a:rect l="l" t="t" r="r" b="b"/>
              <a:pathLst>
                <a:path w="657677" h="380237" extrusionOk="0">
                  <a:moveTo>
                    <a:pt x="657678" y="190119"/>
                  </a:moveTo>
                  <a:cubicBezTo>
                    <a:pt x="657678" y="295119"/>
                    <a:pt x="510452" y="380238"/>
                    <a:pt x="328839" y="380238"/>
                  </a:cubicBezTo>
                  <a:cubicBezTo>
                    <a:pt x="147226" y="380238"/>
                    <a:pt x="0" y="295119"/>
                    <a:pt x="0" y="190119"/>
                  </a:cubicBezTo>
                  <a:cubicBezTo>
                    <a:pt x="0" y="85119"/>
                    <a:pt x="147226" y="0"/>
                    <a:pt x="328839" y="0"/>
                  </a:cubicBezTo>
                  <a:cubicBezTo>
                    <a:pt x="510452" y="0"/>
                    <a:pt x="657678" y="85119"/>
                    <a:pt x="657678" y="190119"/>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538;p16"/>
            <p:cNvSpPr/>
            <p:nvPr/>
          </p:nvSpPr>
          <p:spPr>
            <a:xfrm>
              <a:off x="6681151" y="2824698"/>
              <a:ext cx="58982" cy="128668"/>
            </a:xfrm>
            <a:custGeom>
              <a:avLst/>
              <a:gdLst/>
              <a:ahLst/>
              <a:cxnLst/>
              <a:rect l="l" t="t" r="r" b="b"/>
              <a:pathLst>
                <a:path w="157580" h="343757" extrusionOk="0">
                  <a:moveTo>
                    <a:pt x="34717" y="0"/>
                  </a:moveTo>
                  <a:cubicBezTo>
                    <a:pt x="31009" y="32004"/>
                    <a:pt x="-7029" y="170021"/>
                    <a:pt x="1149" y="217361"/>
                  </a:cubicBezTo>
                  <a:cubicBezTo>
                    <a:pt x="9327" y="264700"/>
                    <a:pt x="139512" y="343757"/>
                    <a:pt x="139512" y="343757"/>
                  </a:cubicBezTo>
                  <a:lnTo>
                    <a:pt x="157580" y="262795"/>
                  </a:lnTo>
                  <a:lnTo>
                    <a:pt x="85403" y="192024"/>
                  </a:lnTo>
                  <a:lnTo>
                    <a:pt x="104898" y="57912"/>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539;p16"/>
            <p:cNvSpPr/>
            <p:nvPr/>
          </p:nvSpPr>
          <p:spPr>
            <a:xfrm>
              <a:off x="6689412" y="2771791"/>
              <a:ext cx="42428" cy="81725"/>
            </a:xfrm>
            <a:custGeom>
              <a:avLst/>
              <a:gdLst/>
              <a:ahLst/>
              <a:cxnLst/>
              <a:rect l="l" t="t" r="r" b="b"/>
              <a:pathLst>
                <a:path w="113353" h="218341" extrusionOk="0">
                  <a:moveTo>
                    <a:pt x="113353" y="5238"/>
                  </a:moveTo>
                  <a:cubicBezTo>
                    <a:pt x="87120" y="-6849"/>
                    <a:pt x="56006" y="2599"/>
                    <a:pt x="40891" y="27240"/>
                  </a:cubicBezTo>
                  <a:cubicBezTo>
                    <a:pt x="21872" y="59054"/>
                    <a:pt x="1807" y="168020"/>
                    <a:pt x="0" y="186689"/>
                  </a:cubicBezTo>
                  <a:cubicBezTo>
                    <a:pt x="0" y="186689"/>
                    <a:pt x="26912" y="223836"/>
                    <a:pt x="67232" y="21764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540;p16"/>
            <p:cNvSpPr/>
            <p:nvPr/>
          </p:nvSpPr>
          <p:spPr>
            <a:xfrm>
              <a:off x="6782889" y="3337575"/>
              <a:ext cx="91454" cy="51556"/>
            </a:xfrm>
            <a:custGeom>
              <a:avLst/>
              <a:gdLst/>
              <a:ahLst/>
              <a:cxnLst/>
              <a:rect l="l" t="t" r="r" b="b"/>
              <a:pathLst>
                <a:path w="244333" h="137739" extrusionOk="0">
                  <a:moveTo>
                    <a:pt x="12344" y="32993"/>
                  </a:moveTo>
                  <a:cubicBezTo>
                    <a:pt x="40672" y="40842"/>
                    <a:pt x="70948" y="37175"/>
                    <a:pt x="96598" y="22802"/>
                  </a:cubicBezTo>
                  <a:cubicBezTo>
                    <a:pt x="116948" y="23468"/>
                    <a:pt x="227163" y="-23775"/>
                    <a:pt x="242093" y="15848"/>
                  </a:cubicBezTo>
                  <a:cubicBezTo>
                    <a:pt x="255216" y="50615"/>
                    <a:pt x="207479" y="82523"/>
                    <a:pt x="181993" y="89001"/>
                  </a:cubicBezTo>
                  <a:cubicBezTo>
                    <a:pt x="126363" y="102431"/>
                    <a:pt x="85186" y="130244"/>
                    <a:pt x="62839" y="135006"/>
                  </a:cubicBezTo>
                  <a:cubicBezTo>
                    <a:pt x="46197" y="138530"/>
                    <a:pt x="24801" y="140817"/>
                    <a:pt x="11297" y="127672"/>
                  </a:cubicBezTo>
                  <a:cubicBezTo>
                    <a:pt x="-4583" y="111956"/>
                    <a:pt x="-3252" y="53472"/>
                    <a:pt x="12344" y="3299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541;p16"/>
            <p:cNvSpPr/>
            <p:nvPr/>
          </p:nvSpPr>
          <p:spPr>
            <a:xfrm>
              <a:off x="6784412" y="3346110"/>
              <a:ext cx="89915" cy="43199"/>
            </a:xfrm>
            <a:custGeom>
              <a:avLst/>
              <a:gdLst/>
              <a:ahLst/>
              <a:cxnLst/>
              <a:rect l="l" t="t" r="r" b="b"/>
              <a:pathLst>
                <a:path w="240222" h="115414" extrusionOk="0">
                  <a:moveTo>
                    <a:pt x="58769" y="102584"/>
                  </a:moveTo>
                  <a:cubicBezTo>
                    <a:pt x="81116" y="97822"/>
                    <a:pt x="122292" y="70009"/>
                    <a:pt x="177923" y="56579"/>
                  </a:cubicBezTo>
                  <a:cubicBezTo>
                    <a:pt x="199319" y="51340"/>
                    <a:pt x="236121" y="28004"/>
                    <a:pt x="239830" y="0"/>
                  </a:cubicBezTo>
                  <a:cubicBezTo>
                    <a:pt x="244775" y="32004"/>
                    <a:pt x="201792" y="60388"/>
                    <a:pt x="177923" y="66675"/>
                  </a:cubicBezTo>
                  <a:cubicBezTo>
                    <a:pt x="122292" y="80105"/>
                    <a:pt x="81116" y="107918"/>
                    <a:pt x="58769" y="112681"/>
                  </a:cubicBezTo>
                  <a:cubicBezTo>
                    <a:pt x="42127" y="116205"/>
                    <a:pt x="20731" y="118491"/>
                    <a:pt x="7227" y="105346"/>
                  </a:cubicBezTo>
                  <a:cubicBezTo>
                    <a:pt x="3793" y="101575"/>
                    <a:pt x="1314" y="97041"/>
                    <a:pt x="0" y="92107"/>
                  </a:cubicBezTo>
                  <a:cubicBezTo>
                    <a:pt x="16840" y="104699"/>
                    <a:pt x="38626" y="108575"/>
                    <a:pt x="58769" y="1025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542;p16"/>
            <p:cNvSpPr/>
            <p:nvPr/>
          </p:nvSpPr>
          <p:spPr>
            <a:xfrm>
              <a:off x="6715968" y="3307485"/>
              <a:ext cx="91493" cy="51556"/>
            </a:xfrm>
            <a:custGeom>
              <a:avLst/>
              <a:gdLst/>
              <a:ahLst/>
              <a:cxnLst/>
              <a:rect l="l" t="t" r="r" b="b"/>
              <a:pathLst>
                <a:path w="244438" h="137739" extrusionOk="0">
                  <a:moveTo>
                    <a:pt x="12449" y="32993"/>
                  </a:moveTo>
                  <a:cubicBezTo>
                    <a:pt x="40778" y="40842"/>
                    <a:pt x="71053" y="37175"/>
                    <a:pt x="96703" y="22802"/>
                  </a:cubicBezTo>
                  <a:cubicBezTo>
                    <a:pt x="116959" y="23468"/>
                    <a:pt x="227174" y="-23775"/>
                    <a:pt x="242199" y="15848"/>
                  </a:cubicBezTo>
                  <a:cubicBezTo>
                    <a:pt x="255322" y="50615"/>
                    <a:pt x="207584" y="82523"/>
                    <a:pt x="182099" y="89001"/>
                  </a:cubicBezTo>
                  <a:cubicBezTo>
                    <a:pt x="126468" y="102526"/>
                    <a:pt x="85197" y="130244"/>
                    <a:pt x="62849" y="135006"/>
                  </a:cubicBezTo>
                  <a:cubicBezTo>
                    <a:pt x="46208" y="138530"/>
                    <a:pt x="24811" y="140817"/>
                    <a:pt x="11403" y="127672"/>
                  </a:cubicBezTo>
                  <a:cubicBezTo>
                    <a:pt x="-4573" y="111956"/>
                    <a:pt x="-3337" y="53758"/>
                    <a:pt x="12449" y="3299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543;p16"/>
            <p:cNvSpPr/>
            <p:nvPr/>
          </p:nvSpPr>
          <p:spPr>
            <a:xfrm>
              <a:off x="6717638" y="3316019"/>
              <a:ext cx="89951" cy="43199"/>
            </a:xfrm>
            <a:custGeom>
              <a:avLst/>
              <a:gdLst/>
              <a:ahLst/>
              <a:cxnLst/>
              <a:rect l="l" t="t" r="r" b="b"/>
              <a:pathLst>
                <a:path w="240317" h="115414" extrusionOk="0">
                  <a:moveTo>
                    <a:pt x="58769" y="102584"/>
                  </a:moveTo>
                  <a:cubicBezTo>
                    <a:pt x="81116" y="97822"/>
                    <a:pt x="122387" y="70009"/>
                    <a:pt x="178018" y="56579"/>
                  </a:cubicBezTo>
                  <a:cubicBezTo>
                    <a:pt x="199319" y="51340"/>
                    <a:pt x="236216" y="28004"/>
                    <a:pt x="239925" y="0"/>
                  </a:cubicBezTo>
                  <a:cubicBezTo>
                    <a:pt x="244870" y="32004"/>
                    <a:pt x="201887" y="60388"/>
                    <a:pt x="178018" y="66675"/>
                  </a:cubicBezTo>
                  <a:cubicBezTo>
                    <a:pt x="122387" y="80201"/>
                    <a:pt x="81116" y="107918"/>
                    <a:pt x="58769" y="112681"/>
                  </a:cubicBezTo>
                  <a:cubicBezTo>
                    <a:pt x="42127" y="116205"/>
                    <a:pt x="20731" y="118491"/>
                    <a:pt x="7322" y="105346"/>
                  </a:cubicBezTo>
                  <a:cubicBezTo>
                    <a:pt x="3892" y="101556"/>
                    <a:pt x="1386" y="97031"/>
                    <a:pt x="0" y="92107"/>
                  </a:cubicBezTo>
                  <a:cubicBezTo>
                    <a:pt x="16840" y="104699"/>
                    <a:pt x="38626" y="108576"/>
                    <a:pt x="58769" y="1025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544;p16"/>
            <p:cNvSpPr/>
            <p:nvPr/>
          </p:nvSpPr>
          <p:spPr>
            <a:xfrm>
              <a:off x="6715994" y="2973759"/>
              <a:ext cx="133983" cy="378277"/>
            </a:xfrm>
            <a:custGeom>
              <a:avLst/>
              <a:gdLst/>
              <a:ahLst/>
              <a:cxnLst/>
              <a:rect l="l" t="t" r="r" b="b"/>
              <a:pathLst>
                <a:path w="357956" h="1010624" extrusionOk="0">
                  <a:moveTo>
                    <a:pt x="10194" y="624745"/>
                  </a:moveTo>
                  <a:cubicBezTo>
                    <a:pt x="14905" y="583749"/>
                    <a:pt x="23405" y="543287"/>
                    <a:pt x="35584" y="503872"/>
                  </a:cubicBezTo>
                  <a:cubicBezTo>
                    <a:pt x="35584" y="503872"/>
                    <a:pt x="28071" y="399574"/>
                    <a:pt x="24268" y="300609"/>
                  </a:cubicBezTo>
                  <a:cubicBezTo>
                    <a:pt x="19893" y="188404"/>
                    <a:pt x="-19001" y="89630"/>
                    <a:pt x="11715" y="0"/>
                  </a:cubicBezTo>
                  <a:lnTo>
                    <a:pt x="357956" y="77057"/>
                  </a:lnTo>
                  <a:cubicBezTo>
                    <a:pt x="357956" y="77057"/>
                    <a:pt x="337035" y="524732"/>
                    <a:pt x="332376" y="578739"/>
                  </a:cubicBezTo>
                  <a:cubicBezTo>
                    <a:pt x="329842" y="620897"/>
                    <a:pt x="324665" y="662864"/>
                    <a:pt x="316875" y="704374"/>
                  </a:cubicBezTo>
                  <a:cubicBezTo>
                    <a:pt x="301090" y="791242"/>
                    <a:pt x="275414" y="997839"/>
                    <a:pt x="275414" y="997839"/>
                  </a:cubicBezTo>
                  <a:cubicBezTo>
                    <a:pt x="238897" y="1019175"/>
                    <a:pt x="190874" y="1007364"/>
                    <a:pt x="190874" y="1007364"/>
                  </a:cubicBezTo>
                  <a:cubicBezTo>
                    <a:pt x="190874" y="1007364"/>
                    <a:pt x="193537" y="745998"/>
                    <a:pt x="195914" y="683514"/>
                  </a:cubicBezTo>
                  <a:cubicBezTo>
                    <a:pt x="198767" y="607314"/>
                    <a:pt x="201049" y="612934"/>
                    <a:pt x="201049" y="612934"/>
                  </a:cubicBezTo>
                  <a:lnTo>
                    <a:pt x="189638" y="422434"/>
                  </a:lnTo>
                  <a:lnTo>
                    <a:pt x="182221" y="327755"/>
                  </a:lnTo>
                  <a:cubicBezTo>
                    <a:pt x="182221" y="327755"/>
                    <a:pt x="172711" y="397288"/>
                    <a:pt x="166435" y="459391"/>
                  </a:cubicBezTo>
                  <a:cubicBezTo>
                    <a:pt x="160919" y="513493"/>
                    <a:pt x="147416" y="562451"/>
                    <a:pt x="133342" y="663226"/>
                  </a:cubicBezTo>
                  <a:cubicBezTo>
                    <a:pt x="120694" y="750665"/>
                    <a:pt x="100154" y="926306"/>
                    <a:pt x="100154" y="926306"/>
                  </a:cubicBezTo>
                  <a:cubicBezTo>
                    <a:pt x="63637" y="947547"/>
                    <a:pt x="13997" y="929926"/>
                    <a:pt x="13997" y="929926"/>
                  </a:cubicBezTo>
                  <a:cubicBezTo>
                    <a:pt x="13997" y="929926"/>
                    <a:pt x="304" y="700564"/>
                    <a:pt x="10194" y="62474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545;p16"/>
            <p:cNvSpPr/>
            <p:nvPr/>
          </p:nvSpPr>
          <p:spPr>
            <a:xfrm>
              <a:off x="6733197" y="2663396"/>
              <a:ext cx="97219" cy="155678"/>
            </a:xfrm>
            <a:custGeom>
              <a:avLst/>
              <a:gdLst/>
              <a:ahLst/>
              <a:cxnLst/>
              <a:rect l="l" t="t" r="r" b="b"/>
              <a:pathLst>
                <a:path w="259735" h="415919" extrusionOk="0">
                  <a:moveTo>
                    <a:pt x="14728" y="296735"/>
                  </a:moveTo>
                  <a:cubicBezTo>
                    <a:pt x="41069" y="298068"/>
                    <a:pt x="60659" y="304831"/>
                    <a:pt x="63892" y="296735"/>
                  </a:cubicBezTo>
                  <a:cubicBezTo>
                    <a:pt x="66746" y="283124"/>
                    <a:pt x="68778" y="269351"/>
                    <a:pt x="69978" y="255492"/>
                  </a:cubicBezTo>
                  <a:cubicBezTo>
                    <a:pt x="66935" y="247776"/>
                    <a:pt x="64272" y="239585"/>
                    <a:pt x="64272" y="239585"/>
                  </a:cubicBezTo>
                  <a:cubicBezTo>
                    <a:pt x="31274" y="219201"/>
                    <a:pt x="20814" y="183388"/>
                    <a:pt x="16725" y="141763"/>
                  </a:cubicBezTo>
                  <a:cubicBezTo>
                    <a:pt x="9307" y="70516"/>
                    <a:pt x="47726" y="8413"/>
                    <a:pt x="118857" y="698"/>
                  </a:cubicBezTo>
                  <a:cubicBezTo>
                    <a:pt x="185424" y="-6350"/>
                    <a:pt x="234968" y="40798"/>
                    <a:pt x="248091" y="105473"/>
                  </a:cubicBezTo>
                  <a:cubicBezTo>
                    <a:pt x="255128" y="137382"/>
                    <a:pt x="269202" y="197675"/>
                    <a:pt x="250183" y="250158"/>
                  </a:cubicBezTo>
                  <a:cubicBezTo>
                    <a:pt x="239533" y="279495"/>
                    <a:pt x="225839" y="302831"/>
                    <a:pt x="212145" y="307308"/>
                  </a:cubicBezTo>
                  <a:cubicBezTo>
                    <a:pt x="198902" y="306889"/>
                    <a:pt x="185695" y="305708"/>
                    <a:pt x="172586" y="303784"/>
                  </a:cubicBezTo>
                  <a:lnTo>
                    <a:pt x="172586" y="303784"/>
                  </a:lnTo>
                  <a:cubicBezTo>
                    <a:pt x="172586" y="303784"/>
                    <a:pt x="169067" y="323500"/>
                    <a:pt x="166595" y="336264"/>
                  </a:cubicBezTo>
                  <a:cubicBezTo>
                    <a:pt x="164122" y="349027"/>
                    <a:pt x="165168" y="355314"/>
                    <a:pt x="190368" y="371221"/>
                  </a:cubicBezTo>
                  <a:cubicBezTo>
                    <a:pt x="215569" y="387127"/>
                    <a:pt x="152330" y="418846"/>
                    <a:pt x="110774" y="415702"/>
                  </a:cubicBezTo>
                  <a:cubicBezTo>
                    <a:pt x="69217" y="412559"/>
                    <a:pt x="22716" y="387127"/>
                    <a:pt x="9878" y="360648"/>
                  </a:cubicBezTo>
                  <a:cubicBezTo>
                    <a:pt x="-4577" y="331120"/>
                    <a:pt x="-3340" y="295878"/>
                    <a:pt x="14728" y="2967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546;p16"/>
            <p:cNvSpPr/>
            <p:nvPr/>
          </p:nvSpPr>
          <p:spPr>
            <a:xfrm>
              <a:off x="6701449" y="2773633"/>
              <a:ext cx="149347" cy="247668"/>
            </a:xfrm>
            <a:custGeom>
              <a:avLst/>
              <a:gdLst/>
              <a:ahLst/>
              <a:cxnLst/>
              <a:rect l="l" t="t" r="r" b="b"/>
              <a:pathLst>
                <a:path w="399004" h="661684" extrusionOk="0">
                  <a:moveTo>
                    <a:pt x="137586" y="6128"/>
                  </a:moveTo>
                  <a:cubicBezTo>
                    <a:pt x="130359" y="24416"/>
                    <a:pt x="148903" y="46704"/>
                    <a:pt x="198352" y="62230"/>
                  </a:cubicBezTo>
                  <a:cubicBezTo>
                    <a:pt x="247801" y="77756"/>
                    <a:pt x="252271" y="57753"/>
                    <a:pt x="252271" y="57753"/>
                  </a:cubicBezTo>
                  <a:cubicBezTo>
                    <a:pt x="252271" y="57753"/>
                    <a:pt x="324733" y="90900"/>
                    <a:pt x="348317" y="107379"/>
                  </a:cubicBezTo>
                  <a:cubicBezTo>
                    <a:pt x="378082" y="128143"/>
                    <a:pt x="391205" y="188341"/>
                    <a:pt x="395199" y="289878"/>
                  </a:cubicBezTo>
                  <a:cubicBezTo>
                    <a:pt x="399859" y="407321"/>
                    <a:pt x="400239" y="581628"/>
                    <a:pt x="396340" y="611727"/>
                  </a:cubicBezTo>
                  <a:cubicBezTo>
                    <a:pt x="396340" y="611727"/>
                    <a:pt x="340900" y="667068"/>
                    <a:pt x="269864" y="661257"/>
                  </a:cubicBezTo>
                  <a:cubicBezTo>
                    <a:pt x="198827" y="655447"/>
                    <a:pt x="79673" y="592487"/>
                    <a:pt x="50479" y="543909"/>
                  </a:cubicBezTo>
                  <a:cubicBezTo>
                    <a:pt x="51240" y="440849"/>
                    <a:pt x="63317" y="424085"/>
                    <a:pt x="46675" y="364744"/>
                  </a:cubicBezTo>
                  <a:cubicBezTo>
                    <a:pt x="8637" y="228918"/>
                    <a:pt x="-11523" y="173292"/>
                    <a:pt x="6925" y="82995"/>
                  </a:cubicBezTo>
                  <a:cubicBezTo>
                    <a:pt x="22236" y="8604"/>
                    <a:pt x="43632" y="-635"/>
                    <a:pt x="73492" y="32"/>
                  </a:cubicBezTo>
                  <a:cubicBezTo>
                    <a:pt x="94947" y="956"/>
                    <a:pt x="116341" y="2985"/>
                    <a:pt x="137586" y="612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547;p16"/>
            <p:cNvSpPr/>
            <p:nvPr/>
          </p:nvSpPr>
          <p:spPr>
            <a:xfrm>
              <a:off x="6807278" y="2804619"/>
              <a:ext cx="188299" cy="147777"/>
            </a:xfrm>
            <a:custGeom>
              <a:avLst/>
              <a:gdLst/>
              <a:ahLst/>
              <a:cxnLst/>
              <a:rect l="l" t="t" r="r" b="b"/>
              <a:pathLst>
                <a:path w="503069" h="394810" extrusionOk="0">
                  <a:moveTo>
                    <a:pt x="224008" y="304248"/>
                  </a:moveTo>
                  <a:cubicBezTo>
                    <a:pt x="165809" y="318917"/>
                    <a:pt x="152116" y="282150"/>
                    <a:pt x="144413" y="251670"/>
                  </a:cubicBezTo>
                  <a:cubicBezTo>
                    <a:pt x="125965" y="177852"/>
                    <a:pt x="115884" y="111272"/>
                    <a:pt x="102096" y="69362"/>
                  </a:cubicBezTo>
                  <a:cubicBezTo>
                    <a:pt x="85834" y="20022"/>
                    <a:pt x="68812" y="12212"/>
                    <a:pt x="45039" y="2687"/>
                  </a:cubicBezTo>
                  <a:cubicBezTo>
                    <a:pt x="16510" y="-8553"/>
                    <a:pt x="-7264" y="15260"/>
                    <a:pt x="2056" y="78125"/>
                  </a:cubicBezTo>
                  <a:cubicBezTo>
                    <a:pt x="13182" y="152420"/>
                    <a:pt x="27731" y="204617"/>
                    <a:pt x="55404" y="292628"/>
                  </a:cubicBezTo>
                  <a:cubicBezTo>
                    <a:pt x="62726" y="315583"/>
                    <a:pt x="78988" y="356350"/>
                    <a:pt x="102952" y="376067"/>
                  </a:cubicBezTo>
                  <a:cubicBezTo>
                    <a:pt x="133002" y="400451"/>
                    <a:pt x="178267" y="399403"/>
                    <a:pt x="246735" y="382353"/>
                  </a:cubicBezTo>
                  <a:cubicBezTo>
                    <a:pt x="275929" y="375019"/>
                    <a:pt x="307977" y="357588"/>
                    <a:pt x="363227" y="331776"/>
                  </a:cubicBezTo>
                  <a:cubicBezTo>
                    <a:pt x="378252" y="324822"/>
                    <a:pt x="389853" y="320060"/>
                    <a:pt x="418382" y="306725"/>
                  </a:cubicBezTo>
                  <a:cubicBezTo>
                    <a:pt x="446972" y="293856"/>
                    <a:pt x="472030" y="274245"/>
                    <a:pt x="491415" y="249575"/>
                  </a:cubicBezTo>
                  <a:cubicBezTo>
                    <a:pt x="506345" y="227953"/>
                    <a:pt x="503682" y="214142"/>
                    <a:pt x="500925" y="209284"/>
                  </a:cubicBezTo>
                  <a:cubicBezTo>
                    <a:pt x="498167" y="204426"/>
                    <a:pt x="494934" y="208046"/>
                    <a:pt x="486946" y="217095"/>
                  </a:cubicBezTo>
                  <a:cubicBezTo>
                    <a:pt x="475446" y="232497"/>
                    <a:pt x="461234" y="245670"/>
                    <a:pt x="445009" y="255956"/>
                  </a:cubicBezTo>
                  <a:cubicBezTo>
                    <a:pt x="445009" y="255956"/>
                    <a:pt x="463457" y="236906"/>
                    <a:pt x="473537" y="224524"/>
                  </a:cubicBezTo>
                  <a:cubicBezTo>
                    <a:pt x="482455" y="213561"/>
                    <a:pt x="489875" y="201445"/>
                    <a:pt x="495599" y="188520"/>
                  </a:cubicBezTo>
                  <a:cubicBezTo>
                    <a:pt x="500829" y="175851"/>
                    <a:pt x="489989" y="158706"/>
                    <a:pt x="481715" y="167755"/>
                  </a:cubicBezTo>
                  <a:cubicBezTo>
                    <a:pt x="473442" y="176804"/>
                    <a:pt x="469543" y="185853"/>
                    <a:pt x="454518" y="203950"/>
                  </a:cubicBezTo>
                  <a:cubicBezTo>
                    <a:pt x="446394" y="213542"/>
                    <a:pt x="437170" y="222143"/>
                    <a:pt x="427036" y="229572"/>
                  </a:cubicBezTo>
                  <a:cubicBezTo>
                    <a:pt x="436376" y="216895"/>
                    <a:pt x="444676" y="203483"/>
                    <a:pt x="451855" y="189472"/>
                  </a:cubicBezTo>
                  <a:cubicBezTo>
                    <a:pt x="461365" y="169946"/>
                    <a:pt x="429508" y="179947"/>
                    <a:pt x="411250" y="198997"/>
                  </a:cubicBezTo>
                  <a:cubicBezTo>
                    <a:pt x="397937" y="212808"/>
                    <a:pt x="386620" y="220809"/>
                    <a:pt x="386240" y="216999"/>
                  </a:cubicBezTo>
                  <a:cubicBezTo>
                    <a:pt x="385860" y="213189"/>
                    <a:pt x="359994" y="241097"/>
                    <a:pt x="346775" y="255099"/>
                  </a:cubicBezTo>
                  <a:cubicBezTo>
                    <a:pt x="333557" y="269101"/>
                    <a:pt x="279448" y="290246"/>
                    <a:pt x="224008" y="30424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8" name="Google Shape;548;p16"/>
            <p:cNvSpPr/>
            <p:nvPr/>
          </p:nvSpPr>
          <p:spPr>
            <a:xfrm>
              <a:off x="6800502" y="2801416"/>
              <a:ext cx="57697" cy="84545"/>
            </a:xfrm>
            <a:custGeom>
              <a:avLst/>
              <a:gdLst/>
              <a:ahLst/>
              <a:cxnLst/>
              <a:rect l="l" t="t" r="r" b="b"/>
              <a:pathLst>
                <a:path w="154147" h="225876" extrusionOk="0">
                  <a:moveTo>
                    <a:pt x="41365" y="1052"/>
                  </a:moveTo>
                  <a:cubicBezTo>
                    <a:pt x="80259" y="-4758"/>
                    <a:pt x="107931" y="12768"/>
                    <a:pt x="124954" y="71823"/>
                  </a:cubicBezTo>
                  <a:cubicBezTo>
                    <a:pt x="141976" y="130878"/>
                    <a:pt x="154148" y="179360"/>
                    <a:pt x="154148" y="179360"/>
                  </a:cubicBezTo>
                  <a:cubicBezTo>
                    <a:pt x="138761" y="201611"/>
                    <a:pt x="115453" y="217117"/>
                    <a:pt x="89008" y="222699"/>
                  </a:cubicBezTo>
                  <a:cubicBezTo>
                    <a:pt x="42411" y="233939"/>
                    <a:pt x="25674" y="211745"/>
                    <a:pt x="25674" y="211745"/>
                  </a:cubicBezTo>
                  <a:cubicBezTo>
                    <a:pt x="25674" y="211745"/>
                    <a:pt x="12741" y="149833"/>
                    <a:pt x="4753" y="107732"/>
                  </a:cubicBezTo>
                  <a:cubicBezTo>
                    <a:pt x="-3235" y="65632"/>
                    <a:pt x="-6753" y="8101"/>
                    <a:pt x="41365" y="10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9" name="Google Shape;549;p16"/>
            <p:cNvSpPr/>
            <p:nvPr/>
          </p:nvSpPr>
          <p:spPr>
            <a:xfrm>
              <a:off x="6736209" y="2656556"/>
              <a:ext cx="94148" cy="104017"/>
            </a:xfrm>
            <a:custGeom>
              <a:avLst/>
              <a:gdLst/>
              <a:ahLst/>
              <a:cxnLst/>
              <a:rect l="l" t="t" r="r" b="b"/>
              <a:pathLst>
                <a:path w="251532" h="277898" extrusionOk="0">
                  <a:moveTo>
                    <a:pt x="237382" y="114605"/>
                  </a:moveTo>
                  <a:cubicBezTo>
                    <a:pt x="237382" y="114605"/>
                    <a:pt x="298814" y="20974"/>
                    <a:pt x="165681" y="1924"/>
                  </a:cubicBezTo>
                  <a:cubicBezTo>
                    <a:pt x="69635" y="-11792"/>
                    <a:pt x="7918" y="50025"/>
                    <a:pt x="786" y="117081"/>
                  </a:cubicBezTo>
                  <a:cubicBezTo>
                    <a:pt x="-6061" y="181185"/>
                    <a:pt x="33308" y="247669"/>
                    <a:pt x="61837" y="274149"/>
                  </a:cubicBezTo>
                  <a:cubicBezTo>
                    <a:pt x="75721" y="279102"/>
                    <a:pt x="105581" y="281959"/>
                    <a:pt x="144855" y="264052"/>
                  </a:cubicBezTo>
                  <a:cubicBezTo>
                    <a:pt x="146420" y="246602"/>
                    <a:pt x="147024" y="229086"/>
                    <a:pt x="146662" y="211569"/>
                  </a:cubicBezTo>
                  <a:cubicBezTo>
                    <a:pt x="146662" y="211569"/>
                    <a:pt x="99875" y="112890"/>
                    <a:pt x="237382" y="11460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0" name="Google Shape;550;p16"/>
            <p:cNvSpPr/>
            <p:nvPr/>
          </p:nvSpPr>
          <p:spPr>
            <a:xfrm>
              <a:off x="6938621" y="2869615"/>
              <a:ext cx="28491" cy="25068"/>
            </a:xfrm>
            <a:custGeom>
              <a:avLst/>
              <a:gdLst/>
              <a:ahLst/>
              <a:cxnLst/>
              <a:rect l="l" t="t" r="r" b="b"/>
              <a:pathLst>
                <a:path w="76119" h="66973" extrusionOk="0">
                  <a:moveTo>
                    <a:pt x="8709" y="56972"/>
                  </a:moveTo>
                  <a:cubicBezTo>
                    <a:pt x="8709" y="56972"/>
                    <a:pt x="-6411" y="29445"/>
                    <a:pt x="3194" y="22587"/>
                  </a:cubicBezTo>
                  <a:cubicBezTo>
                    <a:pt x="12798" y="15729"/>
                    <a:pt x="26492" y="41637"/>
                    <a:pt x="29250" y="51638"/>
                  </a:cubicBezTo>
                  <a:cubicBezTo>
                    <a:pt x="32008" y="61639"/>
                    <a:pt x="28204" y="48590"/>
                    <a:pt x="28204" y="48590"/>
                  </a:cubicBezTo>
                  <a:cubicBezTo>
                    <a:pt x="28204" y="48590"/>
                    <a:pt x="17838" y="17443"/>
                    <a:pt x="24590" y="11442"/>
                  </a:cubicBezTo>
                  <a:cubicBezTo>
                    <a:pt x="31342" y="5442"/>
                    <a:pt x="40376" y="18777"/>
                    <a:pt x="49410" y="38303"/>
                  </a:cubicBezTo>
                  <a:cubicBezTo>
                    <a:pt x="58444" y="57829"/>
                    <a:pt x="51597" y="36684"/>
                    <a:pt x="51597" y="36684"/>
                  </a:cubicBezTo>
                  <a:cubicBezTo>
                    <a:pt x="51597" y="36684"/>
                    <a:pt x="36667" y="5442"/>
                    <a:pt x="43039" y="1060"/>
                  </a:cubicBezTo>
                  <a:cubicBezTo>
                    <a:pt x="51597" y="-4655"/>
                    <a:pt x="65671" y="13823"/>
                    <a:pt x="74040" y="30492"/>
                  </a:cubicBezTo>
                  <a:cubicBezTo>
                    <a:pt x="82408" y="47161"/>
                    <a:pt x="62818" y="66973"/>
                    <a:pt x="62818" y="6697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51" name="Google Shape;551;p16"/>
            <p:cNvGrpSpPr/>
            <p:nvPr/>
          </p:nvGrpSpPr>
          <p:grpSpPr>
            <a:xfrm>
              <a:off x="6930455" y="2860622"/>
              <a:ext cx="82395" cy="49453"/>
              <a:chOff x="4865564" y="4292025"/>
              <a:chExt cx="220130" cy="132120"/>
            </a:xfrm>
          </p:grpSpPr>
          <p:sp>
            <p:nvSpPr>
              <p:cNvPr id="552" name="Google Shape;552;p16"/>
              <p:cNvSpPr/>
              <p:nvPr/>
            </p:nvSpPr>
            <p:spPr>
              <a:xfrm>
                <a:off x="4866015" y="4297264"/>
                <a:ext cx="219679" cy="126881"/>
              </a:xfrm>
              <a:custGeom>
                <a:avLst/>
                <a:gdLst/>
                <a:ahLst/>
                <a:cxnLst/>
                <a:rect l="l" t="t" r="r" b="b"/>
                <a:pathLst>
                  <a:path w="219679" h="126881" extrusionOk="0">
                    <a:moveTo>
                      <a:pt x="59268" y="125002"/>
                    </a:moveTo>
                    <a:lnTo>
                      <a:pt x="3257" y="92332"/>
                    </a:lnTo>
                    <a:cubicBezTo>
                      <a:pt x="-1593" y="89569"/>
                      <a:pt x="-927" y="84807"/>
                      <a:pt x="4589" y="81568"/>
                    </a:cubicBezTo>
                    <a:lnTo>
                      <a:pt x="140955" y="2701"/>
                    </a:lnTo>
                    <a:cubicBezTo>
                      <a:pt x="146802" y="-613"/>
                      <a:pt x="153882" y="-890"/>
                      <a:pt x="159974" y="1939"/>
                    </a:cubicBezTo>
                    <a:lnTo>
                      <a:pt x="216461" y="34610"/>
                    </a:lnTo>
                    <a:cubicBezTo>
                      <a:pt x="221215" y="37372"/>
                      <a:pt x="220645" y="42230"/>
                      <a:pt x="215129" y="45373"/>
                    </a:cubicBezTo>
                    <a:lnTo>
                      <a:pt x="77907" y="124240"/>
                    </a:lnTo>
                    <a:cubicBezTo>
                      <a:pt x="72174" y="127469"/>
                      <a:pt x="65245" y="127755"/>
                      <a:pt x="59268" y="125002"/>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553;p16"/>
              <p:cNvSpPr/>
              <p:nvPr/>
            </p:nvSpPr>
            <p:spPr>
              <a:xfrm>
                <a:off x="4865564" y="4379690"/>
                <a:ext cx="6086" cy="5238"/>
              </a:xfrm>
              <a:custGeom>
                <a:avLst/>
                <a:gdLst/>
                <a:ahLst/>
                <a:cxnLst/>
                <a:rect l="l" t="t" r="r" b="b"/>
                <a:pathLst>
                  <a:path w="6086" h="5238" extrusionOk="0">
                    <a:moveTo>
                      <a:pt x="0" y="5239"/>
                    </a:moveTo>
                    <a:lnTo>
                      <a:pt x="0" y="0"/>
                    </a:lnTo>
                    <a:lnTo>
                      <a:pt x="6086" y="2286"/>
                    </a:lnTo>
                    <a:lnTo>
                      <a:pt x="0" y="5239"/>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554;p16"/>
              <p:cNvSpPr/>
              <p:nvPr/>
            </p:nvSpPr>
            <p:spPr>
              <a:xfrm>
                <a:off x="5080003" y="4331398"/>
                <a:ext cx="4849" cy="4953"/>
              </a:xfrm>
              <a:custGeom>
                <a:avLst/>
                <a:gdLst/>
                <a:ahLst/>
                <a:cxnLst/>
                <a:rect l="l" t="t" r="r" b="b"/>
                <a:pathLst>
                  <a:path w="4849" h="4953" extrusionOk="0">
                    <a:moveTo>
                      <a:pt x="4850" y="4953"/>
                    </a:moveTo>
                    <a:lnTo>
                      <a:pt x="4850" y="0"/>
                    </a:lnTo>
                    <a:lnTo>
                      <a:pt x="0" y="3048"/>
                    </a:lnTo>
                    <a:lnTo>
                      <a:pt x="4850" y="49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5" name="Google Shape;555;p16"/>
              <p:cNvSpPr/>
              <p:nvPr/>
            </p:nvSpPr>
            <p:spPr>
              <a:xfrm>
                <a:off x="4866015" y="4293038"/>
                <a:ext cx="219203" cy="126874"/>
              </a:xfrm>
              <a:custGeom>
                <a:avLst/>
                <a:gdLst/>
                <a:ahLst/>
                <a:cxnLst/>
                <a:rect l="l" t="t" r="r" b="b"/>
                <a:pathLst>
                  <a:path w="219203" h="126874" extrusionOk="0">
                    <a:moveTo>
                      <a:pt x="59268" y="124847"/>
                    </a:moveTo>
                    <a:lnTo>
                      <a:pt x="3257" y="92177"/>
                    </a:lnTo>
                    <a:cubicBezTo>
                      <a:pt x="-1593" y="89414"/>
                      <a:pt x="-927" y="84556"/>
                      <a:pt x="4589" y="81413"/>
                    </a:cubicBezTo>
                    <a:lnTo>
                      <a:pt x="140480" y="2737"/>
                    </a:lnTo>
                    <a:cubicBezTo>
                      <a:pt x="146312" y="-626"/>
                      <a:pt x="153417" y="-902"/>
                      <a:pt x="159499" y="1975"/>
                    </a:cubicBezTo>
                    <a:lnTo>
                      <a:pt x="215985" y="34646"/>
                    </a:lnTo>
                    <a:cubicBezTo>
                      <a:pt x="220740" y="37408"/>
                      <a:pt x="220169" y="42170"/>
                      <a:pt x="214654" y="45409"/>
                    </a:cubicBezTo>
                    <a:lnTo>
                      <a:pt x="78287" y="124276"/>
                    </a:lnTo>
                    <a:cubicBezTo>
                      <a:pt x="72411" y="127524"/>
                      <a:pt x="65330" y="127743"/>
                      <a:pt x="59268" y="124847"/>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556;p16"/>
              <p:cNvSpPr/>
              <p:nvPr/>
            </p:nvSpPr>
            <p:spPr>
              <a:xfrm rot="-1790023">
                <a:off x="4877359" y="4403357"/>
                <a:ext cx="1145" cy="2102"/>
              </a:xfrm>
              <a:custGeom>
                <a:avLst/>
                <a:gdLst/>
                <a:ahLst/>
                <a:cxnLst/>
                <a:rect l="l" t="t" r="r" b="b"/>
                <a:pathLst>
                  <a:path w="1145" h="2102" extrusionOk="0">
                    <a:moveTo>
                      <a:pt x="1145" y="1053"/>
                    </a:moveTo>
                    <a:cubicBezTo>
                      <a:pt x="1145" y="1634"/>
                      <a:pt x="889" y="2104"/>
                      <a:pt x="573" y="2104"/>
                    </a:cubicBezTo>
                    <a:cubicBezTo>
                      <a:pt x="257" y="2104"/>
                      <a:pt x="0" y="1633"/>
                      <a:pt x="0" y="1053"/>
                    </a:cubicBezTo>
                    <a:cubicBezTo>
                      <a:pt x="0" y="472"/>
                      <a:pt x="257" y="2"/>
                      <a:pt x="573" y="2"/>
                    </a:cubicBezTo>
                    <a:cubicBezTo>
                      <a:pt x="889" y="2"/>
                      <a:pt x="1145" y="472"/>
                      <a:pt x="1145" y="105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16"/>
              <p:cNvSpPr/>
              <p:nvPr/>
            </p:nvSpPr>
            <p:spPr>
              <a:xfrm rot="-1801764">
                <a:off x="4877140" y="4391533"/>
                <a:ext cx="1140" cy="2093"/>
              </a:xfrm>
              <a:custGeom>
                <a:avLst/>
                <a:gdLst/>
                <a:ahLst/>
                <a:cxnLst/>
                <a:rect l="l" t="t" r="r" b="b"/>
                <a:pathLst>
                  <a:path w="1141" h="2095" extrusionOk="0">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 name="Google Shape;558;p16"/>
              <p:cNvSpPr/>
              <p:nvPr/>
            </p:nvSpPr>
            <p:spPr>
              <a:xfrm rot="-1801764">
                <a:off x="4879874" y="4393221"/>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559;p16"/>
              <p:cNvSpPr/>
              <p:nvPr/>
            </p:nvSpPr>
            <p:spPr>
              <a:xfrm rot="-1801764">
                <a:off x="4882642" y="4394683"/>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560;p16"/>
              <p:cNvSpPr/>
              <p:nvPr/>
            </p:nvSpPr>
            <p:spPr>
              <a:xfrm rot="-1801764">
                <a:off x="4905957" y="4408254"/>
                <a:ext cx="1140" cy="2093"/>
              </a:xfrm>
              <a:custGeom>
                <a:avLst/>
                <a:gdLst/>
                <a:ahLst/>
                <a:cxnLst/>
                <a:rect l="l" t="t" r="r" b="b"/>
                <a:pathLst>
                  <a:path w="1141" h="2095" extrusionOk="0">
                    <a:moveTo>
                      <a:pt x="1141" y="1048"/>
                    </a:moveTo>
                    <a:cubicBezTo>
                      <a:pt x="1141" y="1627"/>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 name="Google Shape;561;p16"/>
              <p:cNvSpPr/>
              <p:nvPr/>
            </p:nvSpPr>
            <p:spPr>
              <a:xfrm rot="-1801764">
                <a:off x="4908679" y="4409799"/>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562;p16"/>
              <p:cNvSpPr/>
              <p:nvPr/>
            </p:nvSpPr>
            <p:spPr>
              <a:xfrm rot="-1801764">
                <a:off x="4911365" y="4411405"/>
                <a:ext cx="1140" cy="2093"/>
              </a:xfrm>
              <a:custGeom>
                <a:avLst/>
                <a:gdLst/>
                <a:ahLst/>
                <a:cxnLst/>
                <a:rect l="l" t="t" r="r" b="b"/>
                <a:pathLst>
                  <a:path w="1141" h="2095" extrusionOk="0">
                    <a:moveTo>
                      <a:pt x="1141" y="1048"/>
                    </a:moveTo>
                    <a:cubicBezTo>
                      <a:pt x="1141" y="1626"/>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563;p16"/>
              <p:cNvSpPr/>
              <p:nvPr/>
            </p:nvSpPr>
            <p:spPr>
              <a:xfrm rot="-1801764">
                <a:off x="4914086" y="4412950"/>
                <a:ext cx="1140" cy="2093"/>
              </a:xfrm>
              <a:custGeom>
                <a:avLst/>
                <a:gdLst/>
                <a:ahLst/>
                <a:cxnLst/>
                <a:rect l="l" t="t" r="r" b="b"/>
                <a:pathLst>
                  <a:path w="1141" h="2095" extrusionOk="0">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4" name="Google Shape;564;p16"/>
              <p:cNvSpPr/>
              <p:nvPr/>
            </p:nvSpPr>
            <p:spPr>
              <a:xfrm>
                <a:off x="4890288" y="4399104"/>
                <a:ext cx="9224" cy="6794"/>
              </a:xfrm>
              <a:custGeom>
                <a:avLst/>
                <a:gdLst/>
                <a:ahLst/>
                <a:cxnLst/>
                <a:rect l="l" t="t" r="r" b="b"/>
                <a:pathLst>
                  <a:path w="9224" h="6794" extrusionOk="0">
                    <a:moveTo>
                      <a:pt x="8368" y="6684"/>
                    </a:moveTo>
                    <a:lnTo>
                      <a:pt x="856" y="2398"/>
                    </a:lnTo>
                    <a:cubicBezTo>
                      <a:pt x="322" y="1989"/>
                      <a:pt x="8" y="1360"/>
                      <a:pt x="0" y="684"/>
                    </a:cubicBezTo>
                    <a:lnTo>
                      <a:pt x="0" y="684"/>
                    </a:lnTo>
                    <a:cubicBezTo>
                      <a:pt x="0" y="112"/>
                      <a:pt x="0" y="-174"/>
                      <a:pt x="856" y="112"/>
                    </a:cubicBezTo>
                    <a:lnTo>
                      <a:pt x="8368" y="4398"/>
                    </a:lnTo>
                    <a:cubicBezTo>
                      <a:pt x="8898" y="4770"/>
                      <a:pt x="9217" y="5370"/>
                      <a:pt x="9224" y="6018"/>
                    </a:cubicBezTo>
                    <a:lnTo>
                      <a:pt x="9224" y="6018"/>
                    </a:lnTo>
                    <a:cubicBezTo>
                      <a:pt x="9224" y="6684"/>
                      <a:pt x="8844" y="6970"/>
                      <a:pt x="8368" y="66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5" name="Google Shape;565;p16"/>
              <p:cNvSpPr/>
              <p:nvPr/>
            </p:nvSpPr>
            <p:spPr>
              <a:xfrm>
                <a:off x="5060033" y="4346638"/>
                <a:ext cx="8558" cy="6096"/>
              </a:xfrm>
              <a:custGeom>
                <a:avLst/>
                <a:gdLst/>
                <a:ahLst/>
                <a:cxnLst/>
                <a:rect l="l" t="t" r="r" b="b"/>
                <a:pathLst>
                  <a:path w="8558" h="6096" extrusionOk="0">
                    <a:moveTo>
                      <a:pt x="7703" y="2096"/>
                    </a:moveTo>
                    <a:lnTo>
                      <a:pt x="761" y="6096"/>
                    </a:lnTo>
                    <a:cubicBezTo>
                      <a:pt x="761" y="6096"/>
                      <a:pt x="0" y="6096"/>
                      <a:pt x="0" y="5525"/>
                    </a:cubicBezTo>
                    <a:lnTo>
                      <a:pt x="0" y="5525"/>
                    </a:lnTo>
                    <a:cubicBezTo>
                      <a:pt x="38" y="4934"/>
                      <a:pt x="312" y="4381"/>
                      <a:pt x="761" y="4001"/>
                    </a:cubicBezTo>
                    <a:lnTo>
                      <a:pt x="7703" y="0"/>
                    </a:lnTo>
                    <a:cubicBezTo>
                      <a:pt x="7703" y="0"/>
                      <a:pt x="8559" y="0"/>
                      <a:pt x="8559" y="571"/>
                    </a:cubicBezTo>
                    <a:lnTo>
                      <a:pt x="8559" y="571"/>
                    </a:lnTo>
                    <a:cubicBezTo>
                      <a:pt x="8554" y="1191"/>
                      <a:pt x="8230" y="1772"/>
                      <a:pt x="7703" y="209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 name="Google Shape;566;p16"/>
              <p:cNvSpPr/>
              <p:nvPr/>
            </p:nvSpPr>
            <p:spPr>
              <a:xfrm>
                <a:off x="5049382" y="4352829"/>
                <a:ext cx="8559" cy="6096"/>
              </a:xfrm>
              <a:custGeom>
                <a:avLst/>
                <a:gdLst/>
                <a:ahLst/>
                <a:cxnLst/>
                <a:rect l="l" t="t" r="r" b="b"/>
                <a:pathLst>
                  <a:path w="8559" h="6096" extrusionOk="0">
                    <a:moveTo>
                      <a:pt x="7703" y="2096"/>
                    </a:moveTo>
                    <a:lnTo>
                      <a:pt x="761" y="6096"/>
                    </a:lnTo>
                    <a:cubicBezTo>
                      <a:pt x="761" y="6096"/>
                      <a:pt x="1" y="6096"/>
                      <a:pt x="1" y="5525"/>
                    </a:cubicBezTo>
                    <a:lnTo>
                      <a:pt x="1" y="5525"/>
                    </a:lnTo>
                    <a:cubicBezTo>
                      <a:pt x="-16" y="4924"/>
                      <a:pt x="270" y="4353"/>
                      <a:pt x="761" y="4001"/>
                    </a:cubicBezTo>
                    <a:lnTo>
                      <a:pt x="7703" y="0"/>
                    </a:lnTo>
                    <a:cubicBezTo>
                      <a:pt x="7703" y="0"/>
                      <a:pt x="8559" y="0"/>
                      <a:pt x="8559" y="571"/>
                    </a:cubicBezTo>
                    <a:lnTo>
                      <a:pt x="8559" y="571"/>
                    </a:lnTo>
                    <a:cubicBezTo>
                      <a:pt x="8537" y="1191"/>
                      <a:pt x="8218" y="1753"/>
                      <a:pt x="7703" y="209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 name="Google Shape;567;p16"/>
              <p:cNvSpPr/>
              <p:nvPr/>
            </p:nvSpPr>
            <p:spPr>
              <a:xfrm>
                <a:off x="4866015" y="4292025"/>
                <a:ext cx="219679" cy="127142"/>
              </a:xfrm>
              <a:custGeom>
                <a:avLst/>
                <a:gdLst/>
                <a:ahLst/>
                <a:cxnLst/>
                <a:rect l="l" t="t" r="r" b="b"/>
                <a:pathLst>
                  <a:path w="219679" h="127142" extrusionOk="0">
                    <a:moveTo>
                      <a:pt x="59268" y="125097"/>
                    </a:moveTo>
                    <a:lnTo>
                      <a:pt x="3257" y="92427"/>
                    </a:lnTo>
                    <a:cubicBezTo>
                      <a:pt x="-1593" y="89664"/>
                      <a:pt x="-927" y="84807"/>
                      <a:pt x="4589" y="81568"/>
                    </a:cubicBezTo>
                    <a:lnTo>
                      <a:pt x="140955" y="2701"/>
                    </a:lnTo>
                    <a:cubicBezTo>
                      <a:pt x="146802" y="-613"/>
                      <a:pt x="153882" y="-890"/>
                      <a:pt x="159974" y="1939"/>
                    </a:cubicBezTo>
                    <a:lnTo>
                      <a:pt x="216461" y="34610"/>
                    </a:lnTo>
                    <a:cubicBezTo>
                      <a:pt x="221215" y="37372"/>
                      <a:pt x="220645" y="42230"/>
                      <a:pt x="215129" y="45373"/>
                    </a:cubicBezTo>
                    <a:lnTo>
                      <a:pt x="78763" y="124240"/>
                    </a:lnTo>
                    <a:cubicBezTo>
                      <a:pt x="72819" y="127784"/>
                      <a:pt x="65499" y="128098"/>
                      <a:pt x="59268" y="125097"/>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 name="Google Shape;568;p16"/>
              <p:cNvSpPr/>
              <p:nvPr/>
            </p:nvSpPr>
            <p:spPr>
              <a:xfrm>
                <a:off x="4874289" y="4295203"/>
                <a:ext cx="203812" cy="117633"/>
              </a:xfrm>
              <a:custGeom>
                <a:avLst/>
                <a:gdLst/>
                <a:ahLst/>
                <a:cxnLst/>
                <a:rect l="l" t="t" r="r" b="b"/>
                <a:pathLst>
                  <a:path w="203812" h="117633" extrusionOk="0">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9" name="Google Shape;569;p16"/>
              <p:cNvSpPr/>
              <p:nvPr/>
            </p:nvSpPr>
            <p:spPr>
              <a:xfrm>
                <a:off x="4874289" y="4295203"/>
                <a:ext cx="203812" cy="117633"/>
              </a:xfrm>
              <a:custGeom>
                <a:avLst/>
                <a:gdLst/>
                <a:ahLst/>
                <a:cxnLst/>
                <a:rect l="l" t="t" r="r" b="b"/>
                <a:pathLst>
                  <a:path w="203812" h="117633" extrusionOk="0">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0" name="Google Shape;570;p16"/>
              <p:cNvSpPr/>
              <p:nvPr/>
            </p:nvSpPr>
            <p:spPr>
              <a:xfrm>
                <a:off x="5044723" y="4311872"/>
                <a:ext cx="5135" cy="2857"/>
              </a:xfrm>
              <a:custGeom>
                <a:avLst/>
                <a:gdLst/>
                <a:ahLst/>
                <a:cxnLst/>
                <a:rect l="l" t="t" r="r" b="b"/>
                <a:pathLst>
                  <a:path w="5135" h="2857" extrusionOk="0">
                    <a:moveTo>
                      <a:pt x="5135" y="1429"/>
                    </a:moveTo>
                    <a:cubicBezTo>
                      <a:pt x="5135" y="2218"/>
                      <a:pt x="3986" y="2857"/>
                      <a:pt x="2568" y="2857"/>
                    </a:cubicBezTo>
                    <a:cubicBezTo>
                      <a:pt x="1150" y="2857"/>
                      <a:pt x="0" y="2218"/>
                      <a:pt x="0" y="1429"/>
                    </a:cubicBezTo>
                    <a:cubicBezTo>
                      <a:pt x="0" y="640"/>
                      <a:pt x="1150" y="0"/>
                      <a:pt x="2568" y="0"/>
                    </a:cubicBezTo>
                    <a:cubicBezTo>
                      <a:pt x="3986" y="0"/>
                      <a:pt x="5135" y="640"/>
                      <a:pt x="5135" y="142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1" name="Google Shape;571;p16"/>
              <p:cNvSpPr/>
              <p:nvPr/>
            </p:nvSpPr>
            <p:spPr>
              <a:xfrm>
                <a:off x="5046530" y="4312698"/>
                <a:ext cx="1521" cy="1221"/>
              </a:xfrm>
              <a:custGeom>
                <a:avLst/>
                <a:gdLst/>
                <a:ahLst/>
                <a:cxnLst/>
                <a:rect l="l" t="t" r="r" b="b"/>
                <a:pathLst>
                  <a:path w="1521" h="1221" extrusionOk="0">
                    <a:moveTo>
                      <a:pt x="0" y="1079"/>
                    </a:moveTo>
                    <a:cubicBezTo>
                      <a:pt x="0" y="1079"/>
                      <a:pt x="0" y="412"/>
                      <a:pt x="0" y="221"/>
                    </a:cubicBezTo>
                    <a:cubicBezTo>
                      <a:pt x="465" y="-74"/>
                      <a:pt x="1056" y="-74"/>
                      <a:pt x="1522" y="221"/>
                    </a:cubicBezTo>
                    <a:cubicBezTo>
                      <a:pt x="1522" y="221"/>
                      <a:pt x="1522" y="793"/>
                      <a:pt x="1522" y="1079"/>
                    </a:cubicBezTo>
                    <a:cubicBezTo>
                      <a:pt x="1033" y="1269"/>
                      <a:pt x="489" y="1269"/>
                      <a:pt x="0" y="1079"/>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72" name="Google Shape;572;p16"/>
            <p:cNvSpPr/>
            <p:nvPr/>
          </p:nvSpPr>
          <p:spPr>
            <a:xfrm>
              <a:off x="6948039" y="2876090"/>
              <a:ext cx="48317" cy="40269"/>
            </a:xfrm>
            <a:custGeom>
              <a:avLst/>
              <a:gdLst/>
              <a:ahLst/>
              <a:cxnLst/>
              <a:rect l="l" t="t" r="r" b="b"/>
              <a:pathLst>
                <a:path w="129087" h="107584" extrusionOk="0">
                  <a:moveTo>
                    <a:pt x="100516" y="75867"/>
                  </a:moveTo>
                  <a:cubicBezTo>
                    <a:pt x="100516" y="75867"/>
                    <a:pt x="130375" y="48911"/>
                    <a:pt x="129044" y="13192"/>
                  </a:cubicBezTo>
                  <a:cubicBezTo>
                    <a:pt x="127237" y="-11668"/>
                    <a:pt x="112212" y="6239"/>
                    <a:pt x="112212" y="6239"/>
                  </a:cubicBezTo>
                  <a:lnTo>
                    <a:pt x="97092" y="33671"/>
                  </a:lnTo>
                  <a:cubicBezTo>
                    <a:pt x="89594" y="43806"/>
                    <a:pt x="79821" y="52026"/>
                    <a:pt x="68564" y="57674"/>
                  </a:cubicBezTo>
                  <a:cubicBezTo>
                    <a:pt x="57968" y="58693"/>
                    <a:pt x="47431" y="60255"/>
                    <a:pt x="36992" y="62341"/>
                  </a:cubicBezTo>
                  <a:cubicBezTo>
                    <a:pt x="18448" y="65961"/>
                    <a:pt x="0" y="89202"/>
                    <a:pt x="0" y="89202"/>
                  </a:cubicBezTo>
                  <a:lnTo>
                    <a:pt x="23298" y="1075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3" name="Google Shape;573;p16"/>
            <p:cNvSpPr/>
            <p:nvPr/>
          </p:nvSpPr>
          <p:spPr>
            <a:xfrm>
              <a:off x="6688913" y="2310158"/>
              <a:ext cx="266346" cy="294746"/>
            </a:xfrm>
            <a:custGeom>
              <a:avLst/>
              <a:gdLst/>
              <a:ahLst/>
              <a:cxnLst/>
              <a:rect l="l" t="t" r="r" b="b"/>
              <a:pathLst>
                <a:path w="711585" h="787458" extrusionOk="0">
                  <a:moveTo>
                    <a:pt x="654254" y="325496"/>
                  </a:moveTo>
                  <a:lnTo>
                    <a:pt x="104510" y="7551"/>
                  </a:lnTo>
                  <a:cubicBezTo>
                    <a:pt x="93809" y="169"/>
                    <a:pt x="80334" y="-1936"/>
                    <a:pt x="67898" y="1836"/>
                  </a:cubicBezTo>
                  <a:lnTo>
                    <a:pt x="67898" y="1836"/>
                  </a:lnTo>
                  <a:cubicBezTo>
                    <a:pt x="65551" y="2808"/>
                    <a:pt x="63345" y="4093"/>
                    <a:pt x="61336" y="5646"/>
                  </a:cubicBezTo>
                  <a:lnTo>
                    <a:pt x="0" y="40793"/>
                  </a:lnTo>
                  <a:lnTo>
                    <a:pt x="47548" y="96705"/>
                  </a:lnTo>
                  <a:lnTo>
                    <a:pt x="47548" y="326258"/>
                  </a:lnTo>
                  <a:cubicBezTo>
                    <a:pt x="49713" y="366529"/>
                    <a:pt x="70903" y="403353"/>
                    <a:pt x="104605" y="425413"/>
                  </a:cubicBezTo>
                  <a:lnTo>
                    <a:pt x="275776" y="533140"/>
                  </a:lnTo>
                  <a:lnTo>
                    <a:pt x="322277" y="639916"/>
                  </a:lnTo>
                  <a:lnTo>
                    <a:pt x="273303" y="723069"/>
                  </a:lnTo>
                  <a:lnTo>
                    <a:pt x="341487" y="684016"/>
                  </a:lnTo>
                  <a:lnTo>
                    <a:pt x="406246" y="608674"/>
                  </a:lnTo>
                  <a:lnTo>
                    <a:pt x="612888" y="720783"/>
                  </a:lnTo>
                  <a:lnTo>
                    <a:pt x="624014" y="787458"/>
                  </a:lnTo>
                  <a:lnTo>
                    <a:pt x="693624" y="747644"/>
                  </a:lnTo>
                  <a:lnTo>
                    <a:pt x="695526" y="746500"/>
                  </a:lnTo>
                  <a:lnTo>
                    <a:pt x="696191" y="746500"/>
                  </a:lnTo>
                  <a:lnTo>
                    <a:pt x="696191" y="746500"/>
                  </a:lnTo>
                  <a:cubicBezTo>
                    <a:pt x="706983" y="737785"/>
                    <a:pt x="712695" y="724231"/>
                    <a:pt x="711407" y="710401"/>
                  </a:cubicBezTo>
                  <a:lnTo>
                    <a:pt x="711407" y="424651"/>
                  </a:lnTo>
                  <a:cubicBezTo>
                    <a:pt x="709219" y="384370"/>
                    <a:pt x="687992" y="347536"/>
                    <a:pt x="654254" y="325496"/>
                  </a:cubicBez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4" name="Google Shape;574;p16"/>
            <p:cNvSpPr/>
            <p:nvPr/>
          </p:nvSpPr>
          <p:spPr>
            <a:xfrm>
              <a:off x="6681190" y="2324699"/>
              <a:ext cx="248446" cy="281264"/>
            </a:xfrm>
            <a:custGeom>
              <a:avLst/>
              <a:gdLst/>
              <a:ahLst/>
              <a:cxnLst/>
              <a:rect l="l" t="t" r="r" b="b"/>
              <a:pathLst>
                <a:path w="663763" h="751441" extrusionOk="0">
                  <a:moveTo>
                    <a:pt x="606802" y="325697"/>
                  </a:moveTo>
                  <a:lnTo>
                    <a:pt x="57057" y="7848"/>
                  </a:lnTo>
                  <a:cubicBezTo>
                    <a:pt x="25485" y="-10440"/>
                    <a:pt x="0" y="4324"/>
                    <a:pt x="0" y="40805"/>
                  </a:cubicBezTo>
                  <a:lnTo>
                    <a:pt x="0" y="326555"/>
                  </a:lnTo>
                  <a:cubicBezTo>
                    <a:pt x="2165" y="366826"/>
                    <a:pt x="23356" y="403650"/>
                    <a:pt x="57057" y="425710"/>
                  </a:cubicBezTo>
                  <a:lnTo>
                    <a:pt x="228228" y="533533"/>
                  </a:lnTo>
                  <a:lnTo>
                    <a:pt x="293939" y="684314"/>
                  </a:lnTo>
                  <a:lnTo>
                    <a:pt x="358699" y="608971"/>
                  </a:lnTo>
                  <a:lnTo>
                    <a:pt x="606707" y="743654"/>
                  </a:lnTo>
                  <a:cubicBezTo>
                    <a:pt x="638278" y="761847"/>
                    <a:pt x="663764" y="747083"/>
                    <a:pt x="663764" y="710603"/>
                  </a:cubicBezTo>
                  <a:lnTo>
                    <a:pt x="663764" y="424853"/>
                  </a:lnTo>
                  <a:cubicBezTo>
                    <a:pt x="661621" y="384600"/>
                    <a:pt x="640468" y="347776"/>
                    <a:pt x="606802" y="325697"/>
                  </a:cubicBezTo>
                  <a:close/>
                </a:path>
              </a:pathLst>
            </a:custGeom>
            <a:solidFill>
              <a:srgbClr val="E26D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 name="Google Shape;575;p16"/>
            <p:cNvSpPr/>
            <p:nvPr/>
          </p:nvSpPr>
          <p:spPr>
            <a:xfrm>
              <a:off x="7244522" y="2103554"/>
              <a:ext cx="267380" cy="295937"/>
            </a:xfrm>
            <a:custGeom>
              <a:avLst/>
              <a:gdLst/>
              <a:ahLst/>
              <a:cxnLst/>
              <a:rect l="l" t="t" r="r" b="b"/>
              <a:pathLst>
                <a:path w="713014" h="789165" extrusionOk="0">
                  <a:moveTo>
                    <a:pt x="655586" y="326155"/>
                  </a:moveTo>
                  <a:lnTo>
                    <a:pt x="104700" y="7639"/>
                  </a:lnTo>
                  <a:cubicBezTo>
                    <a:pt x="93992" y="191"/>
                    <a:pt x="80470" y="-1949"/>
                    <a:pt x="67993" y="1829"/>
                  </a:cubicBezTo>
                  <a:lnTo>
                    <a:pt x="67993" y="1829"/>
                  </a:lnTo>
                  <a:cubicBezTo>
                    <a:pt x="65625" y="2760"/>
                    <a:pt x="63419" y="4045"/>
                    <a:pt x="61432" y="5639"/>
                  </a:cubicBezTo>
                  <a:lnTo>
                    <a:pt x="0" y="40882"/>
                  </a:lnTo>
                  <a:lnTo>
                    <a:pt x="47548" y="96793"/>
                  </a:lnTo>
                  <a:lnTo>
                    <a:pt x="47548" y="326917"/>
                  </a:lnTo>
                  <a:cubicBezTo>
                    <a:pt x="49697" y="367241"/>
                    <a:pt x="70884" y="404130"/>
                    <a:pt x="104605" y="426263"/>
                  </a:cubicBezTo>
                  <a:lnTo>
                    <a:pt x="276252" y="534277"/>
                  </a:lnTo>
                  <a:lnTo>
                    <a:pt x="322848" y="641242"/>
                  </a:lnTo>
                  <a:lnTo>
                    <a:pt x="273874" y="724586"/>
                  </a:lnTo>
                  <a:lnTo>
                    <a:pt x="342248" y="685629"/>
                  </a:lnTo>
                  <a:lnTo>
                    <a:pt x="407102" y="610096"/>
                  </a:lnTo>
                  <a:lnTo>
                    <a:pt x="614029" y="722491"/>
                  </a:lnTo>
                  <a:lnTo>
                    <a:pt x="625250" y="789166"/>
                  </a:lnTo>
                  <a:lnTo>
                    <a:pt x="694955" y="749161"/>
                  </a:lnTo>
                  <a:lnTo>
                    <a:pt x="696857" y="748113"/>
                  </a:lnTo>
                  <a:lnTo>
                    <a:pt x="697523" y="748113"/>
                  </a:lnTo>
                  <a:lnTo>
                    <a:pt x="697523" y="748113"/>
                  </a:lnTo>
                  <a:cubicBezTo>
                    <a:pt x="708373" y="739436"/>
                    <a:pt x="714136" y="725863"/>
                    <a:pt x="712833" y="712013"/>
                  </a:cubicBezTo>
                  <a:lnTo>
                    <a:pt x="712833" y="426263"/>
                  </a:lnTo>
                  <a:cubicBezTo>
                    <a:pt x="710874" y="385631"/>
                    <a:pt x="689592" y="348402"/>
                    <a:pt x="655586" y="326155"/>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6" name="Google Shape;576;p16"/>
            <p:cNvSpPr/>
            <p:nvPr/>
          </p:nvSpPr>
          <p:spPr>
            <a:xfrm>
              <a:off x="7236798" y="2118137"/>
              <a:ext cx="249375" cy="282304"/>
            </a:xfrm>
            <a:custGeom>
              <a:avLst/>
              <a:gdLst/>
              <a:ahLst/>
              <a:cxnLst/>
              <a:rect l="l" t="t" r="r" b="b"/>
              <a:pathLst>
                <a:path w="665000" h="752811" extrusionOk="0">
                  <a:moveTo>
                    <a:pt x="607848" y="326342"/>
                  </a:moveTo>
                  <a:lnTo>
                    <a:pt x="57057" y="7826"/>
                  </a:lnTo>
                  <a:cubicBezTo>
                    <a:pt x="25485" y="-10462"/>
                    <a:pt x="0" y="4397"/>
                    <a:pt x="0" y="40973"/>
                  </a:cubicBezTo>
                  <a:lnTo>
                    <a:pt x="0" y="326723"/>
                  </a:lnTo>
                  <a:cubicBezTo>
                    <a:pt x="2149" y="367046"/>
                    <a:pt x="23336" y="403936"/>
                    <a:pt x="57057" y="426069"/>
                  </a:cubicBezTo>
                  <a:lnTo>
                    <a:pt x="228799" y="534464"/>
                  </a:lnTo>
                  <a:lnTo>
                    <a:pt x="294700" y="685625"/>
                  </a:lnTo>
                  <a:lnTo>
                    <a:pt x="359555" y="610092"/>
                  </a:lnTo>
                  <a:lnTo>
                    <a:pt x="607943" y="744966"/>
                  </a:lnTo>
                  <a:cubicBezTo>
                    <a:pt x="639610" y="763254"/>
                    <a:pt x="665000" y="748490"/>
                    <a:pt x="665000" y="711914"/>
                  </a:cubicBezTo>
                  <a:lnTo>
                    <a:pt x="665000" y="426164"/>
                  </a:lnTo>
                  <a:cubicBezTo>
                    <a:pt x="662994" y="385648"/>
                    <a:pt x="641749" y="348541"/>
                    <a:pt x="607848" y="326342"/>
                  </a:cubicBez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7" name="Google Shape;577;p16"/>
            <p:cNvSpPr/>
            <p:nvPr/>
          </p:nvSpPr>
          <p:spPr>
            <a:xfrm rot="-1798898">
              <a:off x="7282126" y="2196393"/>
              <a:ext cx="24191" cy="41957"/>
            </a:xfrm>
            <a:custGeom>
              <a:avLst/>
              <a:gdLst/>
              <a:ahLst/>
              <a:cxnLst/>
              <a:rect l="l" t="t" r="r" b="b"/>
              <a:pathLst>
                <a:path w="64474" h="111823" extrusionOk="0">
                  <a:moveTo>
                    <a:pt x="64475" y="55912"/>
                  </a:moveTo>
                  <a:cubicBezTo>
                    <a:pt x="64475" y="86791"/>
                    <a:pt x="50041" y="111823"/>
                    <a:pt x="32237" y="111823"/>
                  </a:cubicBezTo>
                  <a:cubicBezTo>
                    <a:pt x="14433" y="111823"/>
                    <a:pt x="0" y="86791"/>
                    <a:pt x="0" y="55912"/>
                  </a:cubicBezTo>
                  <a:cubicBezTo>
                    <a:pt x="0" y="25033"/>
                    <a:pt x="14433" y="0"/>
                    <a:pt x="32237" y="0"/>
                  </a:cubicBezTo>
                  <a:cubicBezTo>
                    <a:pt x="50041" y="0"/>
                    <a:pt x="64475" y="25033"/>
                    <a:pt x="64475" y="5591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16"/>
            <p:cNvSpPr/>
            <p:nvPr/>
          </p:nvSpPr>
          <p:spPr>
            <a:xfrm rot="-1778992">
              <a:off x="7345395" y="2232411"/>
              <a:ext cx="24194" cy="41962"/>
            </a:xfrm>
            <a:custGeom>
              <a:avLst/>
              <a:gdLst/>
              <a:ahLst/>
              <a:cxnLst/>
              <a:rect l="l" t="t" r="r" b="b"/>
              <a:pathLst>
                <a:path w="64696" h="112208" extrusionOk="0">
                  <a:moveTo>
                    <a:pt x="64698" y="56104"/>
                  </a:moveTo>
                  <a:cubicBezTo>
                    <a:pt x="64698" y="87090"/>
                    <a:pt x="50215" y="112209"/>
                    <a:pt x="32350" y="112209"/>
                  </a:cubicBezTo>
                  <a:cubicBezTo>
                    <a:pt x="14484" y="112209"/>
                    <a:pt x="1" y="87090"/>
                    <a:pt x="1" y="56104"/>
                  </a:cubicBezTo>
                  <a:cubicBezTo>
                    <a:pt x="1" y="25119"/>
                    <a:pt x="14484" y="0"/>
                    <a:pt x="32350" y="0"/>
                  </a:cubicBezTo>
                  <a:cubicBezTo>
                    <a:pt x="50215" y="0"/>
                    <a:pt x="64698" y="25119"/>
                    <a:pt x="64698" y="5610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16"/>
            <p:cNvSpPr/>
            <p:nvPr/>
          </p:nvSpPr>
          <p:spPr>
            <a:xfrm rot="-1798898">
              <a:off x="7404420" y="2267151"/>
              <a:ext cx="24191" cy="41957"/>
            </a:xfrm>
            <a:custGeom>
              <a:avLst/>
              <a:gdLst/>
              <a:ahLst/>
              <a:cxnLst/>
              <a:rect l="l" t="t" r="r" b="b"/>
              <a:pathLst>
                <a:path w="64474" h="111823" extrusionOk="0">
                  <a:moveTo>
                    <a:pt x="64474" y="55912"/>
                  </a:moveTo>
                  <a:cubicBezTo>
                    <a:pt x="64474" y="86791"/>
                    <a:pt x="50041" y="111823"/>
                    <a:pt x="32237" y="111823"/>
                  </a:cubicBezTo>
                  <a:cubicBezTo>
                    <a:pt x="14433" y="111823"/>
                    <a:pt x="0" y="86791"/>
                    <a:pt x="0" y="55912"/>
                  </a:cubicBezTo>
                  <a:cubicBezTo>
                    <a:pt x="0" y="25033"/>
                    <a:pt x="14433" y="0"/>
                    <a:pt x="32237" y="0"/>
                  </a:cubicBezTo>
                  <a:cubicBezTo>
                    <a:pt x="50041" y="0"/>
                    <a:pt x="64474" y="25033"/>
                    <a:pt x="64474" y="5591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16"/>
            <p:cNvSpPr/>
            <p:nvPr/>
          </p:nvSpPr>
          <p:spPr>
            <a:xfrm>
              <a:off x="7054307" y="2375460"/>
              <a:ext cx="81342" cy="108498"/>
            </a:xfrm>
            <a:custGeom>
              <a:avLst/>
              <a:gdLst/>
              <a:ahLst/>
              <a:cxnLst/>
              <a:rect l="l" t="t" r="r" b="b"/>
              <a:pathLst>
                <a:path w="216911" h="289327" extrusionOk="0">
                  <a:moveTo>
                    <a:pt x="216912" y="195983"/>
                  </a:moveTo>
                  <a:cubicBezTo>
                    <a:pt x="216912" y="129308"/>
                    <a:pt x="170030" y="47678"/>
                    <a:pt x="112307" y="14246"/>
                  </a:cubicBezTo>
                  <a:cubicBezTo>
                    <a:pt x="81496" y="-3566"/>
                    <a:pt x="53919" y="-4042"/>
                    <a:pt x="34805" y="9293"/>
                  </a:cubicBezTo>
                  <a:lnTo>
                    <a:pt x="0" y="29009"/>
                  </a:lnTo>
                  <a:lnTo>
                    <a:pt x="14835" y="34915"/>
                  </a:lnTo>
                  <a:cubicBezTo>
                    <a:pt x="9738" y="47589"/>
                    <a:pt x="7246" y="61163"/>
                    <a:pt x="7512" y="74825"/>
                  </a:cubicBezTo>
                  <a:cubicBezTo>
                    <a:pt x="7512" y="141500"/>
                    <a:pt x="54394" y="223034"/>
                    <a:pt x="112117" y="256562"/>
                  </a:cubicBezTo>
                  <a:cubicBezTo>
                    <a:pt x="121018" y="261857"/>
                    <a:pt x="130623" y="265858"/>
                    <a:pt x="140645" y="268468"/>
                  </a:cubicBezTo>
                  <a:lnTo>
                    <a:pt x="140645" y="289328"/>
                  </a:lnTo>
                  <a:lnTo>
                    <a:pt x="185530" y="263991"/>
                  </a:lnTo>
                  <a:lnTo>
                    <a:pt x="185530" y="263991"/>
                  </a:lnTo>
                  <a:lnTo>
                    <a:pt x="185530" y="263991"/>
                  </a:lnTo>
                  <a:cubicBezTo>
                    <a:pt x="205310" y="252656"/>
                    <a:pt x="216912" y="229225"/>
                    <a:pt x="216912" y="1959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16"/>
            <p:cNvSpPr/>
            <p:nvPr/>
          </p:nvSpPr>
          <p:spPr>
            <a:xfrm rot="-1798898">
              <a:off x="7049958" y="2378905"/>
              <a:ext cx="64153" cy="111361"/>
            </a:xfrm>
            <a:custGeom>
              <a:avLst/>
              <a:gdLst/>
              <a:ahLst/>
              <a:cxnLst/>
              <a:rect l="l" t="t" r="r" b="b"/>
              <a:pathLst>
                <a:path w="170980" h="296798" extrusionOk="0">
                  <a:moveTo>
                    <a:pt x="170981" y="148399"/>
                  </a:moveTo>
                  <a:cubicBezTo>
                    <a:pt x="170981" y="230358"/>
                    <a:pt x="132706" y="296799"/>
                    <a:pt x="85491" y="296799"/>
                  </a:cubicBezTo>
                  <a:cubicBezTo>
                    <a:pt x="38276" y="296799"/>
                    <a:pt x="0" y="230358"/>
                    <a:pt x="0" y="148399"/>
                  </a:cubicBezTo>
                  <a:cubicBezTo>
                    <a:pt x="0" y="66441"/>
                    <a:pt x="38276" y="0"/>
                    <a:pt x="85491" y="0"/>
                  </a:cubicBezTo>
                  <a:cubicBezTo>
                    <a:pt x="132706" y="0"/>
                    <a:pt x="170981" y="66441"/>
                    <a:pt x="170981" y="148399"/>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16"/>
            <p:cNvSpPr/>
            <p:nvPr/>
          </p:nvSpPr>
          <p:spPr>
            <a:xfrm rot="-1798898">
              <a:off x="7061883" y="2407428"/>
              <a:ext cx="9134" cy="15868"/>
            </a:xfrm>
            <a:custGeom>
              <a:avLst/>
              <a:gdLst/>
              <a:ahLst/>
              <a:cxnLst/>
              <a:rect l="l" t="t" r="r" b="b"/>
              <a:pathLst>
                <a:path w="24344" h="42290" extrusionOk="0">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16"/>
            <p:cNvSpPr/>
            <p:nvPr/>
          </p:nvSpPr>
          <p:spPr>
            <a:xfrm rot="-1798898">
              <a:off x="7092283" y="2424967"/>
              <a:ext cx="9134" cy="15868"/>
            </a:xfrm>
            <a:custGeom>
              <a:avLst/>
              <a:gdLst/>
              <a:ahLst/>
              <a:cxnLst/>
              <a:rect l="l" t="t" r="r" b="b"/>
              <a:pathLst>
                <a:path w="24344" h="42290" extrusionOk="0">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16"/>
            <p:cNvSpPr/>
            <p:nvPr/>
          </p:nvSpPr>
          <p:spPr>
            <a:xfrm>
              <a:off x="7066445" y="2439547"/>
              <a:ext cx="31881" cy="22328"/>
            </a:xfrm>
            <a:custGeom>
              <a:avLst/>
              <a:gdLst/>
              <a:ahLst/>
              <a:cxnLst/>
              <a:rect l="l" t="t" r="r" b="b"/>
              <a:pathLst>
                <a:path w="85015" h="59542" extrusionOk="0">
                  <a:moveTo>
                    <a:pt x="0" y="0"/>
                  </a:moveTo>
                  <a:cubicBezTo>
                    <a:pt x="0" y="0"/>
                    <a:pt x="13694" y="37528"/>
                    <a:pt x="41272" y="53435"/>
                  </a:cubicBezTo>
                  <a:cubicBezTo>
                    <a:pt x="68849" y="69342"/>
                    <a:pt x="85015" y="49149"/>
                    <a:pt x="85015" y="4914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16"/>
            <p:cNvSpPr/>
            <p:nvPr/>
          </p:nvSpPr>
          <p:spPr>
            <a:xfrm>
              <a:off x="7016984" y="2605070"/>
              <a:ext cx="22181" cy="70080"/>
            </a:xfrm>
            <a:custGeom>
              <a:avLst/>
              <a:gdLst/>
              <a:ahLst/>
              <a:cxnLst/>
              <a:rect l="l" t="t" r="r" b="b"/>
              <a:pathLst>
                <a:path w="59149" h="186880" extrusionOk="0">
                  <a:moveTo>
                    <a:pt x="0" y="152591"/>
                  </a:moveTo>
                  <a:lnTo>
                    <a:pt x="59149" y="186881"/>
                  </a:lnTo>
                  <a:lnTo>
                    <a:pt x="59149" y="34195"/>
                  </a:lnTo>
                  <a:lnTo>
                    <a:pt x="0" y="0"/>
                  </a:lnTo>
                  <a:lnTo>
                    <a:pt x="0" y="152591"/>
                  </a:lnTo>
                  <a:close/>
                </a:path>
              </a:pathLst>
            </a:custGeom>
            <a:solidFill>
              <a:srgbClr val="1155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16"/>
            <p:cNvSpPr/>
            <p:nvPr/>
          </p:nvSpPr>
          <p:spPr>
            <a:xfrm>
              <a:off x="7016984" y="2594731"/>
              <a:ext cx="41045" cy="23253"/>
            </a:xfrm>
            <a:custGeom>
              <a:avLst/>
              <a:gdLst/>
              <a:ahLst/>
              <a:cxnLst/>
              <a:rect l="l" t="t" r="r" b="b"/>
              <a:pathLst>
                <a:path w="109454" h="62007" extrusionOk="0">
                  <a:moveTo>
                    <a:pt x="59149" y="62008"/>
                  </a:moveTo>
                  <a:lnTo>
                    <a:pt x="0" y="27718"/>
                  </a:lnTo>
                  <a:lnTo>
                    <a:pt x="47928" y="0"/>
                  </a:lnTo>
                  <a:lnTo>
                    <a:pt x="109455" y="34480"/>
                  </a:lnTo>
                  <a:lnTo>
                    <a:pt x="59149" y="62008"/>
                  </a:lnTo>
                  <a:close/>
                </a:path>
              </a:pathLst>
            </a:custGeom>
            <a:solidFill>
              <a:srgbClr val="3C78D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16"/>
            <p:cNvSpPr/>
            <p:nvPr/>
          </p:nvSpPr>
          <p:spPr>
            <a:xfrm>
              <a:off x="7057740" y="2595705"/>
              <a:ext cx="65605" cy="105819"/>
            </a:xfrm>
            <a:custGeom>
              <a:avLst/>
              <a:gdLst/>
              <a:ahLst/>
              <a:cxnLst/>
              <a:rect l="l" t="t" r="r" b="b"/>
              <a:pathLst>
                <a:path w="174947" h="282184" extrusionOk="0">
                  <a:moveTo>
                    <a:pt x="174880" y="168275"/>
                  </a:moveTo>
                  <a:cubicBezTo>
                    <a:pt x="174376" y="153645"/>
                    <a:pt x="166502" y="140272"/>
                    <a:pt x="153959" y="132747"/>
                  </a:cubicBezTo>
                  <a:lnTo>
                    <a:pt x="84635" y="92646"/>
                  </a:lnTo>
                  <a:lnTo>
                    <a:pt x="95666" y="40545"/>
                  </a:lnTo>
                  <a:lnTo>
                    <a:pt x="95666" y="36639"/>
                  </a:lnTo>
                  <a:cubicBezTo>
                    <a:pt x="95704" y="31096"/>
                    <a:pt x="94933" y="25581"/>
                    <a:pt x="93383" y="20256"/>
                  </a:cubicBezTo>
                  <a:cubicBezTo>
                    <a:pt x="91291" y="13398"/>
                    <a:pt x="83874" y="-2889"/>
                    <a:pt x="79119" y="445"/>
                  </a:cubicBezTo>
                  <a:lnTo>
                    <a:pt x="6562" y="42450"/>
                  </a:lnTo>
                  <a:cubicBezTo>
                    <a:pt x="2187" y="43688"/>
                    <a:pt x="0" y="48736"/>
                    <a:pt x="0" y="56356"/>
                  </a:cubicBezTo>
                  <a:lnTo>
                    <a:pt x="0" y="184087"/>
                  </a:lnTo>
                  <a:cubicBezTo>
                    <a:pt x="903" y="199546"/>
                    <a:pt x="9053" y="213671"/>
                    <a:pt x="21967" y="222187"/>
                  </a:cubicBezTo>
                  <a:lnTo>
                    <a:pt x="120961" y="279337"/>
                  </a:lnTo>
                  <a:cubicBezTo>
                    <a:pt x="129710" y="284385"/>
                    <a:pt x="137412" y="282480"/>
                    <a:pt x="140741" y="275527"/>
                  </a:cubicBezTo>
                  <a:lnTo>
                    <a:pt x="173739" y="204280"/>
                  </a:lnTo>
                  <a:cubicBezTo>
                    <a:pt x="174728" y="201632"/>
                    <a:pt x="175118" y="198803"/>
                    <a:pt x="174880" y="19599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16"/>
            <p:cNvSpPr/>
            <p:nvPr/>
          </p:nvSpPr>
          <p:spPr>
            <a:xfrm>
              <a:off x="7095932" y="2684289"/>
              <a:ext cx="13087" cy="23860"/>
            </a:xfrm>
            <a:custGeom>
              <a:avLst/>
              <a:gdLst/>
              <a:ahLst/>
              <a:cxnLst/>
              <a:rect l="l" t="t" r="r" b="b"/>
              <a:pathLst>
                <a:path w="34899" h="63627" extrusionOk="0">
                  <a:moveTo>
                    <a:pt x="0" y="63627"/>
                  </a:moveTo>
                  <a:lnTo>
                    <a:pt x="34900" y="43148"/>
                  </a:lnTo>
                  <a:lnTo>
                    <a:pt x="3138" y="0"/>
                  </a:lnTo>
                  <a:lnTo>
                    <a:pt x="0" y="63627"/>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16"/>
            <p:cNvSpPr/>
            <p:nvPr/>
          </p:nvSpPr>
          <p:spPr>
            <a:xfrm>
              <a:off x="7045282" y="2602986"/>
              <a:ext cx="65605" cy="105693"/>
            </a:xfrm>
            <a:custGeom>
              <a:avLst/>
              <a:gdLst/>
              <a:ahLst/>
              <a:cxnLst/>
              <a:rect l="l" t="t" r="r" b="b"/>
              <a:pathLst>
                <a:path w="174947" h="281849" extrusionOk="0">
                  <a:moveTo>
                    <a:pt x="174880" y="168254"/>
                  </a:moveTo>
                  <a:cubicBezTo>
                    <a:pt x="174319" y="153642"/>
                    <a:pt x="166464" y="140288"/>
                    <a:pt x="153959" y="132725"/>
                  </a:cubicBezTo>
                  <a:lnTo>
                    <a:pt x="84635" y="92720"/>
                  </a:lnTo>
                  <a:lnTo>
                    <a:pt x="95666" y="40523"/>
                  </a:lnTo>
                  <a:lnTo>
                    <a:pt x="95666" y="36713"/>
                  </a:lnTo>
                  <a:cubicBezTo>
                    <a:pt x="95704" y="31141"/>
                    <a:pt x="94933" y="25588"/>
                    <a:pt x="93383" y="20235"/>
                  </a:cubicBezTo>
                  <a:cubicBezTo>
                    <a:pt x="91291" y="13377"/>
                    <a:pt x="83874" y="-2815"/>
                    <a:pt x="79119" y="423"/>
                  </a:cubicBezTo>
                  <a:lnTo>
                    <a:pt x="6562" y="42429"/>
                  </a:lnTo>
                  <a:cubicBezTo>
                    <a:pt x="2187" y="43667"/>
                    <a:pt x="0" y="48810"/>
                    <a:pt x="0" y="56430"/>
                  </a:cubicBezTo>
                  <a:lnTo>
                    <a:pt x="0" y="183684"/>
                  </a:lnTo>
                  <a:cubicBezTo>
                    <a:pt x="875" y="199153"/>
                    <a:pt x="9025" y="213288"/>
                    <a:pt x="21967" y="221784"/>
                  </a:cubicBezTo>
                  <a:lnTo>
                    <a:pt x="120961" y="278934"/>
                  </a:lnTo>
                  <a:cubicBezTo>
                    <a:pt x="129710" y="284078"/>
                    <a:pt x="137412" y="282173"/>
                    <a:pt x="140741" y="275124"/>
                  </a:cubicBezTo>
                  <a:lnTo>
                    <a:pt x="173739" y="203877"/>
                  </a:lnTo>
                  <a:cubicBezTo>
                    <a:pt x="174728" y="201229"/>
                    <a:pt x="175118" y="198400"/>
                    <a:pt x="174880" y="195590"/>
                  </a:cubicBezTo>
                  <a:close/>
                </a:path>
              </a:pathLst>
            </a:custGeom>
            <a:solidFill>
              <a:srgbClr val="EFBD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199" y="605600"/>
            <a:ext cx="8505825" cy="1082700"/>
          </a:xfrm>
        </p:spPr>
        <p:txBody>
          <a:bodyPr/>
          <a:lstStyle/>
          <a:p>
            <a:r>
              <a:rPr lang="es-MX" dirty="0"/>
              <a:t>Redes neuronales </a:t>
            </a:r>
          </a:p>
        </p:txBody>
      </p:sp>
      <p:sp>
        <p:nvSpPr>
          <p:cNvPr id="3" name="Marcador de texto 2"/>
          <p:cNvSpPr>
            <a:spLocks noGrp="1"/>
          </p:cNvSpPr>
          <p:nvPr>
            <p:ph type="body" idx="1"/>
          </p:nvPr>
        </p:nvSpPr>
        <p:spPr>
          <a:xfrm>
            <a:off x="457199" y="1471874"/>
            <a:ext cx="8315325" cy="2966775"/>
          </a:xfrm>
        </p:spPr>
        <p:txBody>
          <a:bodyPr/>
          <a:lstStyle/>
          <a:p>
            <a:pPr algn="just"/>
            <a:r>
              <a:rPr lang="es-MX" dirty="0"/>
              <a:t>Las redes neuronales son técnicas de modelado no lineal sofisticadas que son capaces de modelar funciones complejas. Pueden aplicarse a problemas de predicción, clasificación o control en un amplio espectro de campos como las finanzas, la psicología cognitiva/neurociencia, la medicina, la ingeniería y la física</a:t>
            </a:r>
            <a:r>
              <a:rPr lang="es-MX" dirty="0" smtClean="0"/>
              <a:t>.</a:t>
            </a:r>
          </a:p>
          <a:p>
            <a:pPr algn="just"/>
            <a:r>
              <a:rPr lang="es-MX" dirty="0"/>
              <a:t>Las redes neuronales se utilizan cuando no se conoce la naturaleza exacta de la relación entre los valores de entrada y de salida. Una característica clave de las redes neuronales es que aprenden la relación entre los valores de entrada y salida a través del entrenamiento</a:t>
            </a:r>
          </a:p>
        </p:txBody>
      </p:sp>
      <p:sp>
        <p:nvSpPr>
          <p:cNvPr id="5" name="Marcador de número de diapositiva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20</a:t>
            </a:fld>
            <a:endParaRPr lang="es-MX"/>
          </a:p>
        </p:txBody>
      </p:sp>
    </p:spTree>
    <p:extLst>
      <p:ext uri="{BB962C8B-B14F-4D97-AF65-F5344CB8AC3E}">
        <p14:creationId xmlns:p14="http://schemas.microsoft.com/office/powerpoint/2010/main" val="586192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199" y="605600"/>
            <a:ext cx="8505825" cy="1082700"/>
          </a:xfrm>
        </p:spPr>
        <p:txBody>
          <a:bodyPr/>
          <a:lstStyle/>
          <a:p>
            <a:r>
              <a:rPr lang="es-MX" dirty="0"/>
              <a:t>Máquinas de vectores de soporte </a:t>
            </a:r>
          </a:p>
        </p:txBody>
      </p:sp>
      <p:sp>
        <p:nvSpPr>
          <p:cNvPr id="3" name="Marcador de texto 2"/>
          <p:cNvSpPr>
            <a:spLocks noGrp="1"/>
          </p:cNvSpPr>
          <p:nvPr>
            <p:ph type="body" idx="1"/>
          </p:nvPr>
        </p:nvSpPr>
        <p:spPr>
          <a:xfrm>
            <a:off x="457199" y="1800225"/>
            <a:ext cx="8315325" cy="2638424"/>
          </a:xfrm>
        </p:spPr>
        <p:txBody>
          <a:bodyPr/>
          <a:lstStyle/>
          <a:p>
            <a:pPr algn="just"/>
            <a:r>
              <a:rPr lang="es-MX" dirty="0"/>
              <a:t>Las máquinas de vectores de soporte (SVM) se usan para detectar y explotar patrones complejos de datos agrupando, ordenando y clasificando los datos. Son máquinas de aprendizaje que se utilizan para realizar clasificaciones binarias y estimaciones de regresión. Usualmente usan métodos basados en </a:t>
            </a:r>
            <a:r>
              <a:rPr lang="es-MX" dirty="0" err="1"/>
              <a:t>kernel</a:t>
            </a:r>
            <a:r>
              <a:rPr lang="es-MX" dirty="0"/>
              <a:t> para aplicar técnicas de clasificación lineal a problemas de clasificación no lineal. Hay una serie de tipos de SVM tales como lineal, </a:t>
            </a:r>
            <a:r>
              <a:rPr lang="es-MX" dirty="0" err="1"/>
              <a:t>polinomial</a:t>
            </a:r>
            <a:r>
              <a:rPr lang="es-MX" dirty="0"/>
              <a:t>, </a:t>
            </a:r>
            <a:r>
              <a:rPr lang="es-MX" dirty="0" err="1"/>
              <a:t>sigmoide</a:t>
            </a:r>
            <a:r>
              <a:rPr lang="es-MX" dirty="0"/>
              <a:t>, </a:t>
            </a:r>
            <a:r>
              <a:rPr lang="es-MX" dirty="0" err="1"/>
              <a:t>etc</a:t>
            </a:r>
            <a:endParaRPr lang="es-MX" dirty="0"/>
          </a:p>
        </p:txBody>
      </p:sp>
      <p:sp>
        <p:nvSpPr>
          <p:cNvPr id="5" name="Marcador de número de diapositiva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21</a:t>
            </a:fld>
            <a:endParaRPr lang="es-MX"/>
          </a:p>
        </p:txBody>
      </p:sp>
    </p:spTree>
    <p:extLst>
      <p:ext uri="{BB962C8B-B14F-4D97-AF65-F5344CB8AC3E}">
        <p14:creationId xmlns:p14="http://schemas.microsoft.com/office/powerpoint/2010/main" val="26252161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199" y="605600"/>
            <a:ext cx="8505825" cy="1082700"/>
          </a:xfrm>
        </p:spPr>
        <p:txBody>
          <a:bodyPr/>
          <a:lstStyle/>
          <a:p>
            <a:r>
              <a:rPr lang="es-MX" dirty="0" err="1"/>
              <a:t>Naïve</a:t>
            </a:r>
            <a:r>
              <a:rPr lang="es-MX" dirty="0"/>
              <a:t> </a:t>
            </a:r>
            <a:r>
              <a:rPr lang="es-MX" dirty="0" err="1"/>
              <a:t>Bayes</a:t>
            </a:r>
            <a:endParaRPr lang="es-MX" dirty="0"/>
          </a:p>
        </p:txBody>
      </p:sp>
      <p:sp>
        <p:nvSpPr>
          <p:cNvPr id="3" name="Marcador de texto 2"/>
          <p:cNvSpPr>
            <a:spLocks noGrp="1"/>
          </p:cNvSpPr>
          <p:nvPr>
            <p:ph type="body" idx="1"/>
          </p:nvPr>
        </p:nvSpPr>
        <p:spPr>
          <a:xfrm>
            <a:off x="457199" y="1800225"/>
            <a:ext cx="8315325" cy="2638424"/>
          </a:xfrm>
        </p:spPr>
        <p:txBody>
          <a:bodyPr/>
          <a:lstStyle/>
          <a:p>
            <a:pPr algn="just"/>
            <a:r>
              <a:rPr lang="es-MX" dirty="0"/>
              <a:t>El clasificador bayesiano ingenuo se basa en la regla de probabilidad condicional de </a:t>
            </a:r>
            <a:r>
              <a:rPr lang="es-MX" dirty="0" err="1"/>
              <a:t>Bayes</a:t>
            </a:r>
            <a:r>
              <a:rPr lang="es-MX" dirty="0"/>
              <a:t>, que se utiliza para la tarea de clasificación. El clasificador bayesiano asume que los predictores son estadísticamente independientes, lo que hace que sea una herramienta de clasificación eficaz que sea fácil de interpretar. Se emplea mejor cuando se enfrenta al problema de la “maldición de la </a:t>
            </a:r>
            <a:r>
              <a:rPr lang="es-MX" dirty="0" err="1"/>
              <a:t>dimensionalidad</a:t>
            </a:r>
            <a:r>
              <a:rPr lang="es-MX" dirty="0"/>
              <a:t>”, es decir, cuando el número de predicciones es muy alto. </a:t>
            </a:r>
          </a:p>
        </p:txBody>
      </p:sp>
      <p:sp>
        <p:nvSpPr>
          <p:cNvPr id="5" name="Marcador de número de diapositiva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22</a:t>
            </a:fld>
            <a:endParaRPr lang="es-MX"/>
          </a:p>
        </p:txBody>
      </p:sp>
    </p:spTree>
    <p:extLst>
      <p:ext uri="{BB962C8B-B14F-4D97-AF65-F5344CB8AC3E}">
        <p14:creationId xmlns:p14="http://schemas.microsoft.com/office/powerpoint/2010/main" val="41432615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199" y="605600"/>
            <a:ext cx="7877175" cy="1082700"/>
          </a:xfrm>
        </p:spPr>
        <p:txBody>
          <a:bodyPr/>
          <a:lstStyle/>
          <a:p>
            <a:r>
              <a:rPr lang="es-MX" dirty="0"/>
              <a:t>K-vecinos más cercanos</a:t>
            </a:r>
          </a:p>
        </p:txBody>
      </p:sp>
      <p:sp>
        <p:nvSpPr>
          <p:cNvPr id="3" name="Marcador de texto 2"/>
          <p:cNvSpPr>
            <a:spLocks noGrp="1"/>
          </p:cNvSpPr>
          <p:nvPr>
            <p:ph type="body" idx="1"/>
          </p:nvPr>
        </p:nvSpPr>
        <p:spPr>
          <a:xfrm>
            <a:off x="457199" y="1362075"/>
            <a:ext cx="8191825" cy="3312675"/>
          </a:xfrm>
        </p:spPr>
        <p:txBody>
          <a:bodyPr/>
          <a:lstStyle/>
          <a:p>
            <a:r>
              <a:rPr lang="es-MX" dirty="0"/>
              <a:t>El algoritmo vecino más próximo k-NN (</a:t>
            </a:r>
            <a:r>
              <a:rPr lang="es-MX" dirty="0" err="1"/>
              <a:t>Nearest</a:t>
            </a:r>
            <a:r>
              <a:rPr lang="es-MX" dirty="0"/>
              <a:t> </a:t>
            </a:r>
            <a:r>
              <a:rPr lang="es-MX" dirty="0" err="1"/>
              <a:t>Neighbor</a:t>
            </a:r>
            <a:r>
              <a:rPr lang="es-MX" dirty="0"/>
              <a:t>) pertenece a la clase de métodos estadísticos de reconocimiento de patrones. El método no impone a priori ninguna suposición sobre la distribución de la que se extrae la muestra de modelado. Se trata de un conjunto de entrenamiento con valores positivos y negativos. Una nueva muestra se clasifica calculando la distancia al vecino más cercano del conjunto de </a:t>
            </a:r>
            <a:r>
              <a:rPr lang="es-MX" dirty="0" smtClean="0"/>
              <a:t>entrenamiento</a:t>
            </a:r>
            <a:endParaRPr lang="es-MX" dirty="0"/>
          </a:p>
        </p:txBody>
      </p:sp>
      <p:sp>
        <p:nvSpPr>
          <p:cNvPr id="5" name="Marcador de número de diapositiva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23</a:t>
            </a:fld>
            <a:endParaRPr lang="es-MX"/>
          </a:p>
        </p:txBody>
      </p:sp>
    </p:spTree>
    <p:extLst>
      <p:ext uri="{BB962C8B-B14F-4D97-AF65-F5344CB8AC3E}">
        <p14:creationId xmlns:p14="http://schemas.microsoft.com/office/powerpoint/2010/main" val="20870454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457199" y="304800"/>
            <a:ext cx="8315325" cy="4369950"/>
          </a:xfrm>
        </p:spPr>
        <p:txBody>
          <a:bodyPr/>
          <a:lstStyle/>
          <a:p>
            <a:pPr marL="114300" indent="0">
              <a:buNone/>
            </a:pPr>
            <a:endParaRPr lang="es-MX" dirty="0" smtClean="0"/>
          </a:p>
          <a:p>
            <a:pPr marL="114300" indent="0">
              <a:buNone/>
            </a:pPr>
            <a:r>
              <a:rPr lang="es-MX" dirty="0" smtClean="0"/>
              <a:t>El </a:t>
            </a:r>
            <a:r>
              <a:rPr lang="es-MX" dirty="0"/>
              <a:t>signo de ese punto determinará la clasificación de la muestra. En el clasificador k-vecino más cercano, se consideran los k puntos más cercanos y se utiliza el signo de la mayoría para clasificar la muestra. El rendimiento del algoritmo k-NN está influenciado por tres factores principales:</a:t>
            </a:r>
            <a:endParaRPr lang="es-MX" dirty="0" smtClean="0"/>
          </a:p>
          <a:p>
            <a:pPr marL="114300" indent="0">
              <a:buNone/>
            </a:pPr>
            <a:r>
              <a:rPr lang="es-MX" dirty="0" smtClean="0"/>
              <a:t>la </a:t>
            </a:r>
            <a:r>
              <a:rPr lang="es-MX" dirty="0"/>
              <a:t>medida de distancia utilizada para localizar a los vecinos más cercanos • la regla de decisión usada para derivar una clasificación de los k-vecinos más cercanos • el número de vecinos utilizados para clasificar la nueva muestra. </a:t>
            </a:r>
          </a:p>
        </p:txBody>
      </p:sp>
      <p:sp>
        <p:nvSpPr>
          <p:cNvPr id="5" name="Marcador de número de diapositiva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24</a:t>
            </a:fld>
            <a:endParaRPr lang="es-MX"/>
          </a:p>
        </p:txBody>
      </p:sp>
    </p:spTree>
    <p:extLst>
      <p:ext uri="{BB962C8B-B14F-4D97-AF65-F5344CB8AC3E}">
        <p14:creationId xmlns:p14="http://schemas.microsoft.com/office/powerpoint/2010/main" val="3385088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605600"/>
            <a:ext cx="8382000" cy="1082700"/>
          </a:xfrm>
        </p:spPr>
        <p:txBody>
          <a:bodyPr/>
          <a:lstStyle/>
          <a:p>
            <a:r>
              <a:rPr lang="es-MX" dirty="0"/>
              <a:t>Principales aplicaciones del Análisis Predictivo</a:t>
            </a:r>
          </a:p>
        </p:txBody>
      </p:sp>
      <p:sp>
        <p:nvSpPr>
          <p:cNvPr id="3" name="Marcador de texto 2"/>
          <p:cNvSpPr>
            <a:spLocks noGrp="1"/>
          </p:cNvSpPr>
          <p:nvPr>
            <p:ph type="body" idx="1"/>
          </p:nvPr>
        </p:nvSpPr>
        <p:spPr>
          <a:xfrm>
            <a:off x="457199" y="1995750"/>
            <a:ext cx="6543676" cy="2679000"/>
          </a:xfrm>
        </p:spPr>
        <p:txBody>
          <a:bodyPr/>
          <a:lstStyle/>
          <a:p>
            <a:r>
              <a:rPr lang="es-MX" dirty="0"/>
              <a:t>1. Segmentación de </a:t>
            </a:r>
            <a:r>
              <a:rPr lang="es-MX" dirty="0" smtClean="0"/>
              <a:t>clientes</a:t>
            </a:r>
          </a:p>
          <a:p>
            <a:r>
              <a:rPr lang="es-MX" dirty="0" smtClean="0"/>
              <a:t>2</a:t>
            </a:r>
            <a:r>
              <a:rPr lang="es-MX" dirty="0"/>
              <a:t>. Personalización de la </a:t>
            </a:r>
            <a:r>
              <a:rPr lang="es-MX" dirty="0" smtClean="0"/>
              <a:t>oferta </a:t>
            </a:r>
          </a:p>
          <a:p>
            <a:r>
              <a:rPr lang="es-MX" dirty="0" smtClean="0"/>
              <a:t>3</a:t>
            </a:r>
            <a:r>
              <a:rPr lang="es-MX" dirty="0"/>
              <a:t>. Detectar el riesgo de que el cliente abandone la relación </a:t>
            </a:r>
            <a:r>
              <a:rPr lang="es-MX" dirty="0" smtClean="0"/>
              <a:t>comercial.</a:t>
            </a:r>
          </a:p>
          <a:p>
            <a:r>
              <a:rPr lang="es-MX" dirty="0" smtClean="0"/>
              <a:t>4</a:t>
            </a:r>
            <a:r>
              <a:rPr lang="es-MX" dirty="0"/>
              <a:t>. Conocer cuáles son los clientes más propensos a responder a las iniciativas de comunicación </a:t>
            </a:r>
            <a:r>
              <a:rPr lang="es-MX" dirty="0" smtClean="0"/>
              <a:t>publicitaria</a:t>
            </a:r>
          </a:p>
          <a:p>
            <a:r>
              <a:rPr lang="es-MX" dirty="0" smtClean="0"/>
              <a:t>5</a:t>
            </a:r>
            <a:r>
              <a:rPr lang="es-MX" dirty="0"/>
              <a:t>. Conocer la tasa de deserción; </a:t>
            </a:r>
          </a:p>
        </p:txBody>
      </p:sp>
      <p:sp>
        <p:nvSpPr>
          <p:cNvPr id="5" name="Marcador de número de diapositiva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25</a:t>
            </a:fld>
            <a:endParaRPr lang="es-MX"/>
          </a:p>
        </p:txBody>
      </p:sp>
    </p:spTree>
    <p:extLst>
      <p:ext uri="{BB962C8B-B14F-4D97-AF65-F5344CB8AC3E}">
        <p14:creationId xmlns:p14="http://schemas.microsoft.com/office/powerpoint/2010/main" val="1122227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Google Shape;741;p18"/>
          <p:cNvSpPr txBox="1">
            <a:spLocks noGrp="1"/>
          </p:cNvSpPr>
          <p:nvPr>
            <p:ph type="ctrTitle" idx="4294967295"/>
          </p:nvPr>
        </p:nvSpPr>
        <p:spPr>
          <a:xfrm>
            <a:off x="466739" y="418723"/>
            <a:ext cx="4794936" cy="1159800"/>
          </a:xfrm>
          <a:prstGeom prst="rect">
            <a:avLst/>
          </a:prstGeom>
        </p:spPr>
        <p:txBody>
          <a:bodyPr spcFirstLastPara="1" wrap="square" lIns="0" tIns="0" rIns="0" bIns="0" anchor="b" anchorCtr="0">
            <a:noAutofit/>
          </a:bodyPr>
          <a:lstStyle/>
          <a:p>
            <a:pPr lvl="0"/>
            <a:r>
              <a:rPr lang="es-MX" sz="6000" dirty="0"/>
              <a:t>ANALISIS PREDICTIVO</a:t>
            </a:r>
            <a:endParaRPr sz="6000" dirty="0">
              <a:solidFill>
                <a:schemeClr val="accent1"/>
              </a:solidFill>
            </a:endParaRPr>
          </a:p>
        </p:txBody>
      </p:sp>
      <p:sp>
        <p:nvSpPr>
          <p:cNvPr id="742" name="Google Shape;742;p18"/>
          <p:cNvSpPr txBox="1">
            <a:spLocks noGrp="1"/>
          </p:cNvSpPr>
          <p:nvPr>
            <p:ph type="subTitle" idx="4294967295"/>
          </p:nvPr>
        </p:nvSpPr>
        <p:spPr>
          <a:xfrm>
            <a:off x="312711" y="1578523"/>
            <a:ext cx="4552725" cy="3295901"/>
          </a:xfrm>
          <a:prstGeom prst="rect">
            <a:avLst/>
          </a:prstGeom>
        </p:spPr>
        <p:txBody>
          <a:bodyPr spcFirstLastPara="1" wrap="square" lIns="0" tIns="0" rIns="0" bIns="0" anchor="t" anchorCtr="0">
            <a:noAutofit/>
          </a:bodyPr>
          <a:lstStyle/>
          <a:p>
            <a:pPr marL="114300" lvl="0" indent="0" algn="just">
              <a:buNone/>
            </a:pPr>
            <a:r>
              <a:rPr lang="es-MX" dirty="0"/>
              <a:t>El análisis predictivo es un área de la minería de datos que consiste en la extracción de información existente en los datos y su utilización para predecir tendencias y patrones de comportamiento, pudiendo aplicarse sobre cualquier evento desconocido, ya sea en el pasado, presente o futuro</a:t>
            </a:r>
            <a:endParaRPr lang="es-MX" dirty="0"/>
          </a:p>
        </p:txBody>
      </p:sp>
      <p:sp>
        <p:nvSpPr>
          <p:cNvPr id="743" name="Google Shape;743;p1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3</a:t>
            </a:fld>
            <a:endParaRPr/>
          </a:p>
        </p:txBody>
      </p:sp>
      <p:grpSp>
        <p:nvGrpSpPr>
          <p:cNvPr id="744" name="Google Shape;744;p18"/>
          <p:cNvGrpSpPr/>
          <p:nvPr/>
        </p:nvGrpSpPr>
        <p:grpSpPr>
          <a:xfrm>
            <a:off x="5038937" y="624256"/>
            <a:ext cx="3428994" cy="3803332"/>
            <a:chOff x="2152750" y="190500"/>
            <a:chExt cx="4293756" cy="4762499"/>
          </a:xfrm>
        </p:grpSpPr>
        <p:sp>
          <p:nvSpPr>
            <p:cNvPr id="745" name="Google Shape;745;p18"/>
            <p:cNvSpPr/>
            <p:nvPr/>
          </p:nvSpPr>
          <p:spPr>
            <a:xfrm>
              <a:off x="2152750" y="2957607"/>
              <a:ext cx="756691" cy="437959"/>
            </a:xfrm>
            <a:custGeom>
              <a:avLst/>
              <a:gdLst/>
              <a:ahLst/>
              <a:cxnLst/>
              <a:rect l="l" t="t" r="r" b="b"/>
              <a:pathLst>
                <a:path w="756691" h="437959" extrusionOk="0">
                  <a:moveTo>
                    <a:pt x="756692" y="218980"/>
                  </a:moveTo>
                  <a:cubicBezTo>
                    <a:pt x="756692" y="339919"/>
                    <a:pt x="587300" y="437959"/>
                    <a:pt x="378346" y="437959"/>
                  </a:cubicBezTo>
                  <a:cubicBezTo>
                    <a:pt x="169391" y="437959"/>
                    <a:pt x="0" y="339919"/>
                    <a:pt x="0" y="218980"/>
                  </a:cubicBezTo>
                  <a:cubicBezTo>
                    <a:pt x="0" y="98041"/>
                    <a:pt x="169391" y="0"/>
                    <a:pt x="378346" y="0"/>
                  </a:cubicBezTo>
                  <a:cubicBezTo>
                    <a:pt x="587300" y="0"/>
                    <a:pt x="756692" y="98041"/>
                    <a:pt x="756692"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18"/>
            <p:cNvSpPr/>
            <p:nvPr/>
          </p:nvSpPr>
          <p:spPr>
            <a:xfrm>
              <a:off x="2318956" y="3109336"/>
              <a:ext cx="225716" cy="175248"/>
            </a:xfrm>
            <a:custGeom>
              <a:avLst/>
              <a:gdLst/>
              <a:ahLst/>
              <a:cxnLst/>
              <a:rect l="l" t="t" r="r" b="b"/>
              <a:pathLst>
                <a:path w="225716" h="175248" extrusionOk="0">
                  <a:moveTo>
                    <a:pt x="18072" y="5"/>
                  </a:moveTo>
                  <a:cubicBezTo>
                    <a:pt x="45158" y="22103"/>
                    <a:pt x="85074" y="1910"/>
                    <a:pt x="87070" y="3910"/>
                  </a:cubicBezTo>
                  <a:cubicBezTo>
                    <a:pt x="118886" y="33494"/>
                    <a:pt x="152260" y="61346"/>
                    <a:pt x="187050" y="87349"/>
                  </a:cubicBezTo>
                  <a:cubicBezTo>
                    <a:pt x="203871" y="100684"/>
                    <a:pt x="230197" y="118400"/>
                    <a:pt x="225065" y="144023"/>
                  </a:cubicBezTo>
                  <a:cubicBezTo>
                    <a:pt x="216511" y="189742"/>
                    <a:pt x="143522" y="175646"/>
                    <a:pt x="115961" y="161644"/>
                  </a:cubicBezTo>
                  <a:cubicBezTo>
                    <a:pt x="88400" y="147642"/>
                    <a:pt x="65876" y="124496"/>
                    <a:pt x="39931" y="108304"/>
                  </a:cubicBezTo>
                  <a:cubicBezTo>
                    <a:pt x="20924" y="96683"/>
                    <a:pt x="2961" y="90682"/>
                    <a:pt x="110" y="67156"/>
                  </a:cubicBezTo>
                  <a:cubicBezTo>
                    <a:pt x="-1410" y="52964"/>
                    <a:pt x="13225" y="-567"/>
                    <a:pt x="1807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18"/>
            <p:cNvSpPr/>
            <p:nvPr/>
          </p:nvSpPr>
          <p:spPr>
            <a:xfrm>
              <a:off x="2319304" y="3166967"/>
              <a:ext cx="224715" cy="117585"/>
            </a:xfrm>
            <a:custGeom>
              <a:avLst/>
              <a:gdLst/>
              <a:ahLst/>
              <a:cxnLst/>
              <a:rect l="l" t="t" r="r" b="b"/>
              <a:pathLst>
                <a:path w="224715" h="117585" extrusionOk="0">
                  <a:moveTo>
                    <a:pt x="427" y="0"/>
                  </a:moveTo>
                  <a:cubicBezTo>
                    <a:pt x="3943" y="22574"/>
                    <a:pt x="22000" y="28575"/>
                    <a:pt x="40533" y="40291"/>
                  </a:cubicBezTo>
                  <a:cubicBezTo>
                    <a:pt x="66953" y="56769"/>
                    <a:pt x="90332" y="80582"/>
                    <a:pt x="117893" y="94583"/>
                  </a:cubicBezTo>
                  <a:cubicBezTo>
                    <a:pt x="143364" y="107442"/>
                    <a:pt x="206849" y="120301"/>
                    <a:pt x="224716" y="87630"/>
                  </a:cubicBezTo>
                  <a:cubicBezTo>
                    <a:pt x="215212" y="131731"/>
                    <a:pt x="143269" y="117920"/>
                    <a:pt x="115993" y="104013"/>
                  </a:cubicBezTo>
                  <a:cubicBezTo>
                    <a:pt x="88717" y="90107"/>
                    <a:pt x="65908" y="66866"/>
                    <a:pt x="39962" y="50673"/>
                  </a:cubicBezTo>
                  <a:cubicBezTo>
                    <a:pt x="20955" y="39053"/>
                    <a:pt x="2993" y="33052"/>
                    <a:pt x="142" y="9525"/>
                  </a:cubicBezTo>
                  <a:cubicBezTo>
                    <a:pt x="-117" y="6353"/>
                    <a:pt x="-21" y="3153"/>
                    <a:pt x="4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18"/>
            <p:cNvSpPr/>
            <p:nvPr/>
          </p:nvSpPr>
          <p:spPr>
            <a:xfrm>
              <a:off x="2550431" y="3021675"/>
              <a:ext cx="225586" cy="168802"/>
            </a:xfrm>
            <a:custGeom>
              <a:avLst/>
              <a:gdLst/>
              <a:ahLst/>
              <a:cxnLst/>
              <a:rect l="l" t="t" r="r" b="b"/>
              <a:pathLst>
                <a:path w="225586" h="168802" extrusionOk="0">
                  <a:moveTo>
                    <a:pt x="21626" y="130"/>
                  </a:moveTo>
                  <a:cubicBezTo>
                    <a:pt x="48617" y="22228"/>
                    <a:pt x="96040" y="-1965"/>
                    <a:pt x="97656" y="130"/>
                  </a:cubicBezTo>
                  <a:cubicBezTo>
                    <a:pt x="125867" y="28715"/>
                    <a:pt x="155661" y="55680"/>
                    <a:pt x="186897" y="80902"/>
                  </a:cubicBezTo>
                  <a:cubicBezTo>
                    <a:pt x="203813" y="94237"/>
                    <a:pt x="230139" y="111954"/>
                    <a:pt x="224912" y="137576"/>
                  </a:cubicBezTo>
                  <a:cubicBezTo>
                    <a:pt x="216358" y="183296"/>
                    <a:pt x="143369" y="169199"/>
                    <a:pt x="115808" y="155197"/>
                  </a:cubicBezTo>
                  <a:cubicBezTo>
                    <a:pt x="88247" y="141196"/>
                    <a:pt x="65723" y="118050"/>
                    <a:pt x="39778" y="101857"/>
                  </a:cubicBezTo>
                  <a:cubicBezTo>
                    <a:pt x="20770" y="90237"/>
                    <a:pt x="2903" y="84236"/>
                    <a:pt x="52" y="60709"/>
                  </a:cubicBezTo>
                  <a:cubicBezTo>
                    <a:pt x="-1088" y="46517"/>
                    <a:pt x="16779" y="-441"/>
                    <a:pt x="21626" y="13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749;p18"/>
            <p:cNvSpPr/>
            <p:nvPr/>
          </p:nvSpPr>
          <p:spPr>
            <a:xfrm>
              <a:off x="2551534" y="3076575"/>
              <a:ext cx="224758" cy="117584"/>
            </a:xfrm>
            <a:custGeom>
              <a:avLst/>
              <a:gdLst/>
              <a:ahLst/>
              <a:cxnLst/>
              <a:rect l="l" t="t" r="r" b="b"/>
              <a:pathLst>
                <a:path w="224758" h="117584" extrusionOk="0">
                  <a:moveTo>
                    <a:pt x="375" y="0"/>
                  </a:moveTo>
                  <a:cubicBezTo>
                    <a:pt x="3986" y="22574"/>
                    <a:pt x="22043" y="28575"/>
                    <a:pt x="40481" y="40291"/>
                  </a:cubicBezTo>
                  <a:cubicBezTo>
                    <a:pt x="66996" y="56769"/>
                    <a:pt x="90375" y="80581"/>
                    <a:pt x="117841" y="94583"/>
                  </a:cubicBezTo>
                  <a:cubicBezTo>
                    <a:pt x="143312" y="107442"/>
                    <a:pt x="206892" y="120301"/>
                    <a:pt x="224759" y="87630"/>
                  </a:cubicBezTo>
                  <a:cubicBezTo>
                    <a:pt x="215255" y="131731"/>
                    <a:pt x="143217" y="117920"/>
                    <a:pt x="115941" y="104013"/>
                  </a:cubicBezTo>
                  <a:cubicBezTo>
                    <a:pt x="88665" y="90106"/>
                    <a:pt x="65951" y="66865"/>
                    <a:pt x="39910" y="50673"/>
                  </a:cubicBezTo>
                  <a:cubicBezTo>
                    <a:pt x="21378" y="39053"/>
                    <a:pt x="3036" y="33052"/>
                    <a:pt x="185" y="9525"/>
                  </a:cubicBezTo>
                  <a:cubicBezTo>
                    <a:pt x="-114" y="6353"/>
                    <a:pt x="-50" y="3153"/>
                    <a:pt x="37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0" name="Google Shape;750;p18"/>
            <p:cNvSpPr/>
            <p:nvPr/>
          </p:nvSpPr>
          <p:spPr>
            <a:xfrm>
              <a:off x="2330724" y="2010537"/>
              <a:ext cx="387976" cy="1115665"/>
            </a:xfrm>
            <a:custGeom>
              <a:avLst/>
              <a:gdLst/>
              <a:ahLst/>
              <a:cxnLst/>
              <a:rect l="l" t="t" r="r" b="b"/>
              <a:pathLst>
                <a:path w="387976" h="1115665" extrusionOk="0">
                  <a:moveTo>
                    <a:pt x="4689" y="96964"/>
                  </a:moveTo>
                  <a:cubicBezTo>
                    <a:pt x="6019" y="138017"/>
                    <a:pt x="18754" y="316039"/>
                    <a:pt x="24456" y="410623"/>
                  </a:cubicBezTo>
                  <a:cubicBezTo>
                    <a:pt x="30159" y="505206"/>
                    <a:pt x="31489" y="620173"/>
                    <a:pt x="31489" y="620173"/>
                  </a:cubicBezTo>
                  <a:cubicBezTo>
                    <a:pt x="31489" y="620173"/>
                    <a:pt x="15238" y="688943"/>
                    <a:pt x="4689" y="769715"/>
                  </a:cubicBezTo>
                  <a:cubicBezTo>
                    <a:pt x="-5861" y="850487"/>
                    <a:pt x="4689" y="1105472"/>
                    <a:pt x="4689" y="1105472"/>
                  </a:cubicBezTo>
                  <a:cubicBezTo>
                    <a:pt x="25827" y="1119064"/>
                    <a:pt x="52928" y="1119064"/>
                    <a:pt x="74066" y="1105472"/>
                  </a:cubicBezTo>
                  <a:cubicBezTo>
                    <a:pt x="74066" y="1105472"/>
                    <a:pt x="117403" y="901446"/>
                    <a:pt x="137456" y="809530"/>
                  </a:cubicBezTo>
                  <a:cubicBezTo>
                    <a:pt x="157509" y="717614"/>
                    <a:pt x="161026" y="664559"/>
                    <a:pt x="171480" y="607600"/>
                  </a:cubicBezTo>
                  <a:cubicBezTo>
                    <a:pt x="184025" y="538639"/>
                    <a:pt x="211206" y="217075"/>
                    <a:pt x="211206" y="217075"/>
                  </a:cubicBezTo>
                  <a:lnTo>
                    <a:pt x="222040" y="217742"/>
                  </a:lnTo>
                  <a:lnTo>
                    <a:pt x="250551" y="580930"/>
                  </a:lnTo>
                  <a:cubicBezTo>
                    <a:pt x="241642" y="607685"/>
                    <a:pt x="235526" y="635299"/>
                    <a:pt x="232304" y="663321"/>
                  </a:cubicBezTo>
                  <a:cubicBezTo>
                    <a:pt x="224416" y="722471"/>
                    <a:pt x="240573" y="1020127"/>
                    <a:pt x="240573" y="1020127"/>
                  </a:cubicBezTo>
                  <a:cubicBezTo>
                    <a:pt x="264164" y="1033272"/>
                    <a:pt x="293106" y="1032091"/>
                    <a:pt x="315557" y="1017079"/>
                  </a:cubicBezTo>
                  <a:cubicBezTo>
                    <a:pt x="315557" y="1017079"/>
                    <a:pt x="387976" y="622840"/>
                    <a:pt x="387976" y="562832"/>
                  </a:cubicBezTo>
                  <a:cubicBezTo>
                    <a:pt x="387976" y="523208"/>
                    <a:pt x="381229" y="0"/>
                    <a:pt x="381229"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751;p18"/>
            <p:cNvSpPr/>
            <p:nvPr/>
          </p:nvSpPr>
          <p:spPr>
            <a:xfrm>
              <a:off x="2382705" y="1314450"/>
              <a:ext cx="248692" cy="242377"/>
            </a:xfrm>
            <a:custGeom>
              <a:avLst/>
              <a:gdLst/>
              <a:ahLst/>
              <a:cxnLst/>
              <a:rect l="l" t="t" r="r" b="b"/>
              <a:pathLst>
                <a:path w="248692" h="242377" extrusionOk="0">
                  <a:moveTo>
                    <a:pt x="50881" y="0"/>
                  </a:moveTo>
                  <a:cubicBezTo>
                    <a:pt x="50881" y="0"/>
                    <a:pt x="55538" y="89440"/>
                    <a:pt x="53542" y="97346"/>
                  </a:cubicBezTo>
                  <a:cubicBezTo>
                    <a:pt x="51546" y="105251"/>
                    <a:pt x="12486" y="131540"/>
                    <a:pt x="1176" y="140970"/>
                  </a:cubicBezTo>
                  <a:cubicBezTo>
                    <a:pt x="-10133" y="150400"/>
                    <a:pt x="62951" y="222599"/>
                    <a:pt x="98400" y="238887"/>
                  </a:cubicBezTo>
                  <a:cubicBezTo>
                    <a:pt x="133849" y="255175"/>
                    <a:pt x="246564" y="212217"/>
                    <a:pt x="248560" y="156782"/>
                  </a:cubicBezTo>
                  <a:cubicBezTo>
                    <a:pt x="250556" y="101346"/>
                    <a:pt x="229552" y="54769"/>
                    <a:pt x="211970" y="52006"/>
                  </a:cubicBezTo>
                  <a:cubicBezTo>
                    <a:pt x="194388" y="49244"/>
                    <a:pt x="50881" y="0"/>
                    <a:pt x="5088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752;p18"/>
            <p:cNvSpPr/>
            <p:nvPr/>
          </p:nvSpPr>
          <p:spPr>
            <a:xfrm>
              <a:off x="2671394" y="1371981"/>
              <a:ext cx="353519" cy="695039"/>
            </a:xfrm>
            <a:custGeom>
              <a:avLst/>
              <a:gdLst/>
              <a:ahLst/>
              <a:cxnLst/>
              <a:rect l="l" t="t" r="r" b="b"/>
              <a:pathLst>
                <a:path w="353519" h="695039" extrusionOk="0">
                  <a:moveTo>
                    <a:pt x="6725" y="108394"/>
                  </a:moveTo>
                  <a:cubicBezTo>
                    <a:pt x="11952" y="68961"/>
                    <a:pt x="-13993" y="31432"/>
                    <a:pt x="11192" y="0"/>
                  </a:cubicBezTo>
                  <a:cubicBezTo>
                    <a:pt x="99292" y="86582"/>
                    <a:pt x="88077" y="315754"/>
                    <a:pt x="108130" y="462344"/>
                  </a:cubicBezTo>
                  <a:cubicBezTo>
                    <a:pt x="173516" y="530924"/>
                    <a:pt x="305049" y="598456"/>
                    <a:pt x="342114" y="614744"/>
                  </a:cubicBezTo>
                  <a:cubicBezTo>
                    <a:pt x="348861" y="617791"/>
                    <a:pt x="354659" y="621030"/>
                    <a:pt x="353328" y="628364"/>
                  </a:cubicBezTo>
                  <a:cubicBezTo>
                    <a:pt x="348006" y="656939"/>
                    <a:pt x="339738" y="667798"/>
                    <a:pt x="322726" y="695039"/>
                  </a:cubicBezTo>
                  <a:cubicBezTo>
                    <a:pt x="235671" y="657415"/>
                    <a:pt x="172946" y="635794"/>
                    <a:pt x="64223" y="532257"/>
                  </a:cubicBezTo>
                  <a:cubicBezTo>
                    <a:pt x="53909" y="521094"/>
                    <a:pt x="44680" y="508978"/>
                    <a:pt x="36662" y="496062"/>
                  </a:cubicBezTo>
                  <a:cubicBezTo>
                    <a:pt x="5584" y="403479"/>
                    <a:pt x="-2209" y="176498"/>
                    <a:pt x="6725" y="1083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3" name="Google Shape;753;p18"/>
            <p:cNvSpPr/>
            <p:nvPr/>
          </p:nvSpPr>
          <p:spPr>
            <a:xfrm>
              <a:off x="2315965" y="1348763"/>
              <a:ext cx="403432" cy="814679"/>
            </a:xfrm>
            <a:custGeom>
              <a:avLst/>
              <a:gdLst/>
              <a:ahLst/>
              <a:cxnLst/>
              <a:rect l="l" t="t" r="r" b="b"/>
              <a:pathLst>
                <a:path w="403432" h="814679" extrusionOk="0">
                  <a:moveTo>
                    <a:pt x="107642" y="78462"/>
                  </a:moveTo>
                  <a:cubicBezTo>
                    <a:pt x="107642" y="78462"/>
                    <a:pt x="172458" y="175236"/>
                    <a:pt x="262839" y="184761"/>
                  </a:cubicBezTo>
                  <a:cubicBezTo>
                    <a:pt x="291351" y="156186"/>
                    <a:pt x="293917" y="56364"/>
                    <a:pt x="254476" y="24360"/>
                  </a:cubicBezTo>
                  <a:cubicBezTo>
                    <a:pt x="254476" y="24360"/>
                    <a:pt x="290780" y="-4977"/>
                    <a:pt x="315585" y="738"/>
                  </a:cubicBezTo>
                  <a:cubicBezTo>
                    <a:pt x="342222" y="16921"/>
                    <a:pt x="362057" y="42286"/>
                    <a:pt x="371373" y="72081"/>
                  </a:cubicBezTo>
                  <a:cubicBezTo>
                    <a:pt x="394367" y="138651"/>
                    <a:pt x="405154" y="208831"/>
                    <a:pt x="403210" y="279249"/>
                  </a:cubicBezTo>
                  <a:cubicBezTo>
                    <a:pt x="401690" y="374499"/>
                    <a:pt x="403210" y="664250"/>
                    <a:pt x="403210" y="664250"/>
                  </a:cubicBezTo>
                  <a:cubicBezTo>
                    <a:pt x="403210" y="664250"/>
                    <a:pt x="390570" y="725591"/>
                    <a:pt x="308838" y="771216"/>
                  </a:cubicBezTo>
                  <a:cubicBezTo>
                    <a:pt x="227105" y="816840"/>
                    <a:pt x="166281" y="821317"/>
                    <a:pt x="110874" y="808363"/>
                  </a:cubicBezTo>
                  <a:cubicBezTo>
                    <a:pt x="65065" y="797695"/>
                    <a:pt x="27240" y="781503"/>
                    <a:pt x="11559" y="748260"/>
                  </a:cubicBezTo>
                  <a:cubicBezTo>
                    <a:pt x="15646" y="681585"/>
                    <a:pt x="45298" y="508040"/>
                    <a:pt x="34178" y="424410"/>
                  </a:cubicBezTo>
                  <a:cubicBezTo>
                    <a:pt x="23059" y="340781"/>
                    <a:pt x="5667" y="278202"/>
                    <a:pt x="915" y="210574"/>
                  </a:cubicBezTo>
                  <a:cubicBezTo>
                    <a:pt x="-3837" y="142947"/>
                    <a:pt x="9848" y="143899"/>
                    <a:pt x="43682" y="120182"/>
                  </a:cubicBezTo>
                  <a:cubicBezTo>
                    <a:pt x="63986" y="104770"/>
                    <a:pt x="85361" y="90826"/>
                    <a:pt x="107642" y="7846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4" name="Google Shape;754;p18"/>
            <p:cNvSpPr/>
            <p:nvPr/>
          </p:nvSpPr>
          <p:spPr>
            <a:xfrm>
              <a:off x="2373403" y="1062776"/>
              <a:ext cx="268166" cy="327122"/>
            </a:xfrm>
            <a:custGeom>
              <a:avLst/>
              <a:gdLst/>
              <a:ahLst/>
              <a:cxnLst/>
              <a:rect l="l" t="t" r="r" b="b"/>
              <a:pathLst>
                <a:path w="268166" h="327122" extrusionOk="0">
                  <a:moveTo>
                    <a:pt x="262234" y="118324"/>
                  </a:moveTo>
                  <a:lnTo>
                    <a:pt x="262234" y="118324"/>
                  </a:lnTo>
                  <a:cubicBezTo>
                    <a:pt x="251590" y="48886"/>
                    <a:pt x="201695" y="-3787"/>
                    <a:pt x="130227" y="214"/>
                  </a:cubicBezTo>
                  <a:cubicBezTo>
                    <a:pt x="54204" y="4462"/>
                    <a:pt x="-3996" y="69658"/>
                    <a:pt x="215" y="145851"/>
                  </a:cubicBezTo>
                  <a:cubicBezTo>
                    <a:pt x="2583" y="188590"/>
                    <a:pt x="24775" y="227747"/>
                    <a:pt x="60184" y="251674"/>
                  </a:cubicBezTo>
                  <a:cubicBezTo>
                    <a:pt x="62685" y="262208"/>
                    <a:pt x="66417" y="272400"/>
                    <a:pt x="71303" y="282058"/>
                  </a:cubicBezTo>
                  <a:cubicBezTo>
                    <a:pt x="96488" y="311681"/>
                    <a:pt x="172994" y="329683"/>
                    <a:pt x="194852" y="326826"/>
                  </a:cubicBezTo>
                  <a:cubicBezTo>
                    <a:pt x="223364" y="322825"/>
                    <a:pt x="238380" y="311014"/>
                    <a:pt x="251875" y="280153"/>
                  </a:cubicBezTo>
                  <a:cubicBezTo>
                    <a:pt x="275540" y="225385"/>
                    <a:pt x="268127" y="152518"/>
                    <a:pt x="262234" y="1183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5" name="Google Shape;755;p18"/>
            <p:cNvSpPr/>
            <p:nvPr/>
          </p:nvSpPr>
          <p:spPr>
            <a:xfrm>
              <a:off x="2348404" y="1033740"/>
              <a:ext cx="282986" cy="280709"/>
            </a:xfrm>
            <a:custGeom>
              <a:avLst/>
              <a:gdLst/>
              <a:ahLst/>
              <a:cxnLst/>
              <a:rect l="l" t="t" r="r" b="b"/>
              <a:pathLst>
                <a:path w="282986" h="280709" extrusionOk="0">
                  <a:moveTo>
                    <a:pt x="85182" y="280709"/>
                  </a:moveTo>
                  <a:lnTo>
                    <a:pt x="85182" y="280709"/>
                  </a:lnTo>
                  <a:lnTo>
                    <a:pt x="91740" y="220130"/>
                  </a:lnTo>
                  <a:cubicBezTo>
                    <a:pt x="91740" y="220130"/>
                    <a:pt x="41940" y="91733"/>
                    <a:pt x="159122" y="116403"/>
                  </a:cubicBezTo>
                  <a:cubicBezTo>
                    <a:pt x="236102" y="132595"/>
                    <a:pt x="255490" y="139644"/>
                    <a:pt x="278964" y="87828"/>
                  </a:cubicBezTo>
                  <a:cubicBezTo>
                    <a:pt x="302439" y="36012"/>
                    <a:pt x="219661" y="-10565"/>
                    <a:pt x="121487" y="2103"/>
                  </a:cubicBezTo>
                  <a:cubicBezTo>
                    <a:pt x="51379" y="9511"/>
                    <a:pt x="-1397" y="69481"/>
                    <a:pt x="28" y="140120"/>
                  </a:cubicBezTo>
                  <a:cubicBezTo>
                    <a:pt x="2594" y="178506"/>
                    <a:pt x="12763" y="255658"/>
                    <a:pt x="85182" y="280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756;p18"/>
            <p:cNvSpPr/>
            <p:nvPr/>
          </p:nvSpPr>
          <p:spPr>
            <a:xfrm>
              <a:off x="2295460" y="1509426"/>
              <a:ext cx="362138" cy="623316"/>
            </a:xfrm>
            <a:custGeom>
              <a:avLst/>
              <a:gdLst/>
              <a:ahLst/>
              <a:cxnLst/>
              <a:rect l="l" t="t" r="r" b="b"/>
              <a:pathLst>
                <a:path w="362138" h="623316" extrusionOk="0">
                  <a:moveTo>
                    <a:pt x="1462" y="9525"/>
                  </a:moveTo>
                  <a:cubicBezTo>
                    <a:pt x="35295" y="0"/>
                    <a:pt x="9540" y="7906"/>
                    <a:pt x="35295" y="0"/>
                  </a:cubicBezTo>
                  <a:cubicBezTo>
                    <a:pt x="123395" y="86678"/>
                    <a:pt x="112466" y="235077"/>
                    <a:pt x="132424" y="381762"/>
                  </a:cubicBezTo>
                  <a:cubicBezTo>
                    <a:pt x="181083" y="462343"/>
                    <a:pt x="361655" y="571595"/>
                    <a:pt x="361655" y="571595"/>
                  </a:cubicBezTo>
                  <a:cubicBezTo>
                    <a:pt x="363936" y="587216"/>
                    <a:pt x="358424" y="591788"/>
                    <a:pt x="338941" y="623316"/>
                  </a:cubicBezTo>
                  <a:cubicBezTo>
                    <a:pt x="251982" y="585692"/>
                    <a:pt x="179088" y="553212"/>
                    <a:pt x="70364" y="449771"/>
                  </a:cubicBezTo>
                  <a:cubicBezTo>
                    <a:pt x="66088" y="445675"/>
                    <a:pt x="59815" y="444627"/>
                    <a:pt x="58009" y="439007"/>
                  </a:cubicBezTo>
                  <a:cubicBezTo>
                    <a:pt x="26932" y="345376"/>
                    <a:pt x="-7567" y="77724"/>
                    <a:pt x="1462" y="952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18"/>
            <p:cNvSpPr/>
            <p:nvPr/>
          </p:nvSpPr>
          <p:spPr>
            <a:xfrm>
              <a:off x="2681160" y="1699641"/>
              <a:ext cx="419212" cy="565118"/>
            </a:xfrm>
            <a:custGeom>
              <a:avLst/>
              <a:gdLst/>
              <a:ahLst/>
              <a:cxnLst/>
              <a:rect l="l" t="t" r="r" b="b"/>
              <a:pathLst>
                <a:path w="419212" h="565118" extrusionOk="0">
                  <a:moveTo>
                    <a:pt x="419212" y="0"/>
                  </a:moveTo>
                  <a:lnTo>
                    <a:pt x="287965" y="449771"/>
                  </a:lnTo>
                  <a:lnTo>
                    <a:pt x="0" y="565118"/>
                  </a:lnTo>
                  <a:lnTo>
                    <a:pt x="105017" y="126968"/>
                  </a:lnTo>
                  <a:lnTo>
                    <a:pt x="419212"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18"/>
            <p:cNvSpPr/>
            <p:nvPr/>
          </p:nvSpPr>
          <p:spPr>
            <a:xfrm>
              <a:off x="2608827" y="2053875"/>
              <a:ext cx="212446" cy="104783"/>
            </a:xfrm>
            <a:custGeom>
              <a:avLst/>
              <a:gdLst/>
              <a:ahLst/>
              <a:cxnLst/>
              <a:rect l="l" t="t" r="r" b="b"/>
              <a:pathLst>
                <a:path w="212446" h="104783" extrusionOk="0">
                  <a:moveTo>
                    <a:pt x="2861" y="30194"/>
                  </a:moveTo>
                  <a:cubicBezTo>
                    <a:pt x="7137" y="14859"/>
                    <a:pt x="18257" y="18669"/>
                    <a:pt x="30707" y="22479"/>
                  </a:cubicBezTo>
                  <a:cubicBezTo>
                    <a:pt x="44209" y="27956"/>
                    <a:pt x="59041" y="29251"/>
                    <a:pt x="73284" y="26194"/>
                  </a:cubicBezTo>
                  <a:cubicBezTo>
                    <a:pt x="85164" y="22479"/>
                    <a:pt x="93717" y="12287"/>
                    <a:pt x="103791" y="5525"/>
                  </a:cubicBezTo>
                  <a:cubicBezTo>
                    <a:pt x="109552" y="2086"/>
                    <a:pt x="116096" y="181"/>
                    <a:pt x="122799" y="0"/>
                  </a:cubicBezTo>
                  <a:cubicBezTo>
                    <a:pt x="122228" y="3905"/>
                    <a:pt x="116241" y="26765"/>
                    <a:pt x="116241" y="26765"/>
                  </a:cubicBezTo>
                  <a:cubicBezTo>
                    <a:pt x="116241" y="26765"/>
                    <a:pt x="179346" y="27432"/>
                    <a:pt x="185809" y="26098"/>
                  </a:cubicBezTo>
                  <a:cubicBezTo>
                    <a:pt x="191634" y="25308"/>
                    <a:pt x="196997" y="29394"/>
                    <a:pt x="197789" y="35233"/>
                  </a:cubicBezTo>
                  <a:cubicBezTo>
                    <a:pt x="198199" y="38252"/>
                    <a:pt x="197297" y="41310"/>
                    <a:pt x="195312" y="43625"/>
                  </a:cubicBezTo>
                  <a:lnTo>
                    <a:pt x="199589" y="42958"/>
                  </a:lnTo>
                  <a:cubicBezTo>
                    <a:pt x="212514" y="40100"/>
                    <a:pt x="218027" y="59912"/>
                    <a:pt x="205006" y="62865"/>
                  </a:cubicBezTo>
                  <a:cubicBezTo>
                    <a:pt x="201585" y="63627"/>
                    <a:pt x="198069" y="64008"/>
                    <a:pt x="194457" y="64484"/>
                  </a:cubicBezTo>
                  <a:cubicBezTo>
                    <a:pt x="202915" y="67723"/>
                    <a:pt x="205006" y="81725"/>
                    <a:pt x="194457" y="83534"/>
                  </a:cubicBezTo>
                  <a:lnTo>
                    <a:pt x="191226" y="84106"/>
                  </a:lnTo>
                  <a:cubicBezTo>
                    <a:pt x="189741" y="84668"/>
                    <a:pt x="188151" y="84896"/>
                    <a:pt x="186569" y="84772"/>
                  </a:cubicBezTo>
                  <a:lnTo>
                    <a:pt x="184573" y="84772"/>
                  </a:lnTo>
                  <a:cubicBezTo>
                    <a:pt x="185790" y="90916"/>
                    <a:pt x="181809" y="96879"/>
                    <a:pt x="175683" y="98098"/>
                  </a:cubicBezTo>
                  <a:cubicBezTo>
                    <a:pt x="175480" y="98136"/>
                    <a:pt x="175275" y="98174"/>
                    <a:pt x="175069" y="98203"/>
                  </a:cubicBezTo>
                  <a:cubicBezTo>
                    <a:pt x="144277" y="102298"/>
                    <a:pt x="99039" y="114586"/>
                    <a:pt x="71098" y="89154"/>
                  </a:cubicBezTo>
                  <a:cubicBezTo>
                    <a:pt x="51763" y="87239"/>
                    <a:pt x="32878" y="82124"/>
                    <a:pt x="15216" y="74009"/>
                  </a:cubicBezTo>
                  <a:cubicBezTo>
                    <a:pt x="-1796" y="65913"/>
                    <a:pt x="-2271" y="48577"/>
                    <a:pt x="2861" y="301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18"/>
            <p:cNvSpPr/>
            <p:nvPr/>
          </p:nvSpPr>
          <p:spPr>
            <a:xfrm>
              <a:off x="2916099" y="1987646"/>
              <a:ext cx="131568" cy="109091"/>
            </a:xfrm>
            <a:custGeom>
              <a:avLst/>
              <a:gdLst/>
              <a:ahLst/>
              <a:cxnLst/>
              <a:rect l="l" t="t" r="r" b="b"/>
              <a:pathLst>
                <a:path w="131568" h="109091" extrusionOk="0">
                  <a:moveTo>
                    <a:pt x="10639" y="59657"/>
                  </a:moveTo>
                  <a:lnTo>
                    <a:pt x="14916" y="59657"/>
                  </a:lnTo>
                  <a:cubicBezTo>
                    <a:pt x="10289" y="56028"/>
                    <a:pt x="9476" y="49322"/>
                    <a:pt x="13102" y="44683"/>
                  </a:cubicBezTo>
                  <a:cubicBezTo>
                    <a:pt x="14995" y="42255"/>
                    <a:pt x="17838" y="40778"/>
                    <a:pt x="20903" y="40607"/>
                  </a:cubicBezTo>
                  <a:cubicBezTo>
                    <a:pt x="27556" y="40607"/>
                    <a:pt x="92467" y="26986"/>
                    <a:pt x="92467" y="26986"/>
                  </a:cubicBezTo>
                  <a:lnTo>
                    <a:pt x="100260" y="221"/>
                  </a:lnTo>
                  <a:cubicBezTo>
                    <a:pt x="100260" y="-1303"/>
                    <a:pt x="111569" y="5555"/>
                    <a:pt x="111950" y="5840"/>
                  </a:cubicBezTo>
                  <a:cubicBezTo>
                    <a:pt x="123082" y="13146"/>
                    <a:pt x="130288" y="25138"/>
                    <a:pt x="131527" y="38416"/>
                  </a:cubicBezTo>
                  <a:cubicBezTo>
                    <a:pt x="132163" y="57028"/>
                    <a:pt x="125315" y="75116"/>
                    <a:pt x="112520" y="88613"/>
                  </a:cubicBezTo>
                  <a:cubicBezTo>
                    <a:pt x="100854" y="100414"/>
                    <a:pt x="85087" y="107244"/>
                    <a:pt x="68517" y="107663"/>
                  </a:cubicBezTo>
                  <a:cubicBezTo>
                    <a:pt x="60629" y="108139"/>
                    <a:pt x="53026" y="108520"/>
                    <a:pt x="46279" y="109092"/>
                  </a:cubicBezTo>
                  <a:cubicBezTo>
                    <a:pt x="40033" y="109092"/>
                    <a:pt x="34969" y="104015"/>
                    <a:pt x="34969" y="97757"/>
                  </a:cubicBezTo>
                  <a:cubicBezTo>
                    <a:pt x="34969" y="97728"/>
                    <a:pt x="34969" y="97690"/>
                    <a:pt x="34969" y="97661"/>
                  </a:cubicBezTo>
                  <a:lnTo>
                    <a:pt x="32973" y="97661"/>
                  </a:lnTo>
                  <a:cubicBezTo>
                    <a:pt x="31442" y="98023"/>
                    <a:pt x="29847" y="98023"/>
                    <a:pt x="28316" y="97661"/>
                  </a:cubicBezTo>
                  <a:lnTo>
                    <a:pt x="24990" y="97661"/>
                  </a:lnTo>
                  <a:cubicBezTo>
                    <a:pt x="13966" y="97661"/>
                    <a:pt x="13110" y="83946"/>
                    <a:pt x="20618" y="78611"/>
                  </a:cubicBezTo>
                  <a:cubicBezTo>
                    <a:pt x="17102" y="78611"/>
                    <a:pt x="13490" y="79278"/>
                    <a:pt x="9974" y="79278"/>
                  </a:cubicBezTo>
                  <a:cubicBezTo>
                    <a:pt x="-3806" y="80135"/>
                    <a:pt x="-3046" y="59561"/>
                    <a:pt x="10639" y="5965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18"/>
            <p:cNvSpPr/>
            <p:nvPr/>
          </p:nvSpPr>
          <p:spPr>
            <a:xfrm>
              <a:off x="2631550" y="1349025"/>
              <a:ext cx="130391" cy="190023"/>
            </a:xfrm>
            <a:custGeom>
              <a:avLst/>
              <a:gdLst/>
              <a:ahLst/>
              <a:cxnLst/>
              <a:rect l="l" t="t" r="r" b="b"/>
              <a:pathLst>
                <a:path w="130391" h="190023" extrusionOk="0">
                  <a:moveTo>
                    <a:pt x="83348" y="190024"/>
                  </a:moveTo>
                  <a:cubicBezTo>
                    <a:pt x="83348" y="190024"/>
                    <a:pt x="116611" y="188309"/>
                    <a:pt x="130392" y="168878"/>
                  </a:cubicBezTo>
                  <a:cubicBezTo>
                    <a:pt x="127826" y="135636"/>
                    <a:pt x="85344" y="9430"/>
                    <a:pt x="0" y="0"/>
                  </a:cubicBezTo>
                  <a:cubicBezTo>
                    <a:pt x="23264" y="16335"/>
                    <a:pt x="41713" y="38643"/>
                    <a:pt x="53411" y="64580"/>
                  </a:cubicBezTo>
                  <a:cubicBezTo>
                    <a:pt x="68902" y="102584"/>
                    <a:pt x="83348" y="190024"/>
                    <a:pt x="83348" y="1900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18"/>
            <p:cNvSpPr/>
            <p:nvPr/>
          </p:nvSpPr>
          <p:spPr>
            <a:xfrm>
              <a:off x="2269458" y="1478036"/>
              <a:ext cx="157611" cy="236452"/>
            </a:xfrm>
            <a:custGeom>
              <a:avLst/>
              <a:gdLst/>
              <a:ahLst/>
              <a:cxnLst/>
              <a:rect l="l" t="t" r="r" b="b"/>
              <a:pathLst>
                <a:path w="157611" h="236452" extrusionOk="0">
                  <a:moveTo>
                    <a:pt x="12067" y="227795"/>
                  </a:moveTo>
                  <a:cubicBezTo>
                    <a:pt x="12067" y="227795"/>
                    <a:pt x="97031" y="257132"/>
                    <a:pt x="156905" y="207793"/>
                  </a:cubicBezTo>
                  <a:cubicBezTo>
                    <a:pt x="163463" y="196458"/>
                    <a:pt x="122216" y="51583"/>
                    <a:pt x="122216" y="51583"/>
                  </a:cubicBezTo>
                  <a:cubicBezTo>
                    <a:pt x="122216" y="51583"/>
                    <a:pt x="86577" y="-22522"/>
                    <a:pt x="30790" y="6911"/>
                  </a:cubicBezTo>
                  <a:cubicBezTo>
                    <a:pt x="-24997" y="36343"/>
                    <a:pt x="12067" y="227795"/>
                    <a:pt x="12067" y="22779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18"/>
            <p:cNvSpPr/>
            <p:nvPr/>
          </p:nvSpPr>
          <p:spPr>
            <a:xfrm>
              <a:off x="3098756" y="3983831"/>
              <a:ext cx="98079" cy="56769"/>
            </a:xfrm>
            <a:custGeom>
              <a:avLst/>
              <a:gdLst/>
              <a:ahLst/>
              <a:cxnLst/>
              <a:rect l="l" t="t" r="r" b="b"/>
              <a:pathLst>
                <a:path w="98079" h="56769" extrusionOk="0">
                  <a:moveTo>
                    <a:pt x="98079" y="28385"/>
                  </a:moveTo>
                  <a:cubicBezTo>
                    <a:pt x="98079" y="44061"/>
                    <a:pt x="76123" y="56769"/>
                    <a:pt x="49040" y="56769"/>
                  </a:cubicBezTo>
                  <a:cubicBezTo>
                    <a:pt x="21956" y="56769"/>
                    <a:pt x="0" y="44061"/>
                    <a:pt x="0" y="28385"/>
                  </a:cubicBezTo>
                  <a:cubicBezTo>
                    <a:pt x="0" y="12708"/>
                    <a:pt x="21956" y="0"/>
                    <a:pt x="49040" y="0"/>
                  </a:cubicBezTo>
                  <a:cubicBezTo>
                    <a:pt x="76123" y="0"/>
                    <a:pt x="98079" y="12708"/>
                    <a:pt x="98079" y="2838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18"/>
            <p:cNvSpPr/>
            <p:nvPr/>
          </p:nvSpPr>
          <p:spPr>
            <a:xfrm>
              <a:off x="4017202" y="4508754"/>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18"/>
            <p:cNvSpPr/>
            <p:nvPr/>
          </p:nvSpPr>
          <p:spPr>
            <a:xfrm>
              <a:off x="5609182" y="3535680"/>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18"/>
            <p:cNvSpPr/>
            <p:nvPr/>
          </p:nvSpPr>
          <p:spPr>
            <a:xfrm>
              <a:off x="3115863" y="3050952"/>
              <a:ext cx="67191" cy="975240"/>
            </a:xfrm>
            <a:custGeom>
              <a:avLst/>
              <a:gdLst/>
              <a:ahLst/>
              <a:cxnLst/>
              <a:rect l="l" t="t" r="r" b="b"/>
              <a:pathLst>
                <a:path w="67191" h="975240" extrusionOk="0">
                  <a:moveTo>
                    <a:pt x="0" y="0"/>
                  </a:moveTo>
                  <a:lnTo>
                    <a:pt x="0" y="955548"/>
                  </a:lnTo>
                  <a:cubicBezTo>
                    <a:pt x="447" y="961558"/>
                    <a:pt x="4068" y="966864"/>
                    <a:pt x="9504" y="969455"/>
                  </a:cubicBezTo>
                  <a:cubicBezTo>
                    <a:pt x="24643" y="977170"/>
                    <a:pt x="42549" y="977170"/>
                    <a:pt x="57688" y="969455"/>
                  </a:cubicBezTo>
                  <a:cubicBezTo>
                    <a:pt x="63105" y="966854"/>
                    <a:pt x="66726" y="961549"/>
                    <a:pt x="67192" y="955548"/>
                  </a:cubicBezTo>
                  <a:lnTo>
                    <a:pt x="67192" y="955548"/>
                  </a:lnTo>
                  <a:lnTo>
                    <a:pt x="67192"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18"/>
            <p:cNvSpPr/>
            <p:nvPr/>
          </p:nvSpPr>
          <p:spPr>
            <a:xfrm>
              <a:off x="4036495" y="3422808"/>
              <a:ext cx="59588" cy="1128783"/>
            </a:xfrm>
            <a:custGeom>
              <a:avLst/>
              <a:gdLst/>
              <a:ahLst/>
              <a:cxnLst/>
              <a:rect l="l" t="t" r="r" b="b"/>
              <a:pathLst>
                <a:path w="59588" h="1128783" extrusionOk="0">
                  <a:moveTo>
                    <a:pt x="0" y="0"/>
                  </a:moveTo>
                  <a:lnTo>
                    <a:pt x="0" y="1108996"/>
                  </a:lnTo>
                  <a:cubicBezTo>
                    <a:pt x="333" y="1114835"/>
                    <a:pt x="3583" y="1120102"/>
                    <a:pt x="8648" y="1122998"/>
                  </a:cubicBezTo>
                  <a:cubicBezTo>
                    <a:pt x="21659" y="1130713"/>
                    <a:pt x="37834" y="1130713"/>
                    <a:pt x="50845" y="1122998"/>
                  </a:cubicBezTo>
                  <a:cubicBezTo>
                    <a:pt x="55930" y="1120111"/>
                    <a:pt x="59218" y="1114844"/>
                    <a:pt x="59589" y="1108996"/>
                  </a:cubicBezTo>
                  <a:lnTo>
                    <a:pt x="59589" y="1108996"/>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7" name="Google Shape;767;p18"/>
            <p:cNvSpPr/>
            <p:nvPr/>
          </p:nvSpPr>
          <p:spPr>
            <a:xfrm>
              <a:off x="5628379" y="2652522"/>
              <a:ext cx="59588" cy="923996"/>
            </a:xfrm>
            <a:custGeom>
              <a:avLst/>
              <a:gdLst/>
              <a:ahLst/>
              <a:cxnLst/>
              <a:rect l="l" t="t" r="r" b="b"/>
              <a:pathLst>
                <a:path w="59588" h="923996" extrusionOk="0">
                  <a:moveTo>
                    <a:pt x="0" y="0"/>
                  </a:moveTo>
                  <a:lnTo>
                    <a:pt x="0" y="904304"/>
                  </a:lnTo>
                  <a:cubicBezTo>
                    <a:pt x="342" y="910133"/>
                    <a:pt x="3649" y="915381"/>
                    <a:pt x="8744" y="918210"/>
                  </a:cubicBezTo>
                  <a:cubicBezTo>
                    <a:pt x="21716" y="925925"/>
                    <a:pt x="37873" y="925925"/>
                    <a:pt x="50845" y="918210"/>
                  </a:cubicBezTo>
                  <a:cubicBezTo>
                    <a:pt x="55939" y="915381"/>
                    <a:pt x="59247" y="910133"/>
                    <a:pt x="59589" y="904304"/>
                  </a:cubicBezTo>
                  <a:lnTo>
                    <a:pt x="59589" y="904304"/>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8" name="Google Shape;768;p18"/>
            <p:cNvSpPr/>
            <p:nvPr/>
          </p:nvSpPr>
          <p:spPr>
            <a:xfrm>
              <a:off x="3056370" y="3054762"/>
              <a:ext cx="1009872" cy="652653"/>
            </a:xfrm>
            <a:custGeom>
              <a:avLst/>
              <a:gdLst/>
              <a:ahLst/>
              <a:cxnLst/>
              <a:rect l="l" t="t" r="r" b="b"/>
              <a:pathLst>
                <a:path w="1009872" h="652653" extrusionOk="0">
                  <a:moveTo>
                    <a:pt x="1009872" y="652653"/>
                  </a:moveTo>
                  <a:lnTo>
                    <a:pt x="0" y="68294"/>
                  </a:lnTo>
                  <a:lnTo>
                    <a:pt x="0" y="0"/>
                  </a:lnTo>
                  <a:lnTo>
                    <a:pt x="1009872" y="584454"/>
                  </a:lnTo>
                  <a:lnTo>
                    <a:pt x="1009872" y="6526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18"/>
            <p:cNvSpPr/>
            <p:nvPr/>
          </p:nvSpPr>
          <p:spPr>
            <a:xfrm>
              <a:off x="3056084" y="2071592"/>
              <a:ext cx="2712855" cy="1569720"/>
            </a:xfrm>
            <a:custGeom>
              <a:avLst/>
              <a:gdLst/>
              <a:ahLst/>
              <a:cxnLst/>
              <a:rect l="l" t="t" r="r" b="b"/>
              <a:pathLst>
                <a:path w="2712855" h="1569720" extrusionOk="0">
                  <a:moveTo>
                    <a:pt x="2712856" y="584359"/>
                  </a:moveTo>
                  <a:lnTo>
                    <a:pt x="1009967" y="1569720"/>
                  </a:lnTo>
                  <a:lnTo>
                    <a:pt x="0" y="985361"/>
                  </a:lnTo>
                  <a:lnTo>
                    <a:pt x="1702889" y="0"/>
                  </a:lnTo>
                  <a:lnTo>
                    <a:pt x="2712856" y="58435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18"/>
            <p:cNvSpPr/>
            <p:nvPr/>
          </p:nvSpPr>
          <p:spPr>
            <a:xfrm>
              <a:off x="4066242" y="2653855"/>
              <a:ext cx="1702888" cy="1053560"/>
            </a:xfrm>
            <a:custGeom>
              <a:avLst/>
              <a:gdLst/>
              <a:ahLst/>
              <a:cxnLst/>
              <a:rect l="l" t="t" r="r" b="b"/>
              <a:pathLst>
                <a:path w="1702888" h="1053560" extrusionOk="0">
                  <a:moveTo>
                    <a:pt x="1702888" y="68199"/>
                  </a:moveTo>
                  <a:lnTo>
                    <a:pt x="0" y="1053560"/>
                  </a:lnTo>
                  <a:lnTo>
                    <a:pt x="0" y="985361"/>
                  </a:lnTo>
                  <a:lnTo>
                    <a:pt x="1702888" y="0"/>
                  </a:lnTo>
                  <a:lnTo>
                    <a:pt x="1702888" y="68199"/>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771;p18"/>
            <p:cNvSpPr/>
            <p:nvPr/>
          </p:nvSpPr>
          <p:spPr>
            <a:xfrm>
              <a:off x="4763535" y="2360390"/>
              <a:ext cx="519572" cy="326898"/>
            </a:xfrm>
            <a:custGeom>
              <a:avLst/>
              <a:gdLst/>
              <a:ahLst/>
              <a:cxnLst/>
              <a:rect l="l" t="t" r="r" b="b"/>
              <a:pathLst>
                <a:path w="519572" h="326898" extrusionOk="0">
                  <a:moveTo>
                    <a:pt x="519572" y="98965"/>
                  </a:moveTo>
                  <a:lnTo>
                    <a:pt x="248049" y="326898"/>
                  </a:lnTo>
                  <a:lnTo>
                    <a:pt x="0" y="227933"/>
                  </a:lnTo>
                  <a:lnTo>
                    <a:pt x="271523" y="0"/>
                  </a:lnTo>
                  <a:lnTo>
                    <a:pt x="519572" y="98965"/>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2" name="Google Shape;772;p18"/>
            <p:cNvSpPr/>
            <p:nvPr/>
          </p:nvSpPr>
          <p:spPr>
            <a:xfrm>
              <a:off x="4668877" y="2346674"/>
              <a:ext cx="551219" cy="318992"/>
            </a:xfrm>
            <a:custGeom>
              <a:avLst/>
              <a:gdLst/>
              <a:ahLst/>
              <a:cxnLst/>
              <a:rect l="l" t="t" r="r" b="b"/>
              <a:pathLst>
                <a:path w="551219" h="318992" extrusionOk="0">
                  <a:moveTo>
                    <a:pt x="551220" y="123254"/>
                  </a:moveTo>
                  <a:lnTo>
                    <a:pt x="212980" y="318992"/>
                  </a:lnTo>
                  <a:lnTo>
                    <a:pt x="0" y="195739"/>
                  </a:lnTo>
                  <a:lnTo>
                    <a:pt x="338240" y="0"/>
                  </a:lnTo>
                  <a:lnTo>
                    <a:pt x="551220" y="123254"/>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773;p18"/>
            <p:cNvSpPr/>
            <p:nvPr/>
          </p:nvSpPr>
          <p:spPr>
            <a:xfrm>
              <a:off x="4743291" y="2531554"/>
              <a:ext cx="161184" cy="93249"/>
            </a:xfrm>
            <a:custGeom>
              <a:avLst/>
              <a:gdLst/>
              <a:ahLst/>
              <a:cxnLst/>
              <a:rect l="l" t="t" r="r" b="b"/>
              <a:pathLst>
                <a:path w="161184" h="93249" extrusionOk="0">
                  <a:moveTo>
                    <a:pt x="161184" y="81248"/>
                  </a:moveTo>
                  <a:lnTo>
                    <a:pt x="140466" y="93250"/>
                  </a:lnTo>
                  <a:lnTo>
                    <a:pt x="0" y="12001"/>
                  </a:lnTo>
                  <a:lnTo>
                    <a:pt x="20718" y="0"/>
                  </a:lnTo>
                  <a:lnTo>
                    <a:pt x="161184"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18"/>
            <p:cNvSpPr/>
            <p:nvPr/>
          </p:nvSpPr>
          <p:spPr>
            <a:xfrm>
              <a:off x="4789955" y="2504598"/>
              <a:ext cx="161089" cy="93249"/>
            </a:xfrm>
            <a:custGeom>
              <a:avLst/>
              <a:gdLst/>
              <a:ahLst/>
              <a:cxnLst/>
              <a:rect l="l" t="t" r="r" b="b"/>
              <a:pathLst>
                <a:path w="161089" h="93249" extrusionOk="0">
                  <a:moveTo>
                    <a:pt x="161089" y="81248"/>
                  </a:moveTo>
                  <a:lnTo>
                    <a:pt x="140371" y="93250"/>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18"/>
            <p:cNvSpPr/>
            <p:nvPr/>
          </p:nvSpPr>
          <p:spPr>
            <a:xfrm>
              <a:off x="4834813" y="2478690"/>
              <a:ext cx="161089" cy="93154"/>
            </a:xfrm>
            <a:custGeom>
              <a:avLst/>
              <a:gdLst/>
              <a:ahLst/>
              <a:cxnLst/>
              <a:rect l="l" t="t" r="r" b="b"/>
              <a:pathLst>
                <a:path w="161089" h="93154" extrusionOk="0">
                  <a:moveTo>
                    <a:pt x="161089" y="81248"/>
                  </a:moveTo>
                  <a:lnTo>
                    <a:pt x="140371" y="93154"/>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18"/>
            <p:cNvSpPr/>
            <p:nvPr/>
          </p:nvSpPr>
          <p:spPr>
            <a:xfrm>
              <a:off x="4998753" y="2451734"/>
              <a:ext cx="102450" cy="59245"/>
            </a:xfrm>
            <a:custGeom>
              <a:avLst/>
              <a:gdLst/>
              <a:ahLst/>
              <a:cxnLst/>
              <a:rect l="l" t="t" r="r" b="b"/>
              <a:pathLst>
                <a:path w="102450" h="59245" extrusionOk="0">
                  <a:moveTo>
                    <a:pt x="102451" y="47244"/>
                  </a:moveTo>
                  <a:lnTo>
                    <a:pt x="81733" y="59246"/>
                  </a:lnTo>
                  <a:lnTo>
                    <a:pt x="0" y="12002"/>
                  </a:lnTo>
                  <a:lnTo>
                    <a:pt x="20718" y="0"/>
                  </a:lnTo>
                  <a:lnTo>
                    <a:pt x="102451" y="4724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18"/>
            <p:cNvSpPr/>
            <p:nvPr/>
          </p:nvSpPr>
          <p:spPr>
            <a:xfrm>
              <a:off x="5043611" y="2425731"/>
              <a:ext cx="102450" cy="59245"/>
            </a:xfrm>
            <a:custGeom>
              <a:avLst/>
              <a:gdLst/>
              <a:ahLst/>
              <a:cxnLst/>
              <a:rect l="l" t="t" r="r" b="b"/>
              <a:pathLst>
                <a:path w="102450" h="59245" extrusionOk="0">
                  <a:moveTo>
                    <a:pt x="102451" y="47339"/>
                  </a:moveTo>
                  <a:lnTo>
                    <a:pt x="81733" y="59246"/>
                  </a:lnTo>
                  <a:lnTo>
                    <a:pt x="0" y="12001"/>
                  </a:lnTo>
                  <a:lnTo>
                    <a:pt x="20718" y="0"/>
                  </a:lnTo>
                  <a:lnTo>
                    <a:pt x="102451" y="473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18"/>
            <p:cNvSpPr/>
            <p:nvPr/>
          </p:nvSpPr>
          <p:spPr>
            <a:xfrm>
              <a:off x="4912649" y="2469832"/>
              <a:ext cx="307447" cy="180974"/>
            </a:xfrm>
            <a:custGeom>
              <a:avLst/>
              <a:gdLst/>
              <a:ahLst/>
              <a:cxnLst/>
              <a:rect l="l" t="t" r="r" b="b"/>
              <a:pathLst>
                <a:path w="307447" h="180974" extrusionOk="0">
                  <a:moveTo>
                    <a:pt x="7508" y="180975"/>
                  </a:moveTo>
                  <a:cubicBezTo>
                    <a:pt x="13115" y="178594"/>
                    <a:pt x="307448" y="0"/>
                    <a:pt x="307448" y="0"/>
                  </a:cubicBezTo>
                  <a:lnTo>
                    <a:pt x="0" y="178117"/>
                  </a:lnTo>
                  <a:close/>
                </a:path>
              </a:pathLst>
            </a:custGeom>
            <a:solidFill>
              <a:srgbClr val="D6D6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18"/>
            <p:cNvSpPr/>
            <p:nvPr/>
          </p:nvSpPr>
          <p:spPr>
            <a:xfrm>
              <a:off x="4894497" y="2841212"/>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18"/>
            <p:cNvSpPr/>
            <p:nvPr/>
          </p:nvSpPr>
          <p:spPr>
            <a:xfrm>
              <a:off x="4901418" y="2763964"/>
              <a:ext cx="147800" cy="156591"/>
            </a:xfrm>
            <a:custGeom>
              <a:avLst/>
              <a:gdLst/>
              <a:ahLst/>
              <a:cxnLst/>
              <a:rect l="l" t="t" r="r" b="b"/>
              <a:pathLst>
                <a:path w="147800" h="156591" extrusionOk="0">
                  <a:moveTo>
                    <a:pt x="147801" y="113824"/>
                  </a:moveTo>
                  <a:lnTo>
                    <a:pt x="147801" y="0"/>
                  </a:lnTo>
                  <a:lnTo>
                    <a:pt x="587" y="3715"/>
                  </a:lnTo>
                  <a:lnTo>
                    <a:pt x="587" y="108490"/>
                  </a:lnTo>
                  <a:cubicBezTo>
                    <a:pt x="-2169" y="121063"/>
                    <a:pt x="4769" y="134303"/>
                    <a:pt x="21590" y="144018"/>
                  </a:cubicBezTo>
                  <a:cubicBezTo>
                    <a:pt x="54436" y="160782"/>
                    <a:pt x="93287" y="160782"/>
                    <a:pt x="126132" y="144018"/>
                  </a:cubicBezTo>
                  <a:cubicBezTo>
                    <a:pt x="138288" y="138646"/>
                    <a:pt x="146584" y="127083"/>
                    <a:pt x="147801" y="113824"/>
                  </a:cubicBez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18"/>
            <p:cNvSpPr/>
            <p:nvPr/>
          </p:nvSpPr>
          <p:spPr>
            <a:xfrm>
              <a:off x="4901720" y="2721292"/>
              <a:ext cx="147498" cy="85344"/>
            </a:xfrm>
            <a:custGeom>
              <a:avLst/>
              <a:gdLst/>
              <a:ahLst/>
              <a:cxnLst/>
              <a:rect l="l" t="t" r="r" b="b"/>
              <a:pathLst>
                <a:path w="147498" h="85344" extrusionOk="0">
                  <a:moveTo>
                    <a:pt x="147499" y="42672"/>
                  </a:moveTo>
                  <a:cubicBezTo>
                    <a:pt x="147499" y="66239"/>
                    <a:pt x="114480" y="85344"/>
                    <a:pt x="73749" y="85344"/>
                  </a:cubicBezTo>
                  <a:cubicBezTo>
                    <a:pt x="33018" y="85344"/>
                    <a:pt x="0" y="66239"/>
                    <a:pt x="0" y="42672"/>
                  </a:cubicBezTo>
                  <a:cubicBezTo>
                    <a:pt x="0" y="19105"/>
                    <a:pt x="33018" y="0"/>
                    <a:pt x="73749" y="0"/>
                  </a:cubicBezTo>
                  <a:cubicBezTo>
                    <a:pt x="114480" y="0"/>
                    <a:pt x="147499" y="19105"/>
                    <a:pt x="147499" y="42672"/>
                  </a:cubicBezTo>
                  <a:close/>
                </a:path>
              </a:pathLst>
            </a:custGeom>
            <a:solidFill>
              <a:srgbClr val="BCD6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18"/>
            <p:cNvSpPr/>
            <p:nvPr/>
          </p:nvSpPr>
          <p:spPr>
            <a:xfrm>
              <a:off x="4913314" y="2732891"/>
              <a:ext cx="124214" cy="61955"/>
            </a:xfrm>
            <a:custGeom>
              <a:avLst/>
              <a:gdLst/>
              <a:ahLst/>
              <a:cxnLst/>
              <a:rect l="l" t="t" r="r" b="b"/>
              <a:pathLst>
                <a:path w="124214" h="61955" extrusionOk="0">
                  <a:moveTo>
                    <a:pt x="124215" y="31073"/>
                  </a:moveTo>
                  <a:cubicBezTo>
                    <a:pt x="124215" y="38026"/>
                    <a:pt x="118512" y="45360"/>
                    <a:pt x="108438" y="51075"/>
                  </a:cubicBezTo>
                  <a:cubicBezTo>
                    <a:pt x="95636" y="57924"/>
                    <a:pt x="81410" y="61639"/>
                    <a:pt x="66907" y="61934"/>
                  </a:cubicBezTo>
                  <a:lnTo>
                    <a:pt x="62060" y="61934"/>
                  </a:lnTo>
                  <a:cubicBezTo>
                    <a:pt x="45951" y="62277"/>
                    <a:pt x="30032" y="58505"/>
                    <a:pt x="15776" y="50980"/>
                  </a:cubicBezTo>
                  <a:cubicBezTo>
                    <a:pt x="5797" y="45265"/>
                    <a:pt x="0" y="37931"/>
                    <a:pt x="0" y="30978"/>
                  </a:cubicBezTo>
                  <a:cubicBezTo>
                    <a:pt x="0" y="24024"/>
                    <a:pt x="5797" y="16785"/>
                    <a:pt x="15776" y="10975"/>
                  </a:cubicBezTo>
                  <a:cubicBezTo>
                    <a:pt x="30032" y="3450"/>
                    <a:pt x="45951" y="-322"/>
                    <a:pt x="62060" y="21"/>
                  </a:cubicBezTo>
                  <a:lnTo>
                    <a:pt x="66812" y="21"/>
                  </a:lnTo>
                  <a:cubicBezTo>
                    <a:pt x="81314" y="317"/>
                    <a:pt x="95542" y="4031"/>
                    <a:pt x="108343" y="10880"/>
                  </a:cubicBezTo>
                  <a:cubicBezTo>
                    <a:pt x="118512" y="16881"/>
                    <a:pt x="124215" y="24120"/>
                    <a:pt x="124215" y="31073"/>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783;p18"/>
            <p:cNvSpPr/>
            <p:nvPr/>
          </p:nvSpPr>
          <p:spPr>
            <a:xfrm>
              <a:off x="4922818" y="2733153"/>
              <a:ext cx="114710" cy="61622"/>
            </a:xfrm>
            <a:custGeom>
              <a:avLst/>
              <a:gdLst/>
              <a:ahLst/>
              <a:cxnLst/>
              <a:rect l="l" t="t" r="r" b="b"/>
              <a:pathLst>
                <a:path w="114710" h="61622" extrusionOk="0">
                  <a:moveTo>
                    <a:pt x="114711" y="30811"/>
                  </a:moveTo>
                  <a:cubicBezTo>
                    <a:pt x="114711" y="37764"/>
                    <a:pt x="109008" y="45099"/>
                    <a:pt x="98934" y="50814"/>
                  </a:cubicBezTo>
                  <a:cubicBezTo>
                    <a:pt x="73084" y="65225"/>
                    <a:pt x="41627" y="65225"/>
                    <a:pt x="15776" y="50814"/>
                  </a:cubicBezTo>
                  <a:cubicBezTo>
                    <a:pt x="5797" y="45099"/>
                    <a:pt x="0" y="37764"/>
                    <a:pt x="0" y="30811"/>
                  </a:cubicBezTo>
                  <a:cubicBezTo>
                    <a:pt x="0" y="23858"/>
                    <a:pt x="5797" y="16619"/>
                    <a:pt x="15776" y="10808"/>
                  </a:cubicBezTo>
                  <a:cubicBezTo>
                    <a:pt x="41627" y="-3603"/>
                    <a:pt x="73084" y="-3603"/>
                    <a:pt x="98934" y="10808"/>
                  </a:cubicBezTo>
                  <a:cubicBezTo>
                    <a:pt x="109008" y="16619"/>
                    <a:pt x="114711" y="23858"/>
                    <a:pt x="114711" y="30811"/>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4" name="Google Shape;784;p18"/>
            <p:cNvSpPr/>
            <p:nvPr/>
          </p:nvSpPr>
          <p:spPr>
            <a:xfrm>
              <a:off x="5015195" y="2807589"/>
              <a:ext cx="42215" cy="98678"/>
            </a:xfrm>
            <a:custGeom>
              <a:avLst/>
              <a:gdLst/>
              <a:ahLst/>
              <a:cxnLst/>
              <a:rect l="l" t="t" r="r" b="b"/>
              <a:pathLst>
                <a:path w="42215" h="98678" extrusionOk="0">
                  <a:moveTo>
                    <a:pt x="23284" y="9049"/>
                  </a:moveTo>
                  <a:lnTo>
                    <a:pt x="7603" y="0"/>
                  </a:lnTo>
                  <a:lnTo>
                    <a:pt x="0" y="4477"/>
                  </a:lnTo>
                  <a:lnTo>
                    <a:pt x="7603" y="8858"/>
                  </a:lnTo>
                  <a:lnTo>
                    <a:pt x="7603" y="11716"/>
                  </a:lnTo>
                  <a:lnTo>
                    <a:pt x="22239" y="20193"/>
                  </a:lnTo>
                  <a:lnTo>
                    <a:pt x="22239" y="22955"/>
                  </a:lnTo>
                  <a:cubicBezTo>
                    <a:pt x="25765" y="28004"/>
                    <a:pt x="28939" y="33290"/>
                    <a:pt x="31743" y="38767"/>
                  </a:cubicBezTo>
                  <a:lnTo>
                    <a:pt x="32313" y="38290"/>
                  </a:lnTo>
                  <a:lnTo>
                    <a:pt x="32313" y="74962"/>
                  </a:lnTo>
                  <a:cubicBezTo>
                    <a:pt x="32313" y="84487"/>
                    <a:pt x="26706" y="81343"/>
                    <a:pt x="24235" y="79915"/>
                  </a:cubicBezTo>
                  <a:lnTo>
                    <a:pt x="7793" y="70390"/>
                  </a:lnTo>
                  <a:lnTo>
                    <a:pt x="190" y="74866"/>
                  </a:lnTo>
                  <a:lnTo>
                    <a:pt x="7793" y="79248"/>
                  </a:lnTo>
                  <a:lnTo>
                    <a:pt x="7793" y="82105"/>
                  </a:lnTo>
                  <a:lnTo>
                    <a:pt x="24235" y="91630"/>
                  </a:lnTo>
                  <a:cubicBezTo>
                    <a:pt x="25945" y="92630"/>
                    <a:pt x="27760" y="93431"/>
                    <a:pt x="29652" y="94012"/>
                  </a:cubicBezTo>
                  <a:lnTo>
                    <a:pt x="28606" y="98679"/>
                  </a:lnTo>
                  <a:lnTo>
                    <a:pt x="37160" y="93821"/>
                  </a:lnTo>
                  <a:lnTo>
                    <a:pt x="37160" y="93821"/>
                  </a:lnTo>
                  <a:cubicBezTo>
                    <a:pt x="40847" y="90678"/>
                    <a:pt x="42710" y="85877"/>
                    <a:pt x="42102" y="81058"/>
                  </a:cubicBezTo>
                  <a:lnTo>
                    <a:pt x="42102" y="42958"/>
                  </a:lnTo>
                  <a:cubicBezTo>
                    <a:pt x="41370" y="29356"/>
                    <a:pt x="34423" y="16850"/>
                    <a:pt x="23284" y="9049"/>
                  </a:cubicBezTo>
                  <a:close/>
                </a:path>
              </a:pathLst>
            </a:custGeom>
            <a:solidFill>
              <a:srgbClr val="8DA0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5" name="Google Shape;785;p18"/>
            <p:cNvSpPr/>
            <p:nvPr/>
          </p:nvSpPr>
          <p:spPr>
            <a:xfrm>
              <a:off x="5015195" y="2812256"/>
              <a:ext cx="34783" cy="94465"/>
            </a:xfrm>
            <a:custGeom>
              <a:avLst/>
              <a:gdLst/>
              <a:ahLst/>
              <a:cxnLst/>
              <a:rect l="l" t="t" r="r" b="b"/>
              <a:pathLst>
                <a:path w="34783" h="94465" extrusionOk="0">
                  <a:moveTo>
                    <a:pt x="16442" y="91440"/>
                  </a:moveTo>
                  <a:lnTo>
                    <a:pt x="0" y="81915"/>
                  </a:lnTo>
                  <a:lnTo>
                    <a:pt x="0" y="70199"/>
                  </a:lnTo>
                  <a:lnTo>
                    <a:pt x="16442" y="79724"/>
                  </a:lnTo>
                  <a:cubicBezTo>
                    <a:pt x="18818" y="81058"/>
                    <a:pt x="24520" y="84296"/>
                    <a:pt x="24520" y="74676"/>
                  </a:cubicBezTo>
                  <a:lnTo>
                    <a:pt x="24520" y="36576"/>
                  </a:lnTo>
                  <a:cubicBezTo>
                    <a:pt x="23949" y="30013"/>
                    <a:pt x="20462" y="24070"/>
                    <a:pt x="15016" y="20384"/>
                  </a:cubicBezTo>
                  <a:lnTo>
                    <a:pt x="95" y="11716"/>
                  </a:lnTo>
                  <a:lnTo>
                    <a:pt x="95" y="0"/>
                  </a:lnTo>
                  <a:lnTo>
                    <a:pt x="15776" y="9049"/>
                  </a:lnTo>
                  <a:cubicBezTo>
                    <a:pt x="26867" y="16707"/>
                    <a:pt x="33862" y="29013"/>
                    <a:pt x="34784" y="42481"/>
                  </a:cubicBezTo>
                  <a:lnTo>
                    <a:pt x="34784" y="80581"/>
                  </a:lnTo>
                  <a:cubicBezTo>
                    <a:pt x="34594" y="90869"/>
                    <a:pt x="29842" y="99155"/>
                    <a:pt x="16442" y="91440"/>
                  </a:cubicBezTo>
                  <a:close/>
                </a:path>
              </a:pathLst>
            </a:custGeom>
            <a:solidFill>
              <a:srgbClr val="99B52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6" name="Google Shape;786;p18"/>
            <p:cNvSpPr/>
            <p:nvPr/>
          </p:nvSpPr>
          <p:spPr>
            <a:xfrm>
              <a:off x="3439562" y="299475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18"/>
            <p:cNvSpPr/>
            <p:nvPr/>
          </p:nvSpPr>
          <p:spPr>
            <a:xfrm>
              <a:off x="3446488" y="2917507"/>
              <a:ext cx="147795" cy="156591"/>
            </a:xfrm>
            <a:custGeom>
              <a:avLst/>
              <a:gdLst/>
              <a:ahLst/>
              <a:cxnLst/>
              <a:rect l="l" t="t" r="r" b="b"/>
              <a:pathLst>
                <a:path w="147795" h="156591" extrusionOk="0">
                  <a:moveTo>
                    <a:pt x="147796" y="113824"/>
                  </a:moveTo>
                  <a:lnTo>
                    <a:pt x="147796" y="0"/>
                  </a:lnTo>
                  <a:lnTo>
                    <a:pt x="582" y="3715"/>
                  </a:lnTo>
                  <a:lnTo>
                    <a:pt x="582" y="108490"/>
                  </a:lnTo>
                  <a:cubicBezTo>
                    <a:pt x="-2174" y="121158"/>
                    <a:pt x="4859" y="134398"/>
                    <a:pt x="21586" y="144018"/>
                  </a:cubicBezTo>
                  <a:cubicBezTo>
                    <a:pt x="54431" y="160782"/>
                    <a:pt x="93282" y="160782"/>
                    <a:pt x="126127" y="144018"/>
                  </a:cubicBezTo>
                  <a:cubicBezTo>
                    <a:pt x="138302" y="138655"/>
                    <a:pt x="146598" y="127092"/>
                    <a:pt x="147796" y="113824"/>
                  </a:cubicBezTo>
                  <a:close/>
                </a:path>
              </a:pathLst>
            </a:custGeom>
            <a:solidFill>
              <a:srgbClr val="F7B0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18"/>
            <p:cNvSpPr/>
            <p:nvPr/>
          </p:nvSpPr>
          <p:spPr>
            <a:xfrm>
              <a:off x="3446785" y="287483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FCC06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18"/>
            <p:cNvSpPr/>
            <p:nvPr/>
          </p:nvSpPr>
          <p:spPr>
            <a:xfrm>
              <a:off x="3458475" y="2886430"/>
              <a:ext cx="124119" cy="61959"/>
            </a:xfrm>
            <a:custGeom>
              <a:avLst/>
              <a:gdLst/>
              <a:ahLst/>
              <a:cxnLst/>
              <a:rect l="l" t="t" r="r" b="b"/>
              <a:pathLst>
                <a:path w="124119" h="61959" extrusionOk="0">
                  <a:moveTo>
                    <a:pt x="124119" y="31076"/>
                  </a:moveTo>
                  <a:cubicBezTo>
                    <a:pt x="124119" y="38030"/>
                    <a:pt x="118322" y="45269"/>
                    <a:pt x="108343" y="51079"/>
                  </a:cubicBezTo>
                  <a:cubicBezTo>
                    <a:pt x="95523" y="57870"/>
                    <a:pt x="81305" y="61595"/>
                    <a:pt x="66812" y="61938"/>
                  </a:cubicBezTo>
                  <a:lnTo>
                    <a:pt x="62060" y="61938"/>
                  </a:lnTo>
                  <a:cubicBezTo>
                    <a:pt x="45951" y="62280"/>
                    <a:pt x="30032" y="58509"/>
                    <a:pt x="15776" y="50984"/>
                  </a:cubicBezTo>
                  <a:cubicBezTo>
                    <a:pt x="5702" y="45174"/>
                    <a:pt x="0" y="37935"/>
                    <a:pt x="0" y="30981"/>
                  </a:cubicBezTo>
                  <a:cubicBezTo>
                    <a:pt x="0" y="24028"/>
                    <a:pt x="5702" y="16694"/>
                    <a:pt x="15776" y="10884"/>
                  </a:cubicBezTo>
                  <a:cubicBezTo>
                    <a:pt x="30041" y="3397"/>
                    <a:pt x="45960" y="-346"/>
                    <a:pt x="62060" y="25"/>
                  </a:cubicBezTo>
                  <a:lnTo>
                    <a:pt x="66812" y="25"/>
                  </a:lnTo>
                  <a:cubicBezTo>
                    <a:pt x="81305" y="301"/>
                    <a:pt x="95532" y="3987"/>
                    <a:pt x="108343" y="10788"/>
                  </a:cubicBezTo>
                  <a:cubicBezTo>
                    <a:pt x="118322" y="16789"/>
                    <a:pt x="124119" y="24123"/>
                    <a:pt x="124119" y="31076"/>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18"/>
            <p:cNvSpPr/>
            <p:nvPr/>
          </p:nvSpPr>
          <p:spPr>
            <a:xfrm>
              <a:off x="3467883" y="2886601"/>
              <a:ext cx="114710" cy="61717"/>
            </a:xfrm>
            <a:custGeom>
              <a:avLst/>
              <a:gdLst/>
              <a:ahLst/>
              <a:cxnLst/>
              <a:rect l="l" t="t" r="r" b="b"/>
              <a:pathLst>
                <a:path w="114710" h="61717" extrusionOk="0">
                  <a:moveTo>
                    <a:pt x="114711" y="30906"/>
                  </a:moveTo>
                  <a:cubicBezTo>
                    <a:pt x="114711" y="37859"/>
                    <a:pt x="108913" y="45099"/>
                    <a:pt x="98934" y="50909"/>
                  </a:cubicBezTo>
                  <a:cubicBezTo>
                    <a:pt x="73084" y="65320"/>
                    <a:pt x="41626" y="65320"/>
                    <a:pt x="15776" y="50909"/>
                  </a:cubicBezTo>
                  <a:cubicBezTo>
                    <a:pt x="6272" y="45099"/>
                    <a:pt x="0" y="37859"/>
                    <a:pt x="0" y="30906"/>
                  </a:cubicBezTo>
                  <a:cubicBezTo>
                    <a:pt x="0" y="23953"/>
                    <a:pt x="5797" y="16619"/>
                    <a:pt x="15776" y="10808"/>
                  </a:cubicBezTo>
                  <a:cubicBezTo>
                    <a:pt x="41626" y="-3603"/>
                    <a:pt x="73084" y="-3603"/>
                    <a:pt x="98934" y="10808"/>
                  </a:cubicBezTo>
                  <a:cubicBezTo>
                    <a:pt x="108913" y="16619"/>
                    <a:pt x="114711" y="23953"/>
                    <a:pt x="114711" y="30906"/>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18"/>
            <p:cNvSpPr/>
            <p:nvPr/>
          </p:nvSpPr>
          <p:spPr>
            <a:xfrm>
              <a:off x="3559880" y="2961132"/>
              <a:ext cx="42223" cy="98678"/>
            </a:xfrm>
            <a:custGeom>
              <a:avLst/>
              <a:gdLst/>
              <a:ahLst/>
              <a:cxnLst/>
              <a:rect l="l" t="t" r="r" b="b"/>
              <a:pathLst>
                <a:path w="42223" h="98678" extrusionOk="0">
                  <a:moveTo>
                    <a:pt x="23569" y="9049"/>
                  </a:moveTo>
                  <a:lnTo>
                    <a:pt x="7983" y="0"/>
                  </a:lnTo>
                  <a:lnTo>
                    <a:pt x="285" y="4381"/>
                  </a:lnTo>
                  <a:lnTo>
                    <a:pt x="7983" y="8858"/>
                  </a:lnTo>
                  <a:lnTo>
                    <a:pt x="7983" y="11716"/>
                  </a:lnTo>
                  <a:lnTo>
                    <a:pt x="22619" y="20193"/>
                  </a:lnTo>
                  <a:lnTo>
                    <a:pt x="22144" y="22955"/>
                  </a:lnTo>
                  <a:cubicBezTo>
                    <a:pt x="25689" y="27984"/>
                    <a:pt x="28873" y="33271"/>
                    <a:pt x="31648" y="38767"/>
                  </a:cubicBezTo>
                  <a:lnTo>
                    <a:pt x="32123" y="38290"/>
                  </a:lnTo>
                  <a:lnTo>
                    <a:pt x="32123" y="74962"/>
                  </a:lnTo>
                  <a:cubicBezTo>
                    <a:pt x="32123" y="84487"/>
                    <a:pt x="26516" y="81344"/>
                    <a:pt x="24140" y="79915"/>
                  </a:cubicBezTo>
                  <a:lnTo>
                    <a:pt x="7698" y="70390"/>
                  </a:lnTo>
                  <a:lnTo>
                    <a:pt x="0" y="74771"/>
                  </a:lnTo>
                  <a:lnTo>
                    <a:pt x="7698" y="79248"/>
                  </a:lnTo>
                  <a:lnTo>
                    <a:pt x="7698" y="82105"/>
                  </a:lnTo>
                  <a:lnTo>
                    <a:pt x="24140" y="91630"/>
                  </a:lnTo>
                  <a:cubicBezTo>
                    <a:pt x="25812" y="92631"/>
                    <a:pt x="27599" y="93431"/>
                    <a:pt x="29462" y="94012"/>
                  </a:cubicBezTo>
                  <a:lnTo>
                    <a:pt x="28511" y="98679"/>
                  </a:lnTo>
                  <a:lnTo>
                    <a:pt x="37065" y="93821"/>
                  </a:lnTo>
                  <a:lnTo>
                    <a:pt x="37065" y="93821"/>
                  </a:lnTo>
                  <a:cubicBezTo>
                    <a:pt x="40838" y="90687"/>
                    <a:pt x="42739" y="85830"/>
                    <a:pt x="42102" y="80963"/>
                  </a:cubicBezTo>
                  <a:lnTo>
                    <a:pt x="42102" y="42863"/>
                  </a:lnTo>
                  <a:cubicBezTo>
                    <a:pt x="41408" y="29346"/>
                    <a:pt x="34575" y="16888"/>
                    <a:pt x="23569" y="9049"/>
                  </a:cubicBezTo>
                  <a:close/>
                </a:path>
              </a:pathLst>
            </a:custGeom>
            <a:solidFill>
              <a:srgbClr val="C9883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18"/>
            <p:cNvSpPr/>
            <p:nvPr/>
          </p:nvSpPr>
          <p:spPr>
            <a:xfrm>
              <a:off x="3560165" y="2965989"/>
              <a:ext cx="34688" cy="94398"/>
            </a:xfrm>
            <a:custGeom>
              <a:avLst/>
              <a:gdLst/>
              <a:ahLst/>
              <a:cxnLst/>
              <a:rect l="l" t="t" r="r" b="b"/>
              <a:pathLst>
                <a:path w="34688" h="94398" extrusionOk="0">
                  <a:moveTo>
                    <a:pt x="16537" y="91535"/>
                  </a:moveTo>
                  <a:lnTo>
                    <a:pt x="0" y="82010"/>
                  </a:lnTo>
                  <a:lnTo>
                    <a:pt x="0" y="70199"/>
                  </a:lnTo>
                  <a:lnTo>
                    <a:pt x="16537" y="79724"/>
                  </a:lnTo>
                  <a:cubicBezTo>
                    <a:pt x="18913" y="81153"/>
                    <a:pt x="24520" y="84391"/>
                    <a:pt x="24520" y="74771"/>
                  </a:cubicBezTo>
                  <a:lnTo>
                    <a:pt x="24520" y="36671"/>
                  </a:lnTo>
                  <a:cubicBezTo>
                    <a:pt x="23874" y="30108"/>
                    <a:pt x="20405" y="24165"/>
                    <a:pt x="15016" y="20383"/>
                  </a:cubicBezTo>
                  <a:lnTo>
                    <a:pt x="0" y="11811"/>
                  </a:lnTo>
                  <a:lnTo>
                    <a:pt x="0" y="0"/>
                  </a:lnTo>
                  <a:lnTo>
                    <a:pt x="15681" y="9525"/>
                  </a:lnTo>
                  <a:cubicBezTo>
                    <a:pt x="26782" y="17173"/>
                    <a:pt x="33776" y="29489"/>
                    <a:pt x="34689" y="42958"/>
                  </a:cubicBezTo>
                  <a:lnTo>
                    <a:pt x="34689" y="81058"/>
                  </a:lnTo>
                  <a:cubicBezTo>
                    <a:pt x="34689" y="90678"/>
                    <a:pt x="29937" y="98965"/>
                    <a:pt x="16537" y="91535"/>
                  </a:cubicBezTo>
                  <a:close/>
                </a:path>
              </a:pathLst>
            </a:custGeom>
            <a:solidFill>
              <a:srgbClr val="E09C3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18"/>
            <p:cNvSpPr/>
            <p:nvPr/>
          </p:nvSpPr>
          <p:spPr>
            <a:xfrm>
              <a:off x="5618400" y="4515040"/>
              <a:ext cx="756691" cy="437959"/>
            </a:xfrm>
            <a:custGeom>
              <a:avLst/>
              <a:gdLst/>
              <a:ahLst/>
              <a:cxnLst/>
              <a:rect l="l" t="t" r="r" b="b"/>
              <a:pathLst>
                <a:path w="756691" h="437959" extrusionOk="0">
                  <a:moveTo>
                    <a:pt x="756691" y="218980"/>
                  </a:moveTo>
                  <a:cubicBezTo>
                    <a:pt x="756691" y="339919"/>
                    <a:pt x="587300" y="437960"/>
                    <a:pt x="378346" y="437960"/>
                  </a:cubicBezTo>
                  <a:cubicBezTo>
                    <a:pt x="169391" y="437960"/>
                    <a:pt x="0" y="339919"/>
                    <a:pt x="0" y="218980"/>
                  </a:cubicBezTo>
                  <a:cubicBezTo>
                    <a:pt x="0" y="98041"/>
                    <a:pt x="169391" y="0"/>
                    <a:pt x="378346" y="0"/>
                  </a:cubicBezTo>
                  <a:cubicBezTo>
                    <a:pt x="587300" y="0"/>
                    <a:pt x="756691" y="98041"/>
                    <a:pt x="756691"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18"/>
            <p:cNvSpPr/>
            <p:nvPr/>
          </p:nvSpPr>
          <p:spPr>
            <a:xfrm>
              <a:off x="6158405" y="3069812"/>
              <a:ext cx="186021" cy="406050"/>
            </a:xfrm>
            <a:custGeom>
              <a:avLst/>
              <a:gdLst/>
              <a:ahLst/>
              <a:cxnLst/>
              <a:rect l="l" t="t" r="r" b="b"/>
              <a:pathLst>
                <a:path w="186021" h="406050" extrusionOk="0">
                  <a:moveTo>
                    <a:pt x="145028" y="0"/>
                  </a:moveTo>
                  <a:cubicBezTo>
                    <a:pt x="149304" y="38100"/>
                    <a:pt x="194352" y="200882"/>
                    <a:pt x="184659" y="256699"/>
                  </a:cubicBezTo>
                  <a:cubicBezTo>
                    <a:pt x="174965" y="312515"/>
                    <a:pt x="21288" y="406051"/>
                    <a:pt x="21288" y="406051"/>
                  </a:cubicBezTo>
                  <a:lnTo>
                    <a:pt x="0" y="310801"/>
                  </a:lnTo>
                  <a:lnTo>
                    <a:pt x="85534" y="227171"/>
                  </a:lnTo>
                  <a:lnTo>
                    <a:pt x="61965" y="68389"/>
                  </a:ln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18"/>
            <p:cNvSpPr/>
            <p:nvPr/>
          </p:nvSpPr>
          <p:spPr>
            <a:xfrm>
              <a:off x="6184541" y="2902850"/>
              <a:ext cx="133813" cy="257894"/>
            </a:xfrm>
            <a:custGeom>
              <a:avLst/>
              <a:gdLst/>
              <a:ahLst/>
              <a:cxnLst/>
              <a:rect l="l" t="t" r="r" b="b"/>
              <a:pathLst>
                <a:path w="133813" h="257894" extrusionOk="0">
                  <a:moveTo>
                    <a:pt x="0" y="6275"/>
                  </a:moveTo>
                  <a:cubicBezTo>
                    <a:pt x="30935" y="-8136"/>
                    <a:pt x="67743" y="3008"/>
                    <a:pt x="85534" y="32183"/>
                  </a:cubicBezTo>
                  <a:cubicBezTo>
                    <a:pt x="108153" y="69712"/>
                    <a:pt x="131627" y="198490"/>
                    <a:pt x="133813" y="220492"/>
                  </a:cubicBezTo>
                  <a:cubicBezTo>
                    <a:pt x="133813" y="220492"/>
                    <a:pt x="102071" y="264403"/>
                    <a:pt x="54457" y="2570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18"/>
            <p:cNvSpPr/>
            <p:nvPr/>
          </p:nvSpPr>
          <p:spPr>
            <a:xfrm>
              <a:off x="5735029" y="4688404"/>
              <a:ext cx="288490" cy="162715"/>
            </a:xfrm>
            <a:custGeom>
              <a:avLst/>
              <a:gdLst/>
              <a:ahLst/>
              <a:cxnLst/>
              <a:rect l="l" t="t" r="r" b="b"/>
              <a:pathLst>
                <a:path w="288490" h="162715" extrusionOk="0">
                  <a:moveTo>
                    <a:pt x="273882" y="39044"/>
                  </a:moveTo>
                  <a:cubicBezTo>
                    <a:pt x="240419" y="48340"/>
                    <a:pt x="204647" y="43997"/>
                    <a:pt x="174377" y="26947"/>
                  </a:cubicBezTo>
                  <a:cubicBezTo>
                    <a:pt x="150428" y="27709"/>
                    <a:pt x="20321" y="-28108"/>
                    <a:pt x="2644" y="18756"/>
                  </a:cubicBezTo>
                  <a:cubicBezTo>
                    <a:pt x="-12847" y="59808"/>
                    <a:pt x="43510" y="97813"/>
                    <a:pt x="73637" y="105147"/>
                  </a:cubicBezTo>
                  <a:cubicBezTo>
                    <a:pt x="139308" y="121054"/>
                    <a:pt x="187683" y="153915"/>
                    <a:pt x="214293" y="159440"/>
                  </a:cubicBezTo>
                  <a:cubicBezTo>
                    <a:pt x="233966" y="163631"/>
                    <a:pt x="259436" y="166393"/>
                    <a:pt x="275118" y="150867"/>
                  </a:cubicBezTo>
                  <a:cubicBezTo>
                    <a:pt x="293935" y="132293"/>
                    <a:pt x="292319" y="63523"/>
                    <a:pt x="273882" y="3904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18"/>
            <p:cNvSpPr/>
            <p:nvPr/>
          </p:nvSpPr>
          <p:spPr>
            <a:xfrm>
              <a:off x="5735111" y="4715446"/>
              <a:ext cx="283683" cy="135768"/>
            </a:xfrm>
            <a:custGeom>
              <a:avLst/>
              <a:gdLst/>
              <a:ahLst/>
              <a:cxnLst/>
              <a:rect l="l" t="t" r="r" b="b"/>
              <a:pathLst>
                <a:path w="283683" h="135768" extrusionOk="0">
                  <a:moveTo>
                    <a:pt x="214211" y="121063"/>
                  </a:moveTo>
                  <a:cubicBezTo>
                    <a:pt x="187885" y="115538"/>
                    <a:pt x="139226" y="82963"/>
                    <a:pt x="73555" y="66675"/>
                  </a:cubicBezTo>
                  <a:cubicBezTo>
                    <a:pt x="48275" y="60579"/>
                    <a:pt x="4843" y="32861"/>
                    <a:pt x="471" y="0"/>
                  </a:cubicBezTo>
                  <a:cubicBezTo>
                    <a:pt x="-5422" y="38100"/>
                    <a:pt x="45424" y="71342"/>
                    <a:pt x="73555" y="78200"/>
                  </a:cubicBezTo>
                  <a:cubicBezTo>
                    <a:pt x="139226" y="94107"/>
                    <a:pt x="187600" y="126968"/>
                    <a:pt x="214211" y="132493"/>
                  </a:cubicBezTo>
                  <a:cubicBezTo>
                    <a:pt x="233884" y="136684"/>
                    <a:pt x="259354" y="139446"/>
                    <a:pt x="275035" y="123920"/>
                  </a:cubicBezTo>
                  <a:cubicBezTo>
                    <a:pt x="279074" y="119415"/>
                    <a:pt x="282040" y="114033"/>
                    <a:pt x="283684" y="108204"/>
                  </a:cubicBezTo>
                  <a:cubicBezTo>
                    <a:pt x="263859" y="123254"/>
                    <a:pt x="238094" y="128026"/>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18"/>
            <p:cNvSpPr/>
            <p:nvPr/>
          </p:nvSpPr>
          <p:spPr>
            <a:xfrm>
              <a:off x="5946488" y="4593442"/>
              <a:ext cx="288134" cy="162731"/>
            </a:xfrm>
            <a:custGeom>
              <a:avLst/>
              <a:gdLst/>
              <a:ahLst/>
              <a:cxnLst/>
              <a:rect l="l" t="t" r="r" b="b"/>
              <a:pathLst>
                <a:path w="288134" h="162731" extrusionOk="0">
                  <a:moveTo>
                    <a:pt x="273882" y="39041"/>
                  </a:moveTo>
                  <a:cubicBezTo>
                    <a:pt x="240429" y="48319"/>
                    <a:pt x="204675" y="44004"/>
                    <a:pt x="174377" y="27040"/>
                  </a:cubicBezTo>
                  <a:cubicBezTo>
                    <a:pt x="150428" y="27707"/>
                    <a:pt x="20321" y="-28110"/>
                    <a:pt x="2644" y="18753"/>
                  </a:cubicBezTo>
                  <a:cubicBezTo>
                    <a:pt x="-12847" y="59806"/>
                    <a:pt x="43510" y="97810"/>
                    <a:pt x="73637" y="105145"/>
                  </a:cubicBezTo>
                  <a:cubicBezTo>
                    <a:pt x="139308" y="121051"/>
                    <a:pt x="187683" y="153913"/>
                    <a:pt x="214293" y="159533"/>
                  </a:cubicBezTo>
                  <a:cubicBezTo>
                    <a:pt x="234061" y="163628"/>
                    <a:pt x="259436" y="166391"/>
                    <a:pt x="275118" y="150865"/>
                  </a:cubicBezTo>
                  <a:cubicBezTo>
                    <a:pt x="293460" y="132291"/>
                    <a:pt x="291844" y="63521"/>
                    <a:pt x="273882" y="390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18"/>
            <p:cNvSpPr/>
            <p:nvPr/>
          </p:nvSpPr>
          <p:spPr>
            <a:xfrm>
              <a:off x="5946095" y="4620482"/>
              <a:ext cx="283683" cy="135691"/>
            </a:xfrm>
            <a:custGeom>
              <a:avLst/>
              <a:gdLst/>
              <a:ahLst/>
              <a:cxnLst/>
              <a:rect l="l" t="t" r="r" b="b"/>
              <a:pathLst>
                <a:path w="283683" h="135691" extrusionOk="0">
                  <a:moveTo>
                    <a:pt x="214211" y="121063"/>
                  </a:moveTo>
                  <a:cubicBezTo>
                    <a:pt x="187885" y="115538"/>
                    <a:pt x="139226" y="82963"/>
                    <a:pt x="73555" y="66675"/>
                  </a:cubicBezTo>
                  <a:cubicBezTo>
                    <a:pt x="48275" y="60579"/>
                    <a:pt x="4842" y="32956"/>
                    <a:pt x="471" y="0"/>
                  </a:cubicBezTo>
                  <a:cubicBezTo>
                    <a:pt x="-5422" y="38100"/>
                    <a:pt x="45424" y="71247"/>
                    <a:pt x="73555" y="78105"/>
                  </a:cubicBezTo>
                  <a:cubicBezTo>
                    <a:pt x="139226" y="94012"/>
                    <a:pt x="187600" y="126873"/>
                    <a:pt x="214211" y="132493"/>
                  </a:cubicBezTo>
                  <a:cubicBezTo>
                    <a:pt x="233979" y="136588"/>
                    <a:pt x="259354" y="139351"/>
                    <a:pt x="275035" y="123825"/>
                  </a:cubicBezTo>
                  <a:cubicBezTo>
                    <a:pt x="279074" y="119320"/>
                    <a:pt x="282039" y="113938"/>
                    <a:pt x="283683" y="108109"/>
                  </a:cubicBezTo>
                  <a:cubicBezTo>
                    <a:pt x="263868" y="123187"/>
                    <a:pt x="238113" y="127997"/>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18"/>
            <p:cNvSpPr/>
            <p:nvPr/>
          </p:nvSpPr>
          <p:spPr>
            <a:xfrm>
              <a:off x="5812467" y="3540156"/>
              <a:ext cx="422006" cy="1193603"/>
            </a:xfrm>
            <a:custGeom>
              <a:avLst/>
              <a:gdLst/>
              <a:ahLst/>
              <a:cxnLst/>
              <a:rect l="l" t="t" r="r" b="b"/>
              <a:pathLst>
                <a:path w="422006" h="1193603" extrusionOk="0">
                  <a:moveTo>
                    <a:pt x="409993" y="738092"/>
                  </a:moveTo>
                  <a:cubicBezTo>
                    <a:pt x="404434" y="689638"/>
                    <a:pt x="394379" y="641804"/>
                    <a:pt x="379961" y="595217"/>
                  </a:cubicBezTo>
                  <a:cubicBezTo>
                    <a:pt x="379961" y="595217"/>
                    <a:pt x="388990" y="471964"/>
                    <a:pt x="393457" y="355092"/>
                  </a:cubicBezTo>
                  <a:cubicBezTo>
                    <a:pt x="398589" y="222504"/>
                    <a:pt x="444397" y="105823"/>
                    <a:pt x="408188" y="0"/>
                  </a:cubicBezTo>
                  <a:lnTo>
                    <a:pt x="0" y="90964"/>
                  </a:lnTo>
                  <a:cubicBezTo>
                    <a:pt x="0" y="90964"/>
                    <a:pt x="24710" y="619601"/>
                    <a:pt x="30222" y="683609"/>
                  </a:cubicBezTo>
                  <a:cubicBezTo>
                    <a:pt x="33216" y="733349"/>
                    <a:pt x="39308" y="782841"/>
                    <a:pt x="48469" y="831818"/>
                  </a:cubicBezTo>
                  <a:cubicBezTo>
                    <a:pt x="67477" y="934402"/>
                    <a:pt x="97414" y="1178528"/>
                    <a:pt x="97414" y="1178528"/>
                  </a:cubicBezTo>
                  <a:cubicBezTo>
                    <a:pt x="140561" y="1203674"/>
                    <a:pt x="197204" y="1189768"/>
                    <a:pt x="197204" y="1189768"/>
                  </a:cubicBezTo>
                  <a:cubicBezTo>
                    <a:pt x="197204" y="1189768"/>
                    <a:pt x="194163" y="881063"/>
                    <a:pt x="191311" y="807148"/>
                  </a:cubicBezTo>
                  <a:cubicBezTo>
                    <a:pt x="187985" y="716851"/>
                    <a:pt x="185229" y="723709"/>
                    <a:pt x="185229" y="723709"/>
                  </a:cubicBezTo>
                  <a:lnTo>
                    <a:pt x="198819" y="499110"/>
                  </a:lnTo>
                  <a:lnTo>
                    <a:pt x="207658" y="387286"/>
                  </a:lnTo>
                  <a:cubicBezTo>
                    <a:pt x="207658" y="387286"/>
                    <a:pt x="218967" y="469392"/>
                    <a:pt x="226665" y="542734"/>
                  </a:cubicBezTo>
                  <a:cubicBezTo>
                    <a:pt x="233033" y="606647"/>
                    <a:pt x="248429" y="664464"/>
                    <a:pt x="265631" y="783526"/>
                  </a:cubicBezTo>
                  <a:cubicBezTo>
                    <a:pt x="280552" y="886777"/>
                    <a:pt x="304787" y="1094232"/>
                    <a:pt x="304787" y="1094232"/>
                  </a:cubicBezTo>
                  <a:cubicBezTo>
                    <a:pt x="347934" y="1119473"/>
                    <a:pt x="406572" y="1098518"/>
                    <a:pt x="406572" y="1098518"/>
                  </a:cubicBezTo>
                  <a:cubicBezTo>
                    <a:pt x="406572" y="1098518"/>
                    <a:pt x="421683" y="827627"/>
                    <a:pt x="409993" y="73809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18"/>
            <p:cNvSpPr/>
            <p:nvPr/>
          </p:nvSpPr>
          <p:spPr>
            <a:xfrm>
              <a:off x="5874419" y="2560474"/>
              <a:ext cx="305952" cy="491697"/>
            </a:xfrm>
            <a:custGeom>
              <a:avLst/>
              <a:gdLst/>
              <a:ahLst/>
              <a:cxnLst/>
              <a:rect l="l" t="t" r="r" b="b"/>
              <a:pathLst>
                <a:path w="305952" h="491697" extrusionOk="0">
                  <a:moveTo>
                    <a:pt x="288928" y="350842"/>
                  </a:moveTo>
                  <a:cubicBezTo>
                    <a:pt x="257851" y="352366"/>
                    <a:pt x="234756" y="360367"/>
                    <a:pt x="230860" y="350842"/>
                  </a:cubicBezTo>
                  <a:cubicBezTo>
                    <a:pt x="227496" y="334783"/>
                    <a:pt x="225120" y="318523"/>
                    <a:pt x="223732" y="302169"/>
                  </a:cubicBezTo>
                  <a:cubicBezTo>
                    <a:pt x="227343" y="293120"/>
                    <a:pt x="230385" y="283119"/>
                    <a:pt x="230385" y="283119"/>
                  </a:cubicBezTo>
                  <a:cubicBezTo>
                    <a:pt x="269445" y="259021"/>
                    <a:pt x="281800" y="216444"/>
                    <a:pt x="286932" y="167486"/>
                  </a:cubicBezTo>
                  <a:cubicBezTo>
                    <a:pt x="295676" y="83285"/>
                    <a:pt x="250248" y="9656"/>
                    <a:pt x="166329" y="798"/>
                  </a:cubicBezTo>
                  <a:cubicBezTo>
                    <a:pt x="87353" y="-7393"/>
                    <a:pt x="29285" y="48423"/>
                    <a:pt x="13793" y="124623"/>
                  </a:cubicBezTo>
                  <a:cubicBezTo>
                    <a:pt x="5430" y="162723"/>
                    <a:pt x="-11201" y="233589"/>
                    <a:pt x="11323" y="296073"/>
                  </a:cubicBezTo>
                  <a:cubicBezTo>
                    <a:pt x="23867" y="330744"/>
                    <a:pt x="39834" y="358271"/>
                    <a:pt x="56180" y="363605"/>
                  </a:cubicBezTo>
                  <a:cubicBezTo>
                    <a:pt x="71833" y="363205"/>
                    <a:pt x="87448" y="361834"/>
                    <a:pt x="102939" y="359510"/>
                  </a:cubicBezTo>
                  <a:lnTo>
                    <a:pt x="102939" y="359510"/>
                  </a:lnTo>
                  <a:cubicBezTo>
                    <a:pt x="102939" y="359510"/>
                    <a:pt x="107121" y="382941"/>
                    <a:pt x="110067" y="397610"/>
                  </a:cubicBezTo>
                  <a:cubicBezTo>
                    <a:pt x="113013" y="412278"/>
                    <a:pt x="111777" y="420565"/>
                    <a:pt x="82031" y="438948"/>
                  </a:cubicBezTo>
                  <a:cubicBezTo>
                    <a:pt x="52284" y="457331"/>
                    <a:pt x="127079" y="495241"/>
                    <a:pt x="176023" y="491431"/>
                  </a:cubicBezTo>
                  <a:cubicBezTo>
                    <a:pt x="224968" y="487621"/>
                    <a:pt x="279424" y="458951"/>
                    <a:pt x="294440" y="426851"/>
                  </a:cubicBezTo>
                  <a:cubicBezTo>
                    <a:pt x="311262" y="391514"/>
                    <a:pt x="309837" y="349794"/>
                    <a:pt x="288928" y="35084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18"/>
            <p:cNvSpPr/>
            <p:nvPr/>
          </p:nvSpPr>
          <p:spPr>
            <a:xfrm>
              <a:off x="5809360" y="2908700"/>
              <a:ext cx="471048" cy="781597"/>
            </a:xfrm>
            <a:custGeom>
              <a:avLst/>
              <a:gdLst/>
              <a:ahLst/>
              <a:cxnLst/>
              <a:rect l="l" t="t" r="r" b="b"/>
              <a:pathLst>
                <a:path w="471048" h="781597" extrusionOk="0">
                  <a:moveTo>
                    <a:pt x="308559" y="7283"/>
                  </a:moveTo>
                  <a:cubicBezTo>
                    <a:pt x="317113" y="28715"/>
                    <a:pt x="295254" y="54908"/>
                    <a:pt x="236901" y="73482"/>
                  </a:cubicBezTo>
                  <a:cubicBezTo>
                    <a:pt x="178547" y="92056"/>
                    <a:pt x="173225" y="68243"/>
                    <a:pt x="173225" y="68243"/>
                  </a:cubicBezTo>
                  <a:cubicBezTo>
                    <a:pt x="173225" y="68243"/>
                    <a:pt x="87691" y="107296"/>
                    <a:pt x="59750" y="126822"/>
                  </a:cubicBezTo>
                  <a:cubicBezTo>
                    <a:pt x="24776" y="151396"/>
                    <a:pt x="9190" y="222072"/>
                    <a:pt x="4438" y="342373"/>
                  </a:cubicBezTo>
                  <a:cubicBezTo>
                    <a:pt x="-979" y="481152"/>
                    <a:pt x="-1454" y="686987"/>
                    <a:pt x="3107" y="722516"/>
                  </a:cubicBezTo>
                  <a:cubicBezTo>
                    <a:pt x="3107" y="722516"/>
                    <a:pt x="68589" y="787952"/>
                    <a:pt x="152412" y="781094"/>
                  </a:cubicBezTo>
                  <a:cubicBezTo>
                    <a:pt x="236235" y="774236"/>
                    <a:pt x="377272" y="699846"/>
                    <a:pt x="411485" y="642410"/>
                  </a:cubicBezTo>
                  <a:cubicBezTo>
                    <a:pt x="410535" y="520776"/>
                    <a:pt x="396279" y="500964"/>
                    <a:pt x="415952" y="430860"/>
                  </a:cubicBezTo>
                  <a:cubicBezTo>
                    <a:pt x="461000" y="270364"/>
                    <a:pt x="484664" y="204641"/>
                    <a:pt x="462806" y="97961"/>
                  </a:cubicBezTo>
                  <a:cubicBezTo>
                    <a:pt x="444748" y="10045"/>
                    <a:pt x="419469" y="-813"/>
                    <a:pt x="384875" y="44"/>
                  </a:cubicBezTo>
                  <a:cubicBezTo>
                    <a:pt x="359329" y="1092"/>
                    <a:pt x="333849" y="3511"/>
                    <a:pt x="308559" y="728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18"/>
            <p:cNvSpPr/>
            <p:nvPr/>
          </p:nvSpPr>
          <p:spPr>
            <a:xfrm>
              <a:off x="5348856" y="3006224"/>
              <a:ext cx="597933" cy="466333"/>
            </a:xfrm>
            <a:custGeom>
              <a:avLst/>
              <a:gdLst/>
              <a:ahLst/>
              <a:cxnLst/>
              <a:rect l="l" t="t" r="r" b="b"/>
              <a:pathLst>
                <a:path w="597933" h="466333" extrusionOk="0">
                  <a:moveTo>
                    <a:pt x="333219" y="359529"/>
                  </a:moveTo>
                  <a:cubicBezTo>
                    <a:pt x="402027" y="376960"/>
                    <a:pt x="418183" y="333431"/>
                    <a:pt x="427212" y="297522"/>
                  </a:cubicBezTo>
                  <a:cubicBezTo>
                    <a:pt x="449070" y="210368"/>
                    <a:pt x="460855" y="131691"/>
                    <a:pt x="477202" y="82161"/>
                  </a:cubicBezTo>
                  <a:cubicBezTo>
                    <a:pt x="496209" y="23868"/>
                    <a:pt x="516547" y="14629"/>
                    <a:pt x="544773" y="3199"/>
                  </a:cubicBezTo>
                  <a:cubicBezTo>
                    <a:pt x="578037" y="-10136"/>
                    <a:pt x="606548" y="17963"/>
                    <a:pt x="595524" y="92258"/>
                  </a:cubicBezTo>
                  <a:cubicBezTo>
                    <a:pt x="582408" y="180078"/>
                    <a:pt x="565302" y="241705"/>
                    <a:pt x="532513" y="345623"/>
                  </a:cubicBezTo>
                  <a:cubicBezTo>
                    <a:pt x="523960" y="372769"/>
                    <a:pt x="504763" y="420966"/>
                    <a:pt x="476061" y="444302"/>
                  </a:cubicBezTo>
                  <a:cubicBezTo>
                    <a:pt x="440517" y="472877"/>
                    <a:pt x="387106" y="471829"/>
                    <a:pt x="306228" y="451636"/>
                  </a:cubicBezTo>
                  <a:cubicBezTo>
                    <a:pt x="271730" y="443064"/>
                    <a:pt x="233905" y="422394"/>
                    <a:pt x="168708" y="391915"/>
                  </a:cubicBezTo>
                  <a:cubicBezTo>
                    <a:pt x="151222" y="383723"/>
                    <a:pt x="137536" y="378294"/>
                    <a:pt x="103988" y="362577"/>
                  </a:cubicBezTo>
                  <a:cubicBezTo>
                    <a:pt x="70439" y="346861"/>
                    <a:pt x="35370" y="320667"/>
                    <a:pt x="17789" y="295141"/>
                  </a:cubicBezTo>
                  <a:cubicBezTo>
                    <a:pt x="207" y="269614"/>
                    <a:pt x="-2169" y="257041"/>
                    <a:pt x="1442" y="251707"/>
                  </a:cubicBezTo>
                  <a:cubicBezTo>
                    <a:pt x="5909" y="244372"/>
                    <a:pt x="13892" y="245991"/>
                    <a:pt x="23301" y="256755"/>
                  </a:cubicBezTo>
                  <a:cubicBezTo>
                    <a:pt x="36872" y="274966"/>
                    <a:pt x="53646" y="290521"/>
                    <a:pt x="72815" y="302665"/>
                  </a:cubicBezTo>
                  <a:cubicBezTo>
                    <a:pt x="72815" y="302665"/>
                    <a:pt x="51052" y="280186"/>
                    <a:pt x="39267" y="265613"/>
                  </a:cubicBezTo>
                  <a:cubicBezTo>
                    <a:pt x="28727" y="252611"/>
                    <a:pt x="19974" y="238267"/>
                    <a:pt x="13227" y="222941"/>
                  </a:cubicBezTo>
                  <a:cubicBezTo>
                    <a:pt x="7049" y="208082"/>
                    <a:pt x="19879" y="187889"/>
                    <a:pt x="29573" y="198462"/>
                  </a:cubicBezTo>
                  <a:cubicBezTo>
                    <a:pt x="39267" y="209034"/>
                    <a:pt x="44019" y="219893"/>
                    <a:pt x="61791" y="241229"/>
                  </a:cubicBezTo>
                  <a:cubicBezTo>
                    <a:pt x="71124" y="252649"/>
                    <a:pt x="81816" y="262889"/>
                    <a:pt x="93629" y="271709"/>
                  </a:cubicBezTo>
                  <a:cubicBezTo>
                    <a:pt x="82595" y="256641"/>
                    <a:pt x="72777" y="240714"/>
                    <a:pt x="64262" y="224084"/>
                  </a:cubicBezTo>
                  <a:cubicBezTo>
                    <a:pt x="56649" y="211158"/>
                    <a:pt x="52924" y="196309"/>
                    <a:pt x="53523" y="181317"/>
                  </a:cubicBezTo>
                  <a:cubicBezTo>
                    <a:pt x="53998" y="173506"/>
                    <a:pt x="65022" y="164267"/>
                    <a:pt x="75286" y="179031"/>
                  </a:cubicBezTo>
                  <a:cubicBezTo>
                    <a:pt x="84790" y="192270"/>
                    <a:pt x="90682" y="213035"/>
                    <a:pt x="112256" y="235609"/>
                  </a:cubicBezTo>
                  <a:cubicBezTo>
                    <a:pt x="127937" y="251897"/>
                    <a:pt x="141338" y="261327"/>
                    <a:pt x="141718" y="256755"/>
                  </a:cubicBezTo>
                  <a:cubicBezTo>
                    <a:pt x="142098" y="252183"/>
                    <a:pt x="132214" y="243324"/>
                    <a:pt x="126607" y="224274"/>
                  </a:cubicBezTo>
                  <a:cubicBezTo>
                    <a:pt x="121000" y="205224"/>
                    <a:pt x="126607" y="185127"/>
                    <a:pt x="137156" y="182936"/>
                  </a:cubicBezTo>
                  <a:cubicBezTo>
                    <a:pt x="147705" y="180745"/>
                    <a:pt x="145614" y="181317"/>
                    <a:pt x="153978" y="199128"/>
                  </a:cubicBezTo>
                  <a:cubicBezTo>
                    <a:pt x="162341" y="216940"/>
                    <a:pt x="175361" y="230085"/>
                    <a:pt x="185245" y="256278"/>
                  </a:cubicBezTo>
                  <a:cubicBezTo>
                    <a:pt x="190634" y="274624"/>
                    <a:pt x="200423" y="291369"/>
                    <a:pt x="213757" y="305047"/>
                  </a:cubicBezTo>
                  <a:cubicBezTo>
                    <a:pt x="230483" y="323144"/>
                    <a:pt x="267833" y="343051"/>
                    <a:pt x="333219" y="35952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18"/>
            <p:cNvSpPr/>
            <p:nvPr/>
          </p:nvSpPr>
          <p:spPr>
            <a:xfrm>
              <a:off x="5786047" y="2996305"/>
              <a:ext cx="182011" cy="266828"/>
            </a:xfrm>
            <a:custGeom>
              <a:avLst/>
              <a:gdLst/>
              <a:ahLst/>
              <a:cxnLst/>
              <a:rect l="l" t="t" r="r" b="b"/>
              <a:pathLst>
                <a:path w="182011" h="266828" extrusionOk="0">
                  <a:moveTo>
                    <a:pt x="133053" y="1213"/>
                  </a:moveTo>
                  <a:cubicBezTo>
                    <a:pt x="87150" y="-5550"/>
                    <a:pt x="54742" y="15119"/>
                    <a:pt x="34404" y="84937"/>
                  </a:cubicBezTo>
                  <a:cubicBezTo>
                    <a:pt x="14066" y="154755"/>
                    <a:pt x="0" y="211905"/>
                    <a:pt x="0" y="211905"/>
                  </a:cubicBezTo>
                  <a:cubicBezTo>
                    <a:pt x="18143" y="238194"/>
                    <a:pt x="45666" y="256502"/>
                    <a:pt x="76886" y="263055"/>
                  </a:cubicBezTo>
                  <a:cubicBezTo>
                    <a:pt x="131818" y="276390"/>
                    <a:pt x="151586" y="250101"/>
                    <a:pt x="151586" y="250101"/>
                  </a:cubicBezTo>
                  <a:cubicBezTo>
                    <a:pt x="151586" y="250101"/>
                    <a:pt x="166886" y="177044"/>
                    <a:pt x="176390" y="127323"/>
                  </a:cubicBezTo>
                  <a:cubicBezTo>
                    <a:pt x="185894" y="77603"/>
                    <a:pt x="189886" y="9594"/>
                    <a:pt x="133053" y="12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18"/>
            <p:cNvSpPr/>
            <p:nvPr/>
          </p:nvSpPr>
          <p:spPr>
            <a:xfrm>
              <a:off x="5873666" y="2538911"/>
              <a:ext cx="296973" cy="328330"/>
            </a:xfrm>
            <a:custGeom>
              <a:avLst/>
              <a:gdLst/>
              <a:ahLst/>
              <a:cxnLst/>
              <a:rect l="l" t="t" r="r" b="b"/>
              <a:pathLst>
                <a:path w="296973" h="328330" extrusionOk="0">
                  <a:moveTo>
                    <a:pt x="16733" y="135613"/>
                  </a:moveTo>
                  <a:cubicBezTo>
                    <a:pt x="16733" y="135613"/>
                    <a:pt x="-55876" y="25123"/>
                    <a:pt x="101411" y="2263"/>
                  </a:cubicBezTo>
                  <a:cubicBezTo>
                    <a:pt x="214791" y="-13930"/>
                    <a:pt x="287686" y="59413"/>
                    <a:pt x="296049" y="138280"/>
                  </a:cubicBezTo>
                  <a:cubicBezTo>
                    <a:pt x="304127" y="214003"/>
                    <a:pt x="257558" y="292585"/>
                    <a:pt x="224010" y="323827"/>
                  </a:cubicBezTo>
                  <a:cubicBezTo>
                    <a:pt x="207664" y="329637"/>
                    <a:pt x="172309" y="333352"/>
                    <a:pt x="126026" y="311920"/>
                  </a:cubicBezTo>
                  <a:cubicBezTo>
                    <a:pt x="124144" y="291308"/>
                    <a:pt x="123413" y="270611"/>
                    <a:pt x="123840" y="249913"/>
                  </a:cubicBezTo>
                  <a:cubicBezTo>
                    <a:pt x="123840" y="249913"/>
                    <a:pt x="179152" y="133612"/>
                    <a:pt x="16733" y="13561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18"/>
            <p:cNvSpPr/>
            <p:nvPr/>
          </p:nvSpPr>
          <p:spPr>
            <a:xfrm>
              <a:off x="4255557" y="1955958"/>
              <a:ext cx="334153" cy="334898"/>
            </a:xfrm>
            <a:custGeom>
              <a:avLst/>
              <a:gdLst/>
              <a:ahLst/>
              <a:cxnLst/>
              <a:rect l="l" t="t" r="r" b="b"/>
              <a:pathLst>
                <a:path w="334153" h="334898" extrusionOk="0">
                  <a:moveTo>
                    <a:pt x="334153" y="167449"/>
                  </a:moveTo>
                  <a:cubicBezTo>
                    <a:pt x="334153" y="259929"/>
                    <a:pt x="259351" y="334899"/>
                    <a:pt x="167077" y="334899"/>
                  </a:cubicBezTo>
                  <a:cubicBezTo>
                    <a:pt x="74803" y="334899"/>
                    <a:pt x="0" y="259929"/>
                    <a:pt x="0" y="167449"/>
                  </a:cubicBezTo>
                  <a:cubicBezTo>
                    <a:pt x="0" y="74970"/>
                    <a:pt x="74803" y="0"/>
                    <a:pt x="167077" y="0"/>
                  </a:cubicBezTo>
                  <a:cubicBezTo>
                    <a:pt x="259351" y="0"/>
                    <a:pt x="334153" y="74970"/>
                    <a:pt x="334153" y="167449"/>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7" name="Google Shape;807;p18"/>
            <p:cNvSpPr/>
            <p:nvPr/>
          </p:nvSpPr>
          <p:spPr>
            <a:xfrm>
              <a:off x="4197204" y="1948719"/>
              <a:ext cx="450859" cy="225075"/>
            </a:xfrm>
            <a:custGeom>
              <a:avLst/>
              <a:gdLst/>
              <a:ahLst/>
              <a:cxnLst/>
              <a:rect l="l" t="t" r="r" b="b"/>
              <a:pathLst>
                <a:path w="450859" h="225075" extrusionOk="0">
                  <a:moveTo>
                    <a:pt x="225430" y="225076"/>
                  </a:moveTo>
                  <a:cubicBezTo>
                    <a:pt x="162040" y="225076"/>
                    <a:pt x="100645" y="210598"/>
                    <a:pt x="57023" y="185357"/>
                  </a:cubicBezTo>
                  <a:cubicBezTo>
                    <a:pt x="20623" y="164306"/>
                    <a:pt x="0" y="137732"/>
                    <a:pt x="0" y="112586"/>
                  </a:cubicBezTo>
                  <a:cubicBezTo>
                    <a:pt x="0" y="87440"/>
                    <a:pt x="20908" y="60865"/>
                    <a:pt x="57023" y="39719"/>
                  </a:cubicBezTo>
                  <a:cubicBezTo>
                    <a:pt x="100645" y="14478"/>
                    <a:pt x="161564" y="0"/>
                    <a:pt x="225430" y="0"/>
                  </a:cubicBezTo>
                  <a:cubicBezTo>
                    <a:pt x="289295" y="0"/>
                    <a:pt x="350120" y="14478"/>
                    <a:pt x="393837" y="39719"/>
                  </a:cubicBezTo>
                  <a:cubicBezTo>
                    <a:pt x="430237" y="60865"/>
                    <a:pt x="450860" y="87344"/>
                    <a:pt x="450860" y="112586"/>
                  </a:cubicBezTo>
                  <a:cubicBezTo>
                    <a:pt x="450860" y="137827"/>
                    <a:pt x="430046" y="164306"/>
                    <a:pt x="393837" y="185357"/>
                  </a:cubicBezTo>
                  <a:cubicBezTo>
                    <a:pt x="350500" y="210598"/>
                    <a:pt x="288725" y="225076"/>
                    <a:pt x="225430" y="225076"/>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8" name="Google Shape;808;p18"/>
            <p:cNvSpPr/>
            <p:nvPr/>
          </p:nvSpPr>
          <p:spPr>
            <a:xfrm>
              <a:off x="4129822" y="1856041"/>
              <a:ext cx="585718" cy="291750"/>
            </a:xfrm>
            <a:custGeom>
              <a:avLst/>
              <a:gdLst/>
              <a:ahLst/>
              <a:cxnLst/>
              <a:rect l="l" t="t" r="r" b="b"/>
              <a:pathLst>
                <a:path w="585718" h="291750" extrusionOk="0">
                  <a:moveTo>
                    <a:pt x="292812" y="291751"/>
                  </a:moveTo>
                  <a:cubicBezTo>
                    <a:pt x="210699" y="291751"/>
                    <a:pt x="131247" y="272701"/>
                    <a:pt x="74225" y="240221"/>
                  </a:cubicBezTo>
                  <a:cubicBezTo>
                    <a:pt x="26706" y="212884"/>
                    <a:pt x="0" y="178499"/>
                    <a:pt x="0" y="145828"/>
                  </a:cubicBezTo>
                  <a:cubicBezTo>
                    <a:pt x="0" y="113157"/>
                    <a:pt x="26991" y="79153"/>
                    <a:pt x="74225" y="51530"/>
                  </a:cubicBezTo>
                  <a:cubicBezTo>
                    <a:pt x="130772" y="18764"/>
                    <a:pt x="210319" y="0"/>
                    <a:pt x="292812" y="0"/>
                  </a:cubicBezTo>
                  <a:cubicBezTo>
                    <a:pt x="375305" y="0"/>
                    <a:pt x="454376" y="19050"/>
                    <a:pt x="511399" y="51530"/>
                  </a:cubicBezTo>
                  <a:cubicBezTo>
                    <a:pt x="558918" y="78772"/>
                    <a:pt x="585718" y="113157"/>
                    <a:pt x="585718" y="145828"/>
                  </a:cubicBezTo>
                  <a:cubicBezTo>
                    <a:pt x="585718" y="178499"/>
                    <a:pt x="558633" y="212503"/>
                    <a:pt x="511399" y="240221"/>
                  </a:cubicBezTo>
                  <a:cubicBezTo>
                    <a:pt x="454471" y="272987"/>
                    <a:pt x="374924" y="291751"/>
                    <a:pt x="292812" y="291751"/>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18"/>
            <p:cNvSpPr/>
            <p:nvPr/>
          </p:nvSpPr>
          <p:spPr>
            <a:xfrm>
              <a:off x="4129822" y="1818703"/>
              <a:ext cx="585718" cy="291750"/>
            </a:xfrm>
            <a:custGeom>
              <a:avLst/>
              <a:gdLst/>
              <a:ahLst/>
              <a:cxnLst/>
              <a:rect l="l" t="t" r="r" b="b"/>
              <a:pathLst>
                <a:path w="585718" h="291750" extrusionOk="0">
                  <a:moveTo>
                    <a:pt x="292812" y="291751"/>
                  </a:moveTo>
                  <a:cubicBezTo>
                    <a:pt x="210699" y="291751"/>
                    <a:pt x="131247" y="272701"/>
                    <a:pt x="74225" y="240221"/>
                  </a:cubicBezTo>
                  <a:cubicBezTo>
                    <a:pt x="26706" y="212979"/>
                    <a:pt x="0" y="178498"/>
                    <a:pt x="0" y="145923"/>
                  </a:cubicBezTo>
                  <a:cubicBezTo>
                    <a:pt x="0" y="113347"/>
                    <a:pt x="26991" y="79248"/>
                    <a:pt x="74225" y="51530"/>
                  </a:cubicBezTo>
                  <a:cubicBezTo>
                    <a:pt x="130772" y="18764"/>
                    <a:pt x="210319" y="0"/>
                    <a:pt x="292812" y="0"/>
                  </a:cubicBezTo>
                  <a:cubicBezTo>
                    <a:pt x="375305" y="0"/>
                    <a:pt x="454376" y="19050"/>
                    <a:pt x="511399" y="51530"/>
                  </a:cubicBezTo>
                  <a:cubicBezTo>
                    <a:pt x="558918" y="78867"/>
                    <a:pt x="585718" y="113252"/>
                    <a:pt x="585718" y="145923"/>
                  </a:cubicBezTo>
                  <a:cubicBezTo>
                    <a:pt x="585718" y="178594"/>
                    <a:pt x="558633" y="212598"/>
                    <a:pt x="511399" y="240221"/>
                  </a:cubicBezTo>
                  <a:cubicBezTo>
                    <a:pt x="454471" y="272987"/>
                    <a:pt x="374924" y="291751"/>
                    <a:pt x="292812" y="291751"/>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0" name="Google Shape;810;p18"/>
            <p:cNvSpPr/>
            <p:nvPr/>
          </p:nvSpPr>
          <p:spPr>
            <a:xfrm>
              <a:off x="4066052" y="1720024"/>
              <a:ext cx="713163" cy="355663"/>
            </a:xfrm>
            <a:custGeom>
              <a:avLst/>
              <a:gdLst/>
              <a:ahLst/>
              <a:cxnLst/>
              <a:rect l="l" t="t" r="r" b="b"/>
              <a:pathLst>
                <a:path w="713163" h="355663" extrusionOk="0">
                  <a:moveTo>
                    <a:pt x="356582" y="355663"/>
                  </a:moveTo>
                  <a:cubicBezTo>
                    <a:pt x="256412" y="355663"/>
                    <a:pt x="159474" y="332804"/>
                    <a:pt x="90476" y="292894"/>
                  </a:cubicBezTo>
                  <a:cubicBezTo>
                    <a:pt x="32978" y="259556"/>
                    <a:pt x="0" y="217646"/>
                    <a:pt x="0" y="177832"/>
                  </a:cubicBezTo>
                  <a:cubicBezTo>
                    <a:pt x="0" y="138017"/>
                    <a:pt x="32978" y="96107"/>
                    <a:pt x="90476" y="62865"/>
                  </a:cubicBezTo>
                  <a:cubicBezTo>
                    <a:pt x="159474" y="22955"/>
                    <a:pt x="256412" y="0"/>
                    <a:pt x="356582" y="0"/>
                  </a:cubicBezTo>
                  <a:cubicBezTo>
                    <a:pt x="456752" y="0"/>
                    <a:pt x="553596" y="22955"/>
                    <a:pt x="622688" y="62865"/>
                  </a:cubicBezTo>
                  <a:cubicBezTo>
                    <a:pt x="680186" y="96107"/>
                    <a:pt x="713164" y="138017"/>
                    <a:pt x="713164" y="177832"/>
                  </a:cubicBezTo>
                  <a:cubicBezTo>
                    <a:pt x="713164" y="217646"/>
                    <a:pt x="680186" y="259556"/>
                    <a:pt x="622688" y="292894"/>
                  </a:cubicBezTo>
                  <a:cubicBezTo>
                    <a:pt x="553690" y="332804"/>
                    <a:pt x="456657" y="355663"/>
                    <a:pt x="356582" y="355663"/>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18"/>
            <p:cNvSpPr/>
            <p:nvPr/>
          </p:nvSpPr>
          <p:spPr>
            <a:xfrm>
              <a:off x="4066052" y="1674590"/>
              <a:ext cx="713163" cy="355568"/>
            </a:xfrm>
            <a:custGeom>
              <a:avLst/>
              <a:gdLst/>
              <a:ahLst/>
              <a:cxnLst/>
              <a:rect l="l" t="t" r="r" b="b"/>
              <a:pathLst>
                <a:path w="713163" h="355568" extrusionOk="0">
                  <a:moveTo>
                    <a:pt x="356582" y="355568"/>
                  </a:moveTo>
                  <a:cubicBezTo>
                    <a:pt x="256412" y="355568"/>
                    <a:pt x="159474" y="332708"/>
                    <a:pt x="90476" y="292799"/>
                  </a:cubicBezTo>
                  <a:cubicBezTo>
                    <a:pt x="32978" y="259556"/>
                    <a:pt x="0" y="217551"/>
                    <a:pt x="0" y="177737"/>
                  </a:cubicBezTo>
                  <a:cubicBezTo>
                    <a:pt x="0" y="137922"/>
                    <a:pt x="32978" y="96012"/>
                    <a:pt x="90476" y="62770"/>
                  </a:cubicBezTo>
                  <a:cubicBezTo>
                    <a:pt x="159474" y="22860"/>
                    <a:pt x="256412" y="0"/>
                    <a:pt x="356582" y="0"/>
                  </a:cubicBezTo>
                  <a:cubicBezTo>
                    <a:pt x="456752" y="0"/>
                    <a:pt x="553596" y="22860"/>
                    <a:pt x="622688" y="62770"/>
                  </a:cubicBezTo>
                  <a:cubicBezTo>
                    <a:pt x="680186" y="96012"/>
                    <a:pt x="713164" y="138017"/>
                    <a:pt x="713164" y="177832"/>
                  </a:cubicBezTo>
                  <a:cubicBezTo>
                    <a:pt x="713164" y="217646"/>
                    <a:pt x="680186" y="259556"/>
                    <a:pt x="622688" y="292799"/>
                  </a:cubicBezTo>
                  <a:cubicBezTo>
                    <a:pt x="553690" y="332708"/>
                    <a:pt x="456657" y="355568"/>
                    <a:pt x="356582" y="355568"/>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18"/>
            <p:cNvSpPr/>
            <p:nvPr/>
          </p:nvSpPr>
          <p:spPr>
            <a:xfrm>
              <a:off x="4013211" y="1574958"/>
              <a:ext cx="818751" cy="408241"/>
            </a:xfrm>
            <a:custGeom>
              <a:avLst/>
              <a:gdLst/>
              <a:ahLst/>
              <a:cxnLst/>
              <a:rect l="l" t="t" r="r" b="b"/>
              <a:pathLst>
                <a:path w="818751" h="408241" extrusionOk="0">
                  <a:moveTo>
                    <a:pt x="409423" y="408242"/>
                  </a:moveTo>
                  <a:cubicBezTo>
                    <a:pt x="294427" y="408242"/>
                    <a:pt x="183138" y="382048"/>
                    <a:pt x="103876" y="336137"/>
                  </a:cubicBezTo>
                  <a:cubicBezTo>
                    <a:pt x="37825" y="298037"/>
                    <a:pt x="0" y="249841"/>
                    <a:pt x="0" y="204121"/>
                  </a:cubicBezTo>
                  <a:cubicBezTo>
                    <a:pt x="0" y="158401"/>
                    <a:pt x="38015" y="110299"/>
                    <a:pt x="103876" y="72009"/>
                  </a:cubicBezTo>
                  <a:cubicBezTo>
                    <a:pt x="183043" y="26194"/>
                    <a:pt x="294427" y="0"/>
                    <a:pt x="409328" y="0"/>
                  </a:cubicBezTo>
                  <a:cubicBezTo>
                    <a:pt x="524229" y="0"/>
                    <a:pt x="635708" y="26194"/>
                    <a:pt x="714875" y="72104"/>
                  </a:cubicBezTo>
                  <a:cubicBezTo>
                    <a:pt x="780926" y="110204"/>
                    <a:pt x="818751" y="158401"/>
                    <a:pt x="818751" y="204121"/>
                  </a:cubicBezTo>
                  <a:cubicBezTo>
                    <a:pt x="818751" y="249841"/>
                    <a:pt x="780736" y="297942"/>
                    <a:pt x="714875" y="336137"/>
                  </a:cubicBezTo>
                  <a:cubicBezTo>
                    <a:pt x="635708" y="382048"/>
                    <a:pt x="524324" y="408242"/>
                    <a:pt x="409423" y="408242"/>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3" name="Google Shape;813;p18"/>
            <p:cNvSpPr/>
            <p:nvPr/>
          </p:nvSpPr>
          <p:spPr>
            <a:xfrm>
              <a:off x="4013211" y="1522666"/>
              <a:ext cx="818751" cy="408336"/>
            </a:xfrm>
            <a:custGeom>
              <a:avLst/>
              <a:gdLst/>
              <a:ahLst/>
              <a:cxnLst/>
              <a:rect l="l" t="t" r="r" b="b"/>
              <a:pathLst>
                <a:path w="818751" h="408336" extrusionOk="0">
                  <a:moveTo>
                    <a:pt x="409423" y="408337"/>
                  </a:moveTo>
                  <a:cubicBezTo>
                    <a:pt x="294427" y="408337"/>
                    <a:pt x="183138" y="382048"/>
                    <a:pt x="103876" y="336233"/>
                  </a:cubicBezTo>
                  <a:cubicBezTo>
                    <a:pt x="37825" y="298133"/>
                    <a:pt x="0" y="249936"/>
                    <a:pt x="0" y="204216"/>
                  </a:cubicBezTo>
                  <a:cubicBezTo>
                    <a:pt x="0" y="158496"/>
                    <a:pt x="38015" y="110300"/>
                    <a:pt x="103876" y="72104"/>
                  </a:cubicBezTo>
                  <a:cubicBezTo>
                    <a:pt x="183043" y="26289"/>
                    <a:pt x="294427" y="0"/>
                    <a:pt x="409328" y="0"/>
                  </a:cubicBezTo>
                  <a:cubicBezTo>
                    <a:pt x="524229" y="0"/>
                    <a:pt x="635708" y="26289"/>
                    <a:pt x="714875" y="72104"/>
                  </a:cubicBezTo>
                  <a:cubicBezTo>
                    <a:pt x="780926" y="110204"/>
                    <a:pt x="818751" y="158496"/>
                    <a:pt x="818751" y="204216"/>
                  </a:cubicBezTo>
                  <a:cubicBezTo>
                    <a:pt x="818751" y="249936"/>
                    <a:pt x="780736" y="298037"/>
                    <a:pt x="714875" y="336233"/>
                  </a:cubicBezTo>
                  <a:cubicBezTo>
                    <a:pt x="635708" y="382334"/>
                    <a:pt x="524324" y="408337"/>
                    <a:pt x="409423" y="408337"/>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4" name="Google Shape;814;p18"/>
            <p:cNvSpPr/>
            <p:nvPr/>
          </p:nvSpPr>
          <p:spPr>
            <a:xfrm>
              <a:off x="3962270" y="1359312"/>
              <a:ext cx="920726" cy="532828"/>
            </a:xfrm>
            <a:custGeom>
              <a:avLst/>
              <a:gdLst/>
              <a:ahLst/>
              <a:cxnLst/>
              <a:rect l="l" t="t" r="r" b="b"/>
              <a:pathLst>
                <a:path w="920726" h="532828" extrusionOk="0">
                  <a:moveTo>
                    <a:pt x="920727" y="266414"/>
                  </a:moveTo>
                  <a:cubicBezTo>
                    <a:pt x="920727" y="413551"/>
                    <a:pt x="714615" y="532828"/>
                    <a:pt x="460363" y="532828"/>
                  </a:cubicBezTo>
                  <a:cubicBezTo>
                    <a:pt x="206112" y="532828"/>
                    <a:pt x="0" y="413551"/>
                    <a:pt x="0" y="266414"/>
                  </a:cubicBezTo>
                  <a:cubicBezTo>
                    <a:pt x="0" y="119278"/>
                    <a:pt x="206112" y="0"/>
                    <a:pt x="460363" y="0"/>
                  </a:cubicBezTo>
                  <a:cubicBezTo>
                    <a:pt x="714615" y="0"/>
                    <a:pt x="920727" y="119278"/>
                    <a:pt x="920727" y="266414"/>
                  </a:cubicBezTo>
                  <a:close/>
                </a:path>
              </a:pathLst>
            </a:custGeom>
            <a:solidFill>
              <a:srgbClr val="FFDF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18"/>
            <p:cNvSpPr/>
            <p:nvPr/>
          </p:nvSpPr>
          <p:spPr>
            <a:xfrm>
              <a:off x="4264396"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18"/>
            <p:cNvSpPr/>
            <p:nvPr/>
          </p:nvSpPr>
          <p:spPr>
            <a:xfrm>
              <a:off x="4543522"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18"/>
            <p:cNvSpPr/>
            <p:nvPr/>
          </p:nvSpPr>
          <p:spPr>
            <a:xfrm>
              <a:off x="4264396" y="901827"/>
              <a:ext cx="319897" cy="108775"/>
            </a:xfrm>
            <a:custGeom>
              <a:avLst/>
              <a:gdLst/>
              <a:ahLst/>
              <a:cxnLst/>
              <a:rect l="l" t="t" r="r" b="b"/>
              <a:pathLst>
                <a:path w="319897" h="108775" extrusionOk="0">
                  <a:moveTo>
                    <a:pt x="157098" y="108775"/>
                  </a:moveTo>
                  <a:lnTo>
                    <a:pt x="97319" y="53911"/>
                  </a:lnTo>
                  <a:lnTo>
                    <a:pt x="23950" y="103156"/>
                  </a:lnTo>
                  <a:lnTo>
                    <a:pt x="0" y="67532"/>
                  </a:lnTo>
                  <a:lnTo>
                    <a:pt x="101310" y="857"/>
                  </a:lnTo>
                  <a:lnTo>
                    <a:pt x="159379" y="54102"/>
                  </a:lnTo>
                  <a:lnTo>
                    <a:pt x="228946" y="0"/>
                  </a:lnTo>
                  <a:lnTo>
                    <a:pt x="319897" y="67532"/>
                  </a:lnTo>
                  <a:lnTo>
                    <a:pt x="291481" y="100203"/>
                  </a:lnTo>
                  <a:lnTo>
                    <a:pt x="228851" y="53054"/>
                  </a:lnTo>
                  <a:lnTo>
                    <a:pt x="157098" y="108775"/>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18"/>
            <p:cNvSpPr/>
            <p:nvPr/>
          </p:nvSpPr>
          <p:spPr>
            <a:xfrm>
              <a:off x="3749667" y="190500"/>
              <a:ext cx="1343462" cy="1451800"/>
            </a:xfrm>
            <a:custGeom>
              <a:avLst/>
              <a:gdLst/>
              <a:ahLst/>
              <a:cxnLst/>
              <a:rect l="l" t="t" r="r" b="b"/>
              <a:pathLst>
                <a:path w="1343462" h="1451800" extrusionOk="0">
                  <a:moveTo>
                    <a:pt x="1132665" y="1449134"/>
                  </a:moveTo>
                  <a:cubicBezTo>
                    <a:pt x="1133425" y="1389317"/>
                    <a:pt x="1143689" y="1212723"/>
                    <a:pt x="1283870" y="969359"/>
                  </a:cubicBezTo>
                  <a:cubicBezTo>
                    <a:pt x="1449711" y="681419"/>
                    <a:pt x="1276837" y="0"/>
                    <a:pt x="671731" y="0"/>
                  </a:cubicBezTo>
                  <a:cubicBezTo>
                    <a:pt x="66625" y="0"/>
                    <a:pt x="-106249" y="681419"/>
                    <a:pt x="59592" y="969359"/>
                  </a:cubicBezTo>
                  <a:cubicBezTo>
                    <a:pt x="180766" y="1179767"/>
                    <a:pt x="207186" y="1366457"/>
                    <a:pt x="212698" y="1451801"/>
                  </a:cubicBezTo>
                </a:path>
              </a:pathLst>
            </a:custGeom>
            <a:solidFill>
              <a:srgbClr val="FFDF57">
                <a:alpha val="6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19" name="Google Shape;819;p18"/>
            <p:cNvGrpSpPr/>
            <p:nvPr/>
          </p:nvGrpSpPr>
          <p:grpSpPr>
            <a:xfrm>
              <a:off x="3923682" y="3244965"/>
              <a:ext cx="195764" cy="131404"/>
              <a:chOff x="5733332" y="4102215"/>
              <a:chExt cx="195764" cy="131404"/>
            </a:xfrm>
          </p:grpSpPr>
          <p:sp>
            <p:nvSpPr>
              <p:cNvPr id="820" name="Google Shape;820;p18"/>
              <p:cNvSpPr/>
              <p:nvPr/>
            </p:nvSpPr>
            <p:spPr>
              <a:xfrm>
                <a:off x="5734887" y="4131087"/>
                <a:ext cx="177232" cy="100744"/>
              </a:xfrm>
              <a:custGeom>
                <a:avLst/>
                <a:gdLst/>
                <a:ahLst/>
                <a:cxnLst/>
                <a:rect l="l" t="t" r="r" b="b"/>
                <a:pathLst>
                  <a:path w="177232" h="100744" extrusionOk="0">
                    <a:moveTo>
                      <a:pt x="177024" y="99346"/>
                    </a:moveTo>
                    <a:lnTo>
                      <a:pt x="150604" y="74581"/>
                    </a:lnTo>
                    <a:cubicBezTo>
                      <a:pt x="147249" y="69713"/>
                      <a:pt x="143219" y="65351"/>
                      <a:pt x="138629" y="61627"/>
                    </a:cubicBezTo>
                    <a:cubicBezTo>
                      <a:pt x="136623" y="59941"/>
                      <a:pt x="134495" y="58417"/>
                      <a:pt x="132261" y="57055"/>
                    </a:cubicBezTo>
                    <a:lnTo>
                      <a:pt x="98048" y="34195"/>
                    </a:lnTo>
                    <a:lnTo>
                      <a:pt x="60698" y="17621"/>
                    </a:lnTo>
                    <a:cubicBezTo>
                      <a:pt x="58407" y="16564"/>
                      <a:pt x="56060" y="15640"/>
                      <a:pt x="53665" y="14859"/>
                    </a:cubicBezTo>
                    <a:cubicBezTo>
                      <a:pt x="48162" y="13021"/>
                      <a:pt x="42441" y="11935"/>
                      <a:pt x="36653" y="11621"/>
                    </a:cubicBezTo>
                    <a:lnTo>
                      <a:pt x="1109" y="0"/>
                    </a:lnTo>
                    <a:cubicBezTo>
                      <a:pt x="-887" y="0"/>
                      <a:pt x="254" y="3620"/>
                      <a:pt x="1109" y="5144"/>
                    </a:cubicBezTo>
                    <a:lnTo>
                      <a:pt x="4530" y="6572"/>
                    </a:lnTo>
                    <a:cubicBezTo>
                      <a:pt x="8807" y="8192"/>
                      <a:pt x="5196" y="7620"/>
                      <a:pt x="9662" y="10763"/>
                    </a:cubicBezTo>
                    <a:lnTo>
                      <a:pt x="30096" y="16002"/>
                    </a:lnTo>
                    <a:cubicBezTo>
                      <a:pt x="43106" y="15507"/>
                      <a:pt x="55984" y="18822"/>
                      <a:pt x="67160" y="25527"/>
                    </a:cubicBezTo>
                    <a:lnTo>
                      <a:pt x="94246" y="39148"/>
                    </a:lnTo>
                    <a:lnTo>
                      <a:pt x="120287" y="54864"/>
                    </a:lnTo>
                    <a:cubicBezTo>
                      <a:pt x="131729" y="61170"/>
                      <a:pt x="140853" y="70980"/>
                      <a:pt x="146327" y="82868"/>
                    </a:cubicBezTo>
                    <a:lnTo>
                      <a:pt x="160107" y="94012"/>
                    </a:lnTo>
                    <a:cubicBezTo>
                      <a:pt x="164384" y="98012"/>
                      <a:pt x="161913" y="96298"/>
                      <a:pt x="168281" y="97250"/>
                    </a:cubicBezTo>
                    <a:lnTo>
                      <a:pt x="171797" y="100298"/>
                    </a:lnTo>
                    <a:cubicBezTo>
                      <a:pt x="174363" y="100965"/>
                      <a:pt x="178165" y="101060"/>
                      <a:pt x="177024" y="99346"/>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18"/>
              <p:cNvSpPr/>
              <p:nvPr/>
            </p:nvSpPr>
            <p:spPr>
              <a:xfrm>
                <a:off x="5750846" y="4118425"/>
                <a:ext cx="155883" cy="109857"/>
              </a:xfrm>
              <a:custGeom>
                <a:avLst/>
                <a:gdLst/>
                <a:ahLst/>
                <a:cxnLst/>
                <a:rect l="l" t="t" r="r" b="b"/>
                <a:pathLst>
                  <a:path w="155883" h="109857" extrusionOk="0">
                    <a:moveTo>
                      <a:pt x="86746" y="59620"/>
                    </a:moveTo>
                    <a:cubicBezTo>
                      <a:pt x="88855" y="56363"/>
                      <a:pt x="91688" y="53619"/>
                      <a:pt x="95014" y="51619"/>
                    </a:cubicBezTo>
                    <a:cubicBezTo>
                      <a:pt x="99851" y="48647"/>
                      <a:pt x="105525" y="47342"/>
                      <a:pt x="111170" y="47904"/>
                    </a:cubicBezTo>
                    <a:cubicBezTo>
                      <a:pt x="117832" y="48590"/>
                      <a:pt x="124295" y="50600"/>
                      <a:pt x="130178" y="53810"/>
                    </a:cubicBezTo>
                    <a:lnTo>
                      <a:pt x="130843" y="53810"/>
                    </a:lnTo>
                    <a:lnTo>
                      <a:pt x="140347" y="58953"/>
                    </a:lnTo>
                    <a:cubicBezTo>
                      <a:pt x="142818" y="60287"/>
                      <a:pt x="145099" y="61811"/>
                      <a:pt x="147380" y="63335"/>
                    </a:cubicBezTo>
                    <a:lnTo>
                      <a:pt x="151751" y="66573"/>
                    </a:lnTo>
                    <a:cubicBezTo>
                      <a:pt x="158309" y="71812"/>
                      <a:pt x="156408" y="82099"/>
                      <a:pt x="150611" y="90290"/>
                    </a:cubicBezTo>
                    <a:cubicBezTo>
                      <a:pt x="147399" y="94863"/>
                      <a:pt x="143702" y="99082"/>
                      <a:pt x="139587" y="102863"/>
                    </a:cubicBezTo>
                    <a:cubicBezTo>
                      <a:pt x="132231" y="109264"/>
                      <a:pt x="122119" y="111455"/>
                      <a:pt x="112786" y="108674"/>
                    </a:cubicBezTo>
                    <a:cubicBezTo>
                      <a:pt x="108528" y="107331"/>
                      <a:pt x="104413" y="105540"/>
                      <a:pt x="100526" y="103340"/>
                    </a:cubicBezTo>
                    <a:cubicBezTo>
                      <a:pt x="96934" y="101235"/>
                      <a:pt x="93522" y="98815"/>
                      <a:pt x="90357" y="96101"/>
                    </a:cubicBezTo>
                    <a:cubicBezTo>
                      <a:pt x="82374" y="88624"/>
                      <a:pt x="79874" y="76965"/>
                      <a:pt x="84084" y="66859"/>
                    </a:cubicBezTo>
                    <a:cubicBezTo>
                      <a:pt x="84702" y="64354"/>
                      <a:pt x="85596" y="61925"/>
                      <a:pt x="86746" y="59620"/>
                    </a:cubicBezTo>
                    <a:close/>
                    <a:moveTo>
                      <a:pt x="8339" y="11995"/>
                    </a:moveTo>
                    <a:cubicBezTo>
                      <a:pt x="13471" y="4089"/>
                      <a:pt x="22215" y="-1912"/>
                      <a:pt x="29628" y="565"/>
                    </a:cubicBezTo>
                    <a:lnTo>
                      <a:pt x="34380" y="2375"/>
                    </a:lnTo>
                    <a:cubicBezTo>
                      <a:pt x="36784" y="3318"/>
                      <a:pt x="39132" y="4394"/>
                      <a:pt x="41412" y="5613"/>
                    </a:cubicBezTo>
                    <a:lnTo>
                      <a:pt x="50061" y="10090"/>
                    </a:lnTo>
                    <a:lnTo>
                      <a:pt x="50631" y="10090"/>
                    </a:lnTo>
                    <a:cubicBezTo>
                      <a:pt x="56067" y="12967"/>
                      <a:pt x="60772" y="17034"/>
                      <a:pt x="64412" y="21996"/>
                    </a:cubicBezTo>
                    <a:cubicBezTo>
                      <a:pt x="67424" y="26073"/>
                      <a:pt x="68688" y="31178"/>
                      <a:pt x="67928" y="36188"/>
                    </a:cubicBezTo>
                    <a:cubicBezTo>
                      <a:pt x="67358" y="39875"/>
                      <a:pt x="65932" y="43361"/>
                      <a:pt x="63746" y="46380"/>
                    </a:cubicBezTo>
                    <a:cubicBezTo>
                      <a:pt x="61969" y="48533"/>
                      <a:pt x="59964" y="50476"/>
                      <a:pt x="57759" y="52190"/>
                    </a:cubicBezTo>
                    <a:cubicBezTo>
                      <a:pt x="49652" y="60106"/>
                      <a:pt x="37972" y="63116"/>
                      <a:pt x="27062" y="60096"/>
                    </a:cubicBezTo>
                    <a:cubicBezTo>
                      <a:pt x="23241" y="58877"/>
                      <a:pt x="19544" y="57286"/>
                      <a:pt x="16037" y="55334"/>
                    </a:cubicBezTo>
                    <a:cubicBezTo>
                      <a:pt x="12645" y="53238"/>
                      <a:pt x="9461" y="50809"/>
                      <a:pt x="6534" y="48095"/>
                    </a:cubicBezTo>
                    <a:cubicBezTo>
                      <a:pt x="309" y="42285"/>
                      <a:pt x="-1687" y="33236"/>
                      <a:pt x="1497" y="25330"/>
                    </a:cubicBezTo>
                    <a:cubicBezTo>
                      <a:pt x="3274" y="20672"/>
                      <a:pt x="5574" y="16234"/>
                      <a:pt x="8339" y="1209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18"/>
              <p:cNvSpPr/>
              <p:nvPr/>
            </p:nvSpPr>
            <p:spPr>
              <a:xfrm>
                <a:off x="5733332" y="4130673"/>
                <a:ext cx="192169" cy="73375"/>
              </a:xfrm>
              <a:custGeom>
                <a:avLst/>
                <a:gdLst/>
                <a:ahLst/>
                <a:cxnLst/>
                <a:rect l="l" t="t" r="r" b="b"/>
                <a:pathLst>
                  <a:path w="192169" h="73375" extrusionOk="0">
                    <a:moveTo>
                      <a:pt x="15779" y="11368"/>
                    </a:moveTo>
                    <a:lnTo>
                      <a:pt x="36117" y="9463"/>
                    </a:lnTo>
                    <a:cubicBezTo>
                      <a:pt x="48995" y="8187"/>
                      <a:pt x="61967" y="10768"/>
                      <a:pt x="73372" y="16893"/>
                    </a:cubicBezTo>
                    <a:lnTo>
                      <a:pt x="185611" y="73376"/>
                    </a:lnTo>
                    <a:lnTo>
                      <a:pt x="192169" y="63851"/>
                    </a:lnTo>
                    <a:lnTo>
                      <a:pt x="66529" y="8320"/>
                    </a:lnTo>
                    <a:cubicBezTo>
                      <a:pt x="58974" y="4777"/>
                      <a:pt x="50810" y="2739"/>
                      <a:pt x="42484" y="2320"/>
                    </a:cubicBezTo>
                    <a:lnTo>
                      <a:pt x="2569" y="34"/>
                    </a:lnTo>
                    <a:cubicBezTo>
                      <a:pt x="1381" y="-176"/>
                      <a:pt x="250" y="614"/>
                      <a:pt x="31" y="1805"/>
                    </a:cubicBezTo>
                    <a:cubicBezTo>
                      <a:pt x="-73" y="2424"/>
                      <a:pt x="88" y="3063"/>
                      <a:pt x="478" y="3558"/>
                    </a:cubicBezTo>
                    <a:lnTo>
                      <a:pt x="1523" y="4987"/>
                    </a:lnTo>
                    <a:cubicBezTo>
                      <a:pt x="4869" y="9425"/>
                      <a:pt x="10248" y="11835"/>
                      <a:pt x="15779" y="11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18"/>
              <p:cNvSpPr/>
              <p:nvPr/>
            </p:nvSpPr>
            <p:spPr>
              <a:xfrm>
                <a:off x="5757380" y="4106036"/>
                <a:ext cx="156130" cy="127583"/>
              </a:xfrm>
              <a:custGeom>
                <a:avLst/>
                <a:gdLst/>
                <a:ahLst/>
                <a:cxnLst/>
                <a:rect l="l" t="t" r="r" b="b"/>
                <a:pathLst>
                  <a:path w="156130" h="127583" extrusionOk="0">
                    <a:moveTo>
                      <a:pt x="136950" y="117539"/>
                    </a:moveTo>
                    <a:lnTo>
                      <a:pt x="128491" y="98489"/>
                    </a:lnTo>
                    <a:cubicBezTo>
                      <a:pt x="123036" y="86601"/>
                      <a:pt x="113950" y="76762"/>
                      <a:pt x="102546" y="70390"/>
                    </a:cubicBezTo>
                    <a:lnTo>
                      <a:pt x="0" y="8858"/>
                    </a:lnTo>
                    <a:lnTo>
                      <a:pt x="5797" y="0"/>
                    </a:lnTo>
                    <a:lnTo>
                      <a:pt x="114236" y="72295"/>
                    </a:lnTo>
                    <a:cubicBezTo>
                      <a:pt x="121439" y="76876"/>
                      <a:pt x="127645" y="82868"/>
                      <a:pt x="132483" y="89916"/>
                    </a:cubicBezTo>
                    <a:lnTo>
                      <a:pt x="155767" y="124016"/>
                    </a:lnTo>
                    <a:cubicBezTo>
                      <a:pt x="156908" y="125730"/>
                      <a:pt x="155197" y="127921"/>
                      <a:pt x="152916" y="127540"/>
                    </a:cubicBezTo>
                    <a:lnTo>
                      <a:pt x="150920" y="127540"/>
                    </a:lnTo>
                    <a:cubicBezTo>
                      <a:pt x="144866" y="126816"/>
                      <a:pt x="139601" y="123044"/>
                      <a:pt x="136950" y="11753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18"/>
              <p:cNvSpPr/>
              <p:nvPr/>
            </p:nvSpPr>
            <p:spPr>
              <a:xfrm>
                <a:off x="5834686" y="4162247"/>
                <a:ext cx="73778" cy="62054"/>
              </a:xfrm>
              <a:custGeom>
                <a:avLst/>
                <a:gdLst/>
                <a:ahLst/>
                <a:cxnLst/>
                <a:rect l="l" t="t" r="r" b="b"/>
                <a:pathLst>
                  <a:path w="73778" h="62054" extrusionOk="0">
                    <a:moveTo>
                      <a:pt x="29231" y="178"/>
                    </a:moveTo>
                    <a:cubicBezTo>
                      <a:pt x="35893" y="835"/>
                      <a:pt x="42346" y="2807"/>
                      <a:pt x="48239" y="5988"/>
                    </a:cubicBezTo>
                    <a:lnTo>
                      <a:pt x="48809" y="5988"/>
                    </a:lnTo>
                    <a:lnTo>
                      <a:pt x="58313" y="11036"/>
                    </a:lnTo>
                    <a:cubicBezTo>
                      <a:pt x="60783" y="12465"/>
                      <a:pt x="63064" y="13894"/>
                      <a:pt x="65345" y="15418"/>
                    </a:cubicBezTo>
                    <a:cubicBezTo>
                      <a:pt x="67626" y="16942"/>
                      <a:pt x="68292" y="17608"/>
                      <a:pt x="69717" y="18751"/>
                    </a:cubicBezTo>
                    <a:cubicBezTo>
                      <a:pt x="76180" y="23895"/>
                      <a:pt x="74279" y="34277"/>
                      <a:pt x="68577" y="42373"/>
                    </a:cubicBezTo>
                    <a:cubicBezTo>
                      <a:pt x="65383" y="46993"/>
                      <a:pt x="61658" y="51222"/>
                      <a:pt x="57457" y="54946"/>
                    </a:cubicBezTo>
                    <a:cubicBezTo>
                      <a:pt x="50187" y="61442"/>
                      <a:pt x="40075" y="63681"/>
                      <a:pt x="30752" y="60852"/>
                    </a:cubicBezTo>
                    <a:cubicBezTo>
                      <a:pt x="26503" y="59433"/>
                      <a:pt x="22398" y="57613"/>
                      <a:pt x="18492" y="55422"/>
                    </a:cubicBezTo>
                    <a:cubicBezTo>
                      <a:pt x="14852" y="53384"/>
                      <a:pt x="11440" y="50955"/>
                      <a:pt x="8323" y="48184"/>
                    </a:cubicBezTo>
                    <a:cubicBezTo>
                      <a:pt x="301" y="40764"/>
                      <a:pt x="-2208" y="29105"/>
                      <a:pt x="2050" y="19037"/>
                    </a:cubicBezTo>
                    <a:cubicBezTo>
                      <a:pt x="2763" y="16370"/>
                      <a:pt x="3808" y="13808"/>
                      <a:pt x="5186" y="11417"/>
                    </a:cubicBezTo>
                    <a:cubicBezTo>
                      <a:pt x="7325" y="8179"/>
                      <a:pt x="10147" y="5445"/>
                      <a:pt x="13455" y="3416"/>
                    </a:cubicBezTo>
                    <a:cubicBezTo>
                      <a:pt x="18226" y="663"/>
                      <a:pt x="23757" y="-470"/>
                      <a:pt x="29231" y="178"/>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5" name="Google Shape;825;p18"/>
              <p:cNvSpPr/>
              <p:nvPr/>
            </p:nvSpPr>
            <p:spPr>
              <a:xfrm>
                <a:off x="5745586" y="4102215"/>
                <a:ext cx="183510" cy="128783"/>
              </a:xfrm>
              <a:custGeom>
                <a:avLst/>
                <a:gdLst/>
                <a:ahLst/>
                <a:cxnLst/>
                <a:rect l="l" t="t" r="r" b="b"/>
                <a:pathLst>
                  <a:path w="183510" h="128783" extrusionOk="0">
                    <a:moveTo>
                      <a:pt x="14550" y="1821"/>
                    </a:moveTo>
                    <a:lnTo>
                      <a:pt x="9608" y="9632"/>
                    </a:lnTo>
                    <a:cubicBezTo>
                      <a:pt x="8753" y="10575"/>
                      <a:pt x="8753" y="12022"/>
                      <a:pt x="9608" y="12965"/>
                    </a:cubicBezTo>
                    <a:cubicBezTo>
                      <a:pt x="11347" y="14527"/>
                      <a:pt x="11822" y="17071"/>
                      <a:pt x="10748" y="19157"/>
                    </a:cubicBezTo>
                    <a:lnTo>
                      <a:pt x="2575" y="36301"/>
                    </a:lnTo>
                    <a:cubicBezTo>
                      <a:pt x="-2329" y="46274"/>
                      <a:pt x="-86" y="58304"/>
                      <a:pt x="8087" y="65829"/>
                    </a:cubicBezTo>
                    <a:lnTo>
                      <a:pt x="8087" y="65829"/>
                    </a:lnTo>
                    <a:cubicBezTo>
                      <a:pt x="14997" y="72001"/>
                      <a:pt x="23170" y="76583"/>
                      <a:pt x="32037" y="79259"/>
                    </a:cubicBezTo>
                    <a:lnTo>
                      <a:pt x="32037" y="79259"/>
                    </a:lnTo>
                    <a:cubicBezTo>
                      <a:pt x="45494" y="83374"/>
                      <a:pt x="60111" y="79717"/>
                      <a:pt x="70052" y="69734"/>
                    </a:cubicBezTo>
                    <a:lnTo>
                      <a:pt x="77655" y="62019"/>
                    </a:lnTo>
                    <a:cubicBezTo>
                      <a:pt x="79337" y="60381"/>
                      <a:pt x="80354" y="58171"/>
                      <a:pt x="80506" y="55828"/>
                    </a:cubicBezTo>
                    <a:cubicBezTo>
                      <a:pt x="81029" y="52180"/>
                      <a:pt x="84393" y="49646"/>
                      <a:pt x="88033" y="50170"/>
                    </a:cubicBezTo>
                    <a:cubicBezTo>
                      <a:pt x="88718" y="50265"/>
                      <a:pt x="89383" y="50475"/>
                      <a:pt x="90010" y="50780"/>
                    </a:cubicBezTo>
                    <a:lnTo>
                      <a:pt x="91911" y="51732"/>
                    </a:lnTo>
                    <a:lnTo>
                      <a:pt x="93811" y="52875"/>
                    </a:lnTo>
                    <a:cubicBezTo>
                      <a:pt x="96321" y="54694"/>
                      <a:pt x="96891" y="58209"/>
                      <a:pt x="95075" y="60723"/>
                    </a:cubicBezTo>
                    <a:cubicBezTo>
                      <a:pt x="94572" y="61419"/>
                      <a:pt x="93906" y="62000"/>
                      <a:pt x="93146" y="62400"/>
                    </a:cubicBezTo>
                    <a:cubicBezTo>
                      <a:pt x="91008" y="63533"/>
                      <a:pt x="89307" y="65343"/>
                      <a:pt x="88299" y="67543"/>
                    </a:cubicBezTo>
                    <a:lnTo>
                      <a:pt x="84023" y="77068"/>
                    </a:lnTo>
                    <a:cubicBezTo>
                      <a:pt x="78482" y="89508"/>
                      <a:pt x="81770" y="104119"/>
                      <a:pt x="92101" y="112978"/>
                    </a:cubicBezTo>
                    <a:lnTo>
                      <a:pt x="92101" y="112978"/>
                    </a:lnTo>
                    <a:cubicBezTo>
                      <a:pt x="99362" y="119398"/>
                      <a:pt x="107877" y="124227"/>
                      <a:pt x="117096" y="127170"/>
                    </a:cubicBezTo>
                    <a:lnTo>
                      <a:pt x="117096" y="127170"/>
                    </a:lnTo>
                    <a:cubicBezTo>
                      <a:pt x="129156" y="131066"/>
                      <a:pt x="142366" y="127780"/>
                      <a:pt x="151214" y="118693"/>
                    </a:cubicBezTo>
                    <a:lnTo>
                      <a:pt x="165470" y="103643"/>
                    </a:lnTo>
                    <a:cubicBezTo>
                      <a:pt x="167409" y="101700"/>
                      <a:pt x="170250" y="100967"/>
                      <a:pt x="172883" y="101738"/>
                    </a:cubicBezTo>
                    <a:cubicBezTo>
                      <a:pt x="174290" y="102224"/>
                      <a:pt x="175858" y="101767"/>
                      <a:pt x="176780" y="100595"/>
                    </a:cubicBezTo>
                    <a:lnTo>
                      <a:pt x="182577" y="92594"/>
                    </a:lnTo>
                    <a:cubicBezTo>
                      <a:pt x="183822" y="91108"/>
                      <a:pt x="183822" y="88937"/>
                      <a:pt x="182577" y="87451"/>
                    </a:cubicBezTo>
                    <a:cubicBezTo>
                      <a:pt x="173501" y="78412"/>
                      <a:pt x="163047" y="70887"/>
                      <a:pt x="151595" y="65162"/>
                    </a:cubicBezTo>
                    <a:lnTo>
                      <a:pt x="142091" y="60019"/>
                    </a:lnTo>
                    <a:cubicBezTo>
                      <a:pt x="135058" y="56180"/>
                      <a:pt x="127341" y="53789"/>
                      <a:pt x="119377" y="52970"/>
                    </a:cubicBezTo>
                    <a:lnTo>
                      <a:pt x="112344" y="52208"/>
                    </a:lnTo>
                    <a:cubicBezTo>
                      <a:pt x="110776" y="52284"/>
                      <a:pt x="109236" y="51732"/>
                      <a:pt x="108067" y="50684"/>
                    </a:cubicBezTo>
                    <a:cubicBezTo>
                      <a:pt x="107373" y="49703"/>
                      <a:pt x="106461" y="48884"/>
                      <a:pt x="105406" y="48303"/>
                    </a:cubicBezTo>
                    <a:lnTo>
                      <a:pt x="97613" y="44112"/>
                    </a:lnTo>
                    <a:lnTo>
                      <a:pt x="89820" y="39826"/>
                    </a:lnTo>
                    <a:cubicBezTo>
                      <a:pt x="88699" y="39254"/>
                      <a:pt x="87463" y="38930"/>
                      <a:pt x="86208" y="38873"/>
                    </a:cubicBezTo>
                    <a:cubicBezTo>
                      <a:pt x="84374" y="38826"/>
                      <a:pt x="82664" y="37949"/>
                      <a:pt x="81552" y="36492"/>
                    </a:cubicBezTo>
                    <a:lnTo>
                      <a:pt x="77750" y="31349"/>
                    </a:lnTo>
                    <a:cubicBezTo>
                      <a:pt x="73359" y="25453"/>
                      <a:pt x="67667" y="20661"/>
                      <a:pt x="61118" y="17347"/>
                    </a:cubicBezTo>
                    <a:lnTo>
                      <a:pt x="52470" y="12775"/>
                    </a:lnTo>
                    <a:cubicBezTo>
                      <a:pt x="42244" y="6698"/>
                      <a:pt x="31058" y="2412"/>
                      <a:pt x="19397" y="107"/>
                    </a:cubicBezTo>
                    <a:cubicBezTo>
                      <a:pt x="17591" y="-275"/>
                      <a:pt x="15719" y="383"/>
                      <a:pt x="14550" y="1821"/>
                    </a:cubicBezTo>
                    <a:close/>
                    <a:moveTo>
                      <a:pt x="93906" y="72020"/>
                    </a:moveTo>
                    <a:cubicBezTo>
                      <a:pt x="96045" y="68782"/>
                      <a:pt x="98867" y="66048"/>
                      <a:pt x="102175" y="64019"/>
                    </a:cubicBezTo>
                    <a:cubicBezTo>
                      <a:pt x="107012" y="61048"/>
                      <a:pt x="112696" y="59781"/>
                      <a:pt x="118331" y="60400"/>
                    </a:cubicBezTo>
                    <a:cubicBezTo>
                      <a:pt x="124993" y="61057"/>
                      <a:pt x="131447" y="63029"/>
                      <a:pt x="137339" y="66210"/>
                    </a:cubicBezTo>
                    <a:lnTo>
                      <a:pt x="137909" y="66210"/>
                    </a:lnTo>
                    <a:lnTo>
                      <a:pt x="147413" y="71258"/>
                    </a:lnTo>
                    <a:cubicBezTo>
                      <a:pt x="149884" y="72687"/>
                      <a:pt x="152165" y="74116"/>
                      <a:pt x="154446" y="75640"/>
                    </a:cubicBezTo>
                    <a:cubicBezTo>
                      <a:pt x="156727" y="77164"/>
                      <a:pt x="157392" y="77831"/>
                      <a:pt x="158817" y="78974"/>
                    </a:cubicBezTo>
                    <a:cubicBezTo>
                      <a:pt x="165280" y="84117"/>
                      <a:pt x="163379" y="94499"/>
                      <a:pt x="157677" y="102596"/>
                    </a:cubicBezTo>
                    <a:cubicBezTo>
                      <a:pt x="154484" y="107215"/>
                      <a:pt x="150758" y="111444"/>
                      <a:pt x="146558" y="115168"/>
                    </a:cubicBezTo>
                    <a:cubicBezTo>
                      <a:pt x="139287" y="121665"/>
                      <a:pt x="129175" y="123903"/>
                      <a:pt x="119852" y="121074"/>
                    </a:cubicBezTo>
                    <a:cubicBezTo>
                      <a:pt x="115604" y="119655"/>
                      <a:pt x="111498" y="117835"/>
                      <a:pt x="107592" y="115645"/>
                    </a:cubicBezTo>
                    <a:cubicBezTo>
                      <a:pt x="103952" y="113606"/>
                      <a:pt x="100540" y="111178"/>
                      <a:pt x="97423" y="108406"/>
                    </a:cubicBezTo>
                    <a:cubicBezTo>
                      <a:pt x="89402" y="100986"/>
                      <a:pt x="86893" y="89327"/>
                      <a:pt x="91150" y="79259"/>
                    </a:cubicBezTo>
                    <a:cubicBezTo>
                      <a:pt x="91768" y="76745"/>
                      <a:pt x="92690" y="74306"/>
                      <a:pt x="93906" y="72020"/>
                    </a:cubicBezTo>
                    <a:close/>
                    <a:moveTo>
                      <a:pt x="15405" y="24395"/>
                    </a:moveTo>
                    <a:cubicBezTo>
                      <a:pt x="20632" y="16585"/>
                      <a:pt x="29281" y="10584"/>
                      <a:pt x="36789" y="13060"/>
                    </a:cubicBezTo>
                    <a:cubicBezTo>
                      <a:pt x="38404" y="13546"/>
                      <a:pt x="39992" y="14118"/>
                      <a:pt x="41541" y="14775"/>
                    </a:cubicBezTo>
                    <a:cubicBezTo>
                      <a:pt x="43917" y="15727"/>
                      <a:pt x="46293" y="16871"/>
                      <a:pt x="48574" y="18014"/>
                    </a:cubicBezTo>
                    <a:lnTo>
                      <a:pt x="57222" y="22585"/>
                    </a:lnTo>
                    <a:lnTo>
                      <a:pt x="57792" y="22585"/>
                    </a:lnTo>
                    <a:cubicBezTo>
                      <a:pt x="63190" y="25519"/>
                      <a:pt x="67885" y="29577"/>
                      <a:pt x="71573" y="34492"/>
                    </a:cubicBezTo>
                    <a:cubicBezTo>
                      <a:pt x="74576" y="38607"/>
                      <a:pt x="75802" y="43750"/>
                      <a:pt x="74994" y="48779"/>
                    </a:cubicBezTo>
                    <a:cubicBezTo>
                      <a:pt x="74452" y="52437"/>
                      <a:pt x="73017" y="55904"/>
                      <a:pt x="70812" y="58876"/>
                    </a:cubicBezTo>
                    <a:cubicBezTo>
                      <a:pt x="69064" y="61076"/>
                      <a:pt x="67049" y="63057"/>
                      <a:pt x="64825" y="64781"/>
                    </a:cubicBezTo>
                    <a:cubicBezTo>
                      <a:pt x="56709" y="72677"/>
                      <a:pt x="45038" y="75687"/>
                      <a:pt x="34128" y="72687"/>
                    </a:cubicBezTo>
                    <a:cubicBezTo>
                      <a:pt x="30326" y="71458"/>
                      <a:pt x="26658" y="69830"/>
                      <a:pt x="23198" y="67829"/>
                    </a:cubicBezTo>
                    <a:cubicBezTo>
                      <a:pt x="19777" y="65810"/>
                      <a:pt x="16584" y="63410"/>
                      <a:pt x="13695" y="60685"/>
                    </a:cubicBezTo>
                    <a:cubicBezTo>
                      <a:pt x="7479" y="54828"/>
                      <a:pt x="5483" y="45760"/>
                      <a:pt x="8658" y="37825"/>
                    </a:cubicBezTo>
                    <a:cubicBezTo>
                      <a:pt x="10454" y="33158"/>
                      <a:pt x="12716" y="28691"/>
                      <a:pt x="15405" y="2449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18"/>
              <p:cNvSpPr/>
              <p:nvPr/>
            </p:nvSpPr>
            <p:spPr>
              <a:xfrm>
                <a:off x="5752081" y="4128325"/>
                <a:ext cx="64221" cy="49275"/>
              </a:xfrm>
              <a:custGeom>
                <a:avLst/>
                <a:gdLst/>
                <a:ahLst/>
                <a:cxnLst/>
                <a:rect l="l" t="t" r="r" b="b"/>
                <a:pathLst>
                  <a:path w="64221" h="49275" extrusionOk="0">
                    <a:moveTo>
                      <a:pt x="57569" y="40196"/>
                    </a:moveTo>
                    <a:cubicBezTo>
                      <a:pt x="49481" y="48149"/>
                      <a:pt x="37782" y="51159"/>
                      <a:pt x="26872" y="48101"/>
                    </a:cubicBezTo>
                    <a:cubicBezTo>
                      <a:pt x="23118" y="46987"/>
                      <a:pt x="19487" y="45491"/>
                      <a:pt x="16037" y="43624"/>
                    </a:cubicBezTo>
                    <a:cubicBezTo>
                      <a:pt x="12597" y="41634"/>
                      <a:pt x="9404" y="39233"/>
                      <a:pt x="6534" y="36481"/>
                    </a:cubicBezTo>
                    <a:cubicBezTo>
                      <a:pt x="309" y="30671"/>
                      <a:pt x="-1687" y="21622"/>
                      <a:pt x="1497" y="13716"/>
                    </a:cubicBezTo>
                    <a:cubicBezTo>
                      <a:pt x="3369" y="8896"/>
                      <a:pt x="5754" y="4296"/>
                      <a:pt x="8624" y="0"/>
                    </a:cubicBezTo>
                    <a:lnTo>
                      <a:pt x="8624" y="0"/>
                    </a:lnTo>
                    <a:cubicBezTo>
                      <a:pt x="5992" y="4010"/>
                      <a:pt x="3797" y="8287"/>
                      <a:pt x="2067" y="12763"/>
                    </a:cubicBezTo>
                    <a:cubicBezTo>
                      <a:pt x="-1107" y="20698"/>
                      <a:pt x="888" y="29766"/>
                      <a:pt x="7104" y="35623"/>
                    </a:cubicBezTo>
                    <a:cubicBezTo>
                      <a:pt x="9993" y="38348"/>
                      <a:pt x="13186" y="40748"/>
                      <a:pt x="16608" y="42767"/>
                    </a:cubicBezTo>
                    <a:cubicBezTo>
                      <a:pt x="20067" y="44767"/>
                      <a:pt x="23735" y="46396"/>
                      <a:pt x="27537" y="47625"/>
                    </a:cubicBezTo>
                    <a:cubicBezTo>
                      <a:pt x="38447" y="50625"/>
                      <a:pt x="50118" y="47615"/>
                      <a:pt x="58234" y="39719"/>
                    </a:cubicBezTo>
                    <a:cubicBezTo>
                      <a:pt x="60439" y="38005"/>
                      <a:pt x="62444" y="36061"/>
                      <a:pt x="64222" y="33909"/>
                    </a:cubicBezTo>
                    <a:lnTo>
                      <a:pt x="63556" y="34099"/>
                    </a:lnTo>
                    <a:cubicBezTo>
                      <a:pt x="61827" y="36376"/>
                      <a:pt x="59812" y="38424"/>
                      <a:pt x="57569" y="40196"/>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18"/>
              <p:cNvSpPr/>
              <p:nvPr/>
            </p:nvSpPr>
            <p:spPr>
              <a:xfrm>
                <a:off x="5833480" y="4174426"/>
                <a:ext cx="68642" cy="51616"/>
              </a:xfrm>
              <a:custGeom>
                <a:avLst/>
                <a:gdLst/>
                <a:ahLst/>
                <a:cxnLst/>
                <a:rect l="l" t="t" r="r" b="b"/>
                <a:pathLst>
                  <a:path w="68642" h="51616" extrusionOk="0">
                    <a:moveTo>
                      <a:pt x="57428" y="44577"/>
                    </a:moveTo>
                    <a:cubicBezTo>
                      <a:pt x="50139" y="51044"/>
                      <a:pt x="40027" y="53245"/>
                      <a:pt x="30722" y="50387"/>
                    </a:cubicBezTo>
                    <a:cubicBezTo>
                      <a:pt x="26465" y="49044"/>
                      <a:pt x="22350" y="47254"/>
                      <a:pt x="18463" y="45053"/>
                    </a:cubicBezTo>
                    <a:cubicBezTo>
                      <a:pt x="14870" y="42948"/>
                      <a:pt x="11458" y="40529"/>
                      <a:pt x="8293" y="37814"/>
                    </a:cubicBezTo>
                    <a:cubicBezTo>
                      <a:pt x="310" y="30337"/>
                      <a:pt x="-2189" y="18679"/>
                      <a:pt x="2021" y="8572"/>
                    </a:cubicBezTo>
                    <a:cubicBezTo>
                      <a:pt x="2772" y="5953"/>
                      <a:pt x="3827" y="3429"/>
                      <a:pt x="5157" y="1048"/>
                    </a:cubicBezTo>
                    <a:lnTo>
                      <a:pt x="5917" y="0"/>
                    </a:lnTo>
                    <a:cubicBezTo>
                      <a:pt x="4616" y="2343"/>
                      <a:pt x="3589" y="4839"/>
                      <a:pt x="2876" y="7429"/>
                    </a:cubicBezTo>
                    <a:cubicBezTo>
                      <a:pt x="-1381" y="17497"/>
                      <a:pt x="1128" y="29165"/>
                      <a:pt x="9149" y="36576"/>
                    </a:cubicBezTo>
                    <a:cubicBezTo>
                      <a:pt x="12266" y="39348"/>
                      <a:pt x="15678" y="41777"/>
                      <a:pt x="19318" y="43815"/>
                    </a:cubicBezTo>
                    <a:cubicBezTo>
                      <a:pt x="23224" y="46006"/>
                      <a:pt x="27330" y="47825"/>
                      <a:pt x="31578" y="49244"/>
                    </a:cubicBezTo>
                    <a:cubicBezTo>
                      <a:pt x="40901" y="52073"/>
                      <a:pt x="51013" y="49835"/>
                      <a:pt x="58283" y="43339"/>
                    </a:cubicBezTo>
                    <a:cubicBezTo>
                      <a:pt x="62142" y="39881"/>
                      <a:pt x="65620" y="36023"/>
                      <a:pt x="68643" y="31813"/>
                    </a:cubicBezTo>
                    <a:lnTo>
                      <a:pt x="68643" y="31813"/>
                    </a:lnTo>
                    <a:cubicBezTo>
                      <a:pt x="65440" y="36509"/>
                      <a:pt x="61667" y="40795"/>
                      <a:pt x="57428" y="44577"/>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8" name="Google Shape;828;p18"/>
              <p:cNvSpPr/>
              <p:nvPr/>
            </p:nvSpPr>
            <p:spPr>
              <a:xfrm>
                <a:off x="5752373" y="4115091"/>
                <a:ext cx="68187" cy="61619"/>
              </a:xfrm>
              <a:custGeom>
                <a:avLst/>
                <a:gdLst/>
                <a:ahLst/>
                <a:cxnLst/>
                <a:rect l="l" t="t" r="r" b="b"/>
                <a:pathLst>
                  <a:path w="68187" h="61619" extrusionOk="0">
                    <a:moveTo>
                      <a:pt x="64786" y="21997"/>
                    </a:moveTo>
                    <a:cubicBezTo>
                      <a:pt x="61098" y="17082"/>
                      <a:pt x="56403" y="13024"/>
                      <a:pt x="51005" y="10090"/>
                    </a:cubicBezTo>
                    <a:lnTo>
                      <a:pt x="50435" y="10090"/>
                    </a:lnTo>
                    <a:lnTo>
                      <a:pt x="41787" y="5518"/>
                    </a:lnTo>
                    <a:cubicBezTo>
                      <a:pt x="39506" y="4375"/>
                      <a:pt x="37130" y="3232"/>
                      <a:pt x="34754" y="2280"/>
                    </a:cubicBezTo>
                    <a:cubicBezTo>
                      <a:pt x="33205" y="1623"/>
                      <a:pt x="31617" y="1051"/>
                      <a:pt x="30002" y="565"/>
                    </a:cubicBezTo>
                    <a:cubicBezTo>
                      <a:pt x="22494" y="-1911"/>
                      <a:pt x="13845" y="4090"/>
                      <a:pt x="8618" y="11900"/>
                    </a:cubicBezTo>
                    <a:cubicBezTo>
                      <a:pt x="5767" y="16205"/>
                      <a:pt x="3382" y="20806"/>
                      <a:pt x="1490" y="25616"/>
                    </a:cubicBezTo>
                    <a:cubicBezTo>
                      <a:pt x="-1684" y="33551"/>
                      <a:pt x="312" y="42618"/>
                      <a:pt x="6527" y="48476"/>
                    </a:cubicBezTo>
                    <a:cubicBezTo>
                      <a:pt x="9417" y="51200"/>
                      <a:pt x="12610" y="53601"/>
                      <a:pt x="16031" y="55620"/>
                    </a:cubicBezTo>
                    <a:cubicBezTo>
                      <a:pt x="19491" y="57620"/>
                      <a:pt x="23159" y="59249"/>
                      <a:pt x="26960" y="60478"/>
                    </a:cubicBezTo>
                    <a:cubicBezTo>
                      <a:pt x="37871" y="63478"/>
                      <a:pt x="49542" y="60468"/>
                      <a:pt x="57658" y="52572"/>
                    </a:cubicBezTo>
                    <a:cubicBezTo>
                      <a:pt x="59882" y="50848"/>
                      <a:pt x="61896" y="48867"/>
                      <a:pt x="63645" y="46666"/>
                    </a:cubicBezTo>
                    <a:cubicBezTo>
                      <a:pt x="65850" y="43695"/>
                      <a:pt x="67285" y="40228"/>
                      <a:pt x="67827" y="36570"/>
                    </a:cubicBezTo>
                    <a:cubicBezTo>
                      <a:pt x="68825" y="31503"/>
                      <a:pt x="67732" y="26235"/>
                      <a:pt x="64786" y="21997"/>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29" name="Google Shape;829;p18"/>
            <p:cNvGrpSpPr/>
            <p:nvPr/>
          </p:nvGrpSpPr>
          <p:grpSpPr>
            <a:xfrm flipH="1">
              <a:off x="3829267" y="2465054"/>
              <a:ext cx="683694" cy="518573"/>
              <a:chOff x="6621095" y="1452181"/>
              <a:chExt cx="330894" cy="250785"/>
            </a:xfrm>
          </p:grpSpPr>
          <p:sp>
            <p:nvSpPr>
              <p:cNvPr id="830" name="Google Shape;830;p18"/>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18"/>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18"/>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18"/>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18"/>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35" name="Google Shape;835;p18"/>
            <p:cNvSpPr/>
            <p:nvPr/>
          </p:nvSpPr>
          <p:spPr>
            <a:xfrm rot="-1803147">
              <a:off x="6082659" y="320502"/>
              <a:ext cx="40427" cy="70097"/>
            </a:xfrm>
            <a:custGeom>
              <a:avLst/>
              <a:gdLst/>
              <a:ahLst/>
              <a:cxnLst/>
              <a:rect l="l" t="t" r="r" b="b"/>
              <a:pathLst>
                <a:path w="49989" h="86677" extrusionOk="0">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18"/>
            <p:cNvSpPr/>
            <p:nvPr/>
          </p:nvSpPr>
          <p:spPr>
            <a:xfrm>
              <a:off x="5777153" y="2115925"/>
              <a:ext cx="669353" cy="387341"/>
            </a:xfrm>
            <a:custGeom>
              <a:avLst/>
              <a:gdLst/>
              <a:ahLst/>
              <a:cxnLst/>
              <a:rect l="l" t="t" r="r" b="b"/>
              <a:pathLst>
                <a:path w="828920" h="479679" extrusionOk="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18"/>
            <p:cNvSpPr/>
            <p:nvPr/>
          </p:nvSpPr>
          <p:spPr>
            <a:xfrm>
              <a:off x="5964040" y="276791"/>
              <a:ext cx="375852" cy="551229"/>
            </a:xfrm>
            <a:custGeom>
              <a:avLst/>
              <a:gdLst/>
              <a:ahLst/>
              <a:cxnLst/>
              <a:rect l="l" t="t" r="r" b="b"/>
              <a:pathLst>
                <a:path w="465451" h="682637" extrusionOk="0">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8" name="Google Shape;838;p18"/>
            <p:cNvSpPr/>
            <p:nvPr/>
          </p:nvSpPr>
          <p:spPr>
            <a:xfrm>
              <a:off x="5952425" y="673402"/>
              <a:ext cx="70057" cy="407712"/>
            </a:xfrm>
            <a:custGeom>
              <a:avLst/>
              <a:gdLst/>
              <a:ahLst/>
              <a:cxnLst/>
              <a:rect l="l" t="t" r="r" b="b"/>
              <a:pathLst>
                <a:path w="86758" h="504907" extrusionOk="0">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839;p18"/>
            <p:cNvSpPr/>
            <p:nvPr/>
          </p:nvSpPr>
          <p:spPr>
            <a:xfrm>
              <a:off x="5992903" y="271657"/>
              <a:ext cx="179035" cy="222681"/>
            </a:xfrm>
            <a:custGeom>
              <a:avLst/>
              <a:gdLst/>
              <a:ahLst/>
              <a:cxnLst/>
              <a:rect l="l" t="t" r="r" b="b"/>
              <a:pathLst>
                <a:path w="221715" h="275766" extrusionOk="0">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840;p18"/>
            <p:cNvSpPr/>
            <p:nvPr/>
          </p:nvSpPr>
          <p:spPr>
            <a:xfrm>
              <a:off x="6027515" y="513497"/>
              <a:ext cx="222025" cy="248990"/>
            </a:xfrm>
            <a:custGeom>
              <a:avLst/>
              <a:gdLst/>
              <a:ahLst/>
              <a:cxnLst/>
              <a:rect l="l" t="t" r="r" b="b"/>
              <a:pathLst>
                <a:path w="274953" h="308347" extrusionOk="0">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841;p18"/>
            <p:cNvSpPr/>
            <p:nvPr/>
          </p:nvSpPr>
          <p:spPr>
            <a:xfrm>
              <a:off x="5963282" y="594790"/>
              <a:ext cx="323371" cy="372912"/>
            </a:xfrm>
            <a:custGeom>
              <a:avLst/>
              <a:gdLst/>
              <a:ahLst/>
              <a:cxnLst/>
              <a:rect l="l" t="t" r="r" b="b"/>
              <a:pathLst>
                <a:path w="400459" h="461811" extrusionOk="0">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18"/>
            <p:cNvSpPr/>
            <p:nvPr/>
          </p:nvSpPr>
          <p:spPr>
            <a:xfrm>
              <a:off x="6020709" y="289521"/>
              <a:ext cx="238064" cy="294179"/>
            </a:xfrm>
            <a:custGeom>
              <a:avLst/>
              <a:gdLst/>
              <a:ahLst/>
              <a:cxnLst/>
              <a:rect l="l" t="t" r="r" b="b"/>
              <a:pathLst>
                <a:path w="294816" h="364308" extrusionOk="0">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843;p18"/>
            <p:cNvSpPr/>
            <p:nvPr/>
          </p:nvSpPr>
          <p:spPr>
            <a:xfrm>
              <a:off x="6029967" y="288305"/>
              <a:ext cx="239492" cy="225171"/>
            </a:xfrm>
            <a:custGeom>
              <a:avLst/>
              <a:gdLst/>
              <a:ahLst/>
              <a:cxnLst/>
              <a:rect l="l" t="t" r="r" b="b"/>
              <a:pathLst>
                <a:path w="296585" h="278850" extrusionOk="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844;p18"/>
            <p:cNvSpPr/>
            <p:nvPr/>
          </p:nvSpPr>
          <p:spPr>
            <a:xfrm>
              <a:off x="6069645" y="2237688"/>
              <a:ext cx="188076" cy="143860"/>
            </a:xfrm>
            <a:custGeom>
              <a:avLst/>
              <a:gdLst/>
              <a:ahLst/>
              <a:cxnLst/>
              <a:rect l="l" t="t" r="r" b="b"/>
              <a:pathLst>
                <a:path w="232912" h="178155" extrusionOk="0">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5" name="Google Shape;845;p18"/>
            <p:cNvSpPr/>
            <p:nvPr/>
          </p:nvSpPr>
          <p:spPr>
            <a:xfrm>
              <a:off x="6070415" y="2283614"/>
              <a:ext cx="187263" cy="97891"/>
            </a:xfrm>
            <a:custGeom>
              <a:avLst/>
              <a:gdLst/>
              <a:ahLst/>
              <a:cxnLst/>
              <a:rect l="l" t="t" r="r" b="b"/>
              <a:pathLst>
                <a:path w="231905" h="121227" extrusionOk="0">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846;p18"/>
            <p:cNvSpPr/>
            <p:nvPr/>
          </p:nvSpPr>
          <p:spPr>
            <a:xfrm>
              <a:off x="5927157" y="2205996"/>
              <a:ext cx="172547" cy="133696"/>
            </a:xfrm>
            <a:custGeom>
              <a:avLst/>
              <a:gdLst/>
              <a:ahLst/>
              <a:cxnLst/>
              <a:rect l="l" t="t" r="r" b="b"/>
              <a:pathLst>
                <a:path w="213680" h="165568" extrusionOk="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847;p18"/>
            <p:cNvSpPr/>
            <p:nvPr/>
          </p:nvSpPr>
          <p:spPr>
            <a:xfrm>
              <a:off x="5927737" y="2249998"/>
              <a:ext cx="171800" cy="89748"/>
            </a:xfrm>
            <a:custGeom>
              <a:avLst/>
              <a:gdLst/>
              <a:ahLst/>
              <a:cxnLst/>
              <a:rect l="l" t="t" r="r" b="b"/>
              <a:pathLst>
                <a:path w="212755" h="111143" extrusionOk="0">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848;p18"/>
            <p:cNvSpPr/>
            <p:nvPr/>
          </p:nvSpPr>
          <p:spPr>
            <a:xfrm>
              <a:off x="5955035" y="963103"/>
              <a:ext cx="368082" cy="1288142"/>
            </a:xfrm>
            <a:custGeom>
              <a:avLst/>
              <a:gdLst/>
              <a:ahLst/>
              <a:cxnLst/>
              <a:rect l="l" t="t" r="r" b="b"/>
              <a:pathLst>
                <a:path w="455829" h="1595222" extrusionOk="0">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849;p18"/>
            <p:cNvSpPr/>
            <p:nvPr/>
          </p:nvSpPr>
          <p:spPr>
            <a:xfrm>
              <a:off x="5939457" y="937334"/>
              <a:ext cx="391797" cy="856741"/>
            </a:xfrm>
            <a:custGeom>
              <a:avLst/>
              <a:gdLst/>
              <a:ahLst/>
              <a:cxnLst/>
              <a:rect l="l" t="t" r="r" b="b"/>
              <a:pathLst>
                <a:path w="485198" h="1060979" extrusionOk="0">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850;p18"/>
            <p:cNvSpPr/>
            <p:nvPr/>
          </p:nvSpPr>
          <p:spPr>
            <a:xfrm>
              <a:off x="5733626" y="681017"/>
              <a:ext cx="564393" cy="492344"/>
            </a:xfrm>
            <a:custGeom>
              <a:avLst/>
              <a:gdLst/>
              <a:ahLst/>
              <a:cxnLst/>
              <a:rect l="l" t="t" r="r" b="b"/>
              <a:pathLst>
                <a:path w="698939" h="609714" extrusionOk="0">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851;p18"/>
            <p:cNvSpPr/>
            <p:nvPr/>
          </p:nvSpPr>
          <p:spPr>
            <a:xfrm>
              <a:off x="6171801" y="649512"/>
              <a:ext cx="135912" cy="159574"/>
            </a:xfrm>
            <a:custGeom>
              <a:avLst/>
              <a:gdLst/>
              <a:ahLst/>
              <a:cxnLst/>
              <a:rect l="l" t="t" r="r" b="b"/>
              <a:pathLst>
                <a:path w="168312" h="197615" extrusionOk="0">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852;p18"/>
            <p:cNvSpPr/>
            <p:nvPr/>
          </p:nvSpPr>
          <p:spPr>
            <a:xfrm>
              <a:off x="5953447" y="594810"/>
              <a:ext cx="109819" cy="115441"/>
            </a:xfrm>
            <a:custGeom>
              <a:avLst/>
              <a:gdLst/>
              <a:ahLst/>
              <a:cxnLst/>
              <a:rect l="l" t="t" r="r" b="b"/>
              <a:pathLst>
                <a:path w="135999" h="142961" extrusionOk="0">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7"/>
        <p:cNvGrpSpPr/>
        <p:nvPr/>
      </p:nvGrpSpPr>
      <p:grpSpPr>
        <a:xfrm>
          <a:off x="0" y="0"/>
          <a:ext cx="0" cy="0"/>
          <a:chOff x="0" y="0"/>
          <a:chExt cx="0" cy="0"/>
        </a:xfrm>
      </p:grpSpPr>
      <p:sp>
        <p:nvSpPr>
          <p:cNvPr id="1168" name="Google Shape;1168;p27"/>
          <p:cNvSpPr txBox="1">
            <a:spLocks noGrp="1"/>
          </p:cNvSpPr>
          <p:nvPr>
            <p:ph type="ctrTitle" idx="4294967295"/>
          </p:nvPr>
        </p:nvSpPr>
        <p:spPr>
          <a:xfrm>
            <a:off x="678061" y="772991"/>
            <a:ext cx="4048200" cy="731815"/>
          </a:xfrm>
          <a:prstGeom prst="rect">
            <a:avLst/>
          </a:prstGeom>
        </p:spPr>
        <p:txBody>
          <a:bodyPr spcFirstLastPara="1" wrap="square" lIns="0" tIns="0" rIns="0" bIns="0" anchor="t" anchorCtr="0">
            <a:noAutofit/>
          </a:bodyPr>
          <a:lstStyle/>
          <a:p>
            <a:pPr lvl="0"/>
            <a:r>
              <a:rPr lang="es-MX" dirty="0" smtClean="0"/>
              <a:t>27</a:t>
            </a:r>
            <a:r>
              <a:rPr lang="es-MX" dirty="0"/>
              <a:t>% anual</a:t>
            </a:r>
            <a:endParaRPr dirty="0">
              <a:solidFill>
                <a:schemeClr val="lt1"/>
              </a:solidFill>
              <a:highlight>
                <a:schemeClr val="accent1"/>
              </a:highlight>
              <a:latin typeface="Barlow SemiBold"/>
              <a:ea typeface="Barlow SemiBold"/>
              <a:cs typeface="Barlow SemiBold"/>
              <a:sym typeface="Barlow SemiBold"/>
            </a:endParaRPr>
          </a:p>
        </p:txBody>
      </p:sp>
      <p:sp>
        <p:nvSpPr>
          <p:cNvPr id="1169" name="Google Shape;1169;p27"/>
          <p:cNvSpPr txBox="1">
            <a:spLocks noGrp="1"/>
          </p:cNvSpPr>
          <p:nvPr>
            <p:ph type="subTitle" idx="4294967295"/>
          </p:nvPr>
        </p:nvSpPr>
        <p:spPr>
          <a:xfrm>
            <a:off x="685800" y="1411308"/>
            <a:ext cx="4048200" cy="463200"/>
          </a:xfrm>
          <a:prstGeom prst="rect">
            <a:avLst/>
          </a:prstGeom>
        </p:spPr>
        <p:txBody>
          <a:bodyPr spcFirstLastPara="1" wrap="square" lIns="0" tIns="0" rIns="0" bIns="0" anchor="t" anchorCtr="0">
            <a:noAutofit/>
          </a:bodyPr>
          <a:lstStyle/>
          <a:p>
            <a:pPr marL="0" lvl="0" indent="0">
              <a:buNone/>
            </a:pPr>
            <a:r>
              <a:rPr lang="es-MX" sz="2400" dirty="0"/>
              <a:t>La demanda de especialistas en Análisis Predictivo crece en EEUU</a:t>
            </a:r>
            <a:endParaRPr sz="2400" dirty="0"/>
          </a:p>
        </p:txBody>
      </p:sp>
      <p:sp>
        <p:nvSpPr>
          <p:cNvPr id="1172" name="Google Shape;1172;p27"/>
          <p:cNvSpPr txBox="1">
            <a:spLocks noGrp="1"/>
          </p:cNvSpPr>
          <p:nvPr>
            <p:ph type="ctrTitle" idx="4294967295"/>
          </p:nvPr>
        </p:nvSpPr>
        <p:spPr>
          <a:xfrm>
            <a:off x="713895" y="2782853"/>
            <a:ext cx="4048200" cy="571687"/>
          </a:xfrm>
          <a:prstGeom prst="rect">
            <a:avLst/>
          </a:prstGeom>
        </p:spPr>
        <p:txBody>
          <a:bodyPr spcFirstLastPara="1" wrap="square" lIns="0" tIns="0" rIns="0" bIns="0" anchor="t" anchorCtr="0">
            <a:noAutofit/>
          </a:bodyPr>
          <a:lstStyle/>
          <a:p>
            <a:r>
              <a:rPr lang="es-MX" dirty="0"/>
              <a:t>11%.</a:t>
            </a:r>
            <a:br>
              <a:rPr lang="es-MX" dirty="0"/>
            </a:br>
            <a:endParaRPr dirty="0">
              <a:solidFill>
                <a:schemeClr val="lt1"/>
              </a:solidFill>
              <a:highlight>
                <a:schemeClr val="accent1"/>
              </a:highlight>
              <a:latin typeface="Barlow SemiBold"/>
              <a:ea typeface="Barlow SemiBold"/>
              <a:cs typeface="Barlow SemiBold"/>
              <a:sym typeface="Barlow SemiBold"/>
            </a:endParaRPr>
          </a:p>
        </p:txBody>
      </p:sp>
      <p:sp>
        <p:nvSpPr>
          <p:cNvPr id="1173" name="Google Shape;1173;p27"/>
          <p:cNvSpPr txBox="1">
            <a:spLocks noGrp="1"/>
          </p:cNvSpPr>
          <p:nvPr>
            <p:ph type="subTitle" idx="4294967295"/>
          </p:nvPr>
        </p:nvSpPr>
        <p:spPr>
          <a:xfrm>
            <a:off x="702802" y="3434457"/>
            <a:ext cx="4048200" cy="1274741"/>
          </a:xfrm>
          <a:prstGeom prst="rect">
            <a:avLst/>
          </a:prstGeom>
        </p:spPr>
        <p:txBody>
          <a:bodyPr spcFirstLastPara="1" wrap="square" lIns="0" tIns="0" rIns="0" bIns="0" anchor="t" anchorCtr="0">
            <a:noAutofit/>
          </a:bodyPr>
          <a:lstStyle/>
          <a:p>
            <a:pPr marL="0" lvl="0" indent="0">
              <a:buNone/>
            </a:pPr>
            <a:r>
              <a:rPr lang="es-MX" sz="2400" dirty="0"/>
              <a:t>la media en dicho país para el resto de </a:t>
            </a:r>
            <a:r>
              <a:rPr lang="es-MX" sz="2400" dirty="0" smtClean="0"/>
              <a:t>demandas</a:t>
            </a:r>
            <a:endParaRPr sz="2400" dirty="0"/>
          </a:p>
        </p:txBody>
      </p:sp>
      <p:sp>
        <p:nvSpPr>
          <p:cNvPr id="1174" name="Google Shape;1174;p2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4</a:t>
            </a:fld>
            <a:endParaRPr/>
          </a:p>
        </p:txBody>
      </p:sp>
      <p:grpSp>
        <p:nvGrpSpPr>
          <p:cNvPr id="1175" name="Google Shape;1175;p27"/>
          <p:cNvGrpSpPr/>
          <p:nvPr/>
        </p:nvGrpSpPr>
        <p:grpSpPr>
          <a:xfrm>
            <a:off x="5233951" y="823317"/>
            <a:ext cx="3414844" cy="3813266"/>
            <a:chOff x="2152775" y="305709"/>
            <a:chExt cx="4264823" cy="4762415"/>
          </a:xfrm>
        </p:grpSpPr>
        <p:grpSp>
          <p:nvGrpSpPr>
            <p:cNvPr id="1176" name="Google Shape;1176;p27"/>
            <p:cNvGrpSpPr/>
            <p:nvPr/>
          </p:nvGrpSpPr>
          <p:grpSpPr>
            <a:xfrm>
              <a:off x="2593845" y="3487641"/>
              <a:ext cx="936028" cy="696373"/>
              <a:chOff x="4403470" y="4229766"/>
              <a:chExt cx="936028" cy="696373"/>
            </a:xfrm>
          </p:grpSpPr>
          <p:sp>
            <p:nvSpPr>
              <p:cNvPr id="1177" name="Google Shape;1177;p27"/>
              <p:cNvSpPr/>
              <p:nvPr/>
            </p:nvSpPr>
            <p:spPr>
              <a:xfrm>
                <a:off x="4403470" y="4414647"/>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8" name="Google Shape;1178;p27"/>
              <p:cNvSpPr/>
              <p:nvPr/>
            </p:nvSpPr>
            <p:spPr>
              <a:xfrm>
                <a:off x="4455646" y="433930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9" name="Google Shape;1179;p27"/>
              <p:cNvSpPr/>
              <p:nvPr/>
            </p:nvSpPr>
            <p:spPr>
              <a:xfrm>
                <a:off x="4455741" y="4482465"/>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0" name="Google Shape;1180;p27"/>
              <p:cNvSpPr/>
              <p:nvPr/>
            </p:nvSpPr>
            <p:spPr>
              <a:xfrm>
                <a:off x="5272972" y="4485513"/>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1" name="Google Shape;1181;p27"/>
              <p:cNvSpPr/>
              <p:nvPr/>
            </p:nvSpPr>
            <p:spPr>
              <a:xfrm>
                <a:off x="4455646" y="422976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2" name="Google Shape;1182;p27"/>
              <p:cNvSpPr/>
              <p:nvPr/>
            </p:nvSpPr>
            <p:spPr>
              <a:xfrm>
                <a:off x="4581266" y="4299370"/>
                <a:ext cx="632693" cy="366117"/>
              </a:xfrm>
              <a:custGeom>
                <a:avLst/>
                <a:gdLst/>
                <a:ahLst/>
                <a:cxnLst/>
                <a:rect l="l" t="t" r="r" b="b"/>
                <a:pathLst>
                  <a:path w="632693" h="366117" extrusionOk="0">
                    <a:moveTo>
                      <a:pt x="632116" y="194048"/>
                    </a:moveTo>
                    <a:cubicBezTo>
                      <a:pt x="627555" y="237101"/>
                      <a:pt x="596952" y="279773"/>
                      <a:pt x="540025" y="312539"/>
                    </a:cubicBezTo>
                    <a:cubicBezTo>
                      <a:pt x="416476" y="383977"/>
                      <a:pt x="216136" y="383977"/>
                      <a:pt x="92586" y="312539"/>
                    </a:cubicBezTo>
                    <a:cubicBezTo>
                      <a:pt x="35564" y="279487"/>
                      <a:pt x="4962" y="237101"/>
                      <a:pt x="590" y="194048"/>
                    </a:cubicBezTo>
                    <a:cubicBezTo>
                      <a:pt x="-4732" y="143661"/>
                      <a:pt x="25965" y="92130"/>
                      <a:pt x="92586" y="53650"/>
                    </a:cubicBezTo>
                    <a:cubicBezTo>
                      <a:pt x="216136" y="-17883"/>
                      <a:pt x="416476" y="-17883"/>
                      <a:pt x="540025" y="53650"/>
                    </a:cubicBezTo>
                    <a:cubicBezTo>
                      <a:pt x="607121" y="92130"/>
                      <a:pt x="637343"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3" name="Google Shape;1183;p27"/>
              <p:cNvSpPr/>
              <p:nvPr/>
            </p:nvSpPr>
            <p:spPr>
              <a:xfrm>
                <a:off x="4581856" y="4321278"/>
                <a:ext cx="631526" cy="344209"/>
              </a:xfrm>
              <a:custGeom>
                <a:avLst/>
                <a:gdLst/>
                <a:ahLst/>
                <a:cxnLst/>
                <a:rect l="l" t="t" r="r" b="b"/>
                <a:pathLst>
                  <a:path w="631526" h="344209" extrusionOk="0">
                    <a:moveTo>
                      <a:pt x="631527"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965" y="129088"/>
                      <a:pt x="631527"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4" name="Google Shape;1184;p27"/>
              <p:cNvSpPr/>
              <p:nvPr/>
            </p:nvSpPr>
            <p:spPr>
              <a:xfrm>
                <a:off x="4743040" y="4404074"/>
                <a:ext cx="295357" cy="184784"/>
              </a:xfrm>
              <a:custGeom>
                <a:avLst/>
                <a:gdLst/>
                <a:ahLst/>
                <a:cxnLst/>
                <a:rect l="l" t="t" r="r" b="b"/>
                <a:pathLst>
                  <a:path w="295357" h="184784" extrusionOk="0">
                    <a:moveTo>
                      <a:pt x="149875" y="29432"/>
                    </a:moveTo>
                    <a:cubicBezTo>
                      <a:pt x="145990" y="29423"/>
                      <a:pt x="142111" y="29737"/>
                      <a:pt x="138280" y="30385"/>
                    </a:cubicBezTo>
                    <a:cubicBezTo>
                      <a:pt x="133053" y="31147"/>
                      <a:pt x="127256" y="32195"/>
                      <a:pt x="120793" y="33528"/>
                    </a:cubicBezTo>
                    <a:cubicBezTo>
                      <a:pt x="114331" y="34862"/>
                      <a:pt x="107678" y="36576"/>
                      <a:pt x="100645" y="38671"/>
                    </a:cubicBezTo>
                    <a:cubicBezTo>
                      <a:pt x="93878" y="40719"/>
                      <a:pt x="87271" y="43272"/>
                      <a:pt x="80877" y="46292"/>
                    </a:cubicBezTo>
                    <a:lnTo>
                      <a:pt x="131722" y="75629"/>
                    </a:lnTo>
                    <a:lnTo>
                      <a:pt x="141226" y="72390"/>
                    </a:lnTo>
                    <a:cubicBezTo>
                      <a:pt x="154151" y="68104"/>
                      <a:pt x="166316" y="64484"/>
                      <a:pt x="177816" y="61436"/>
                    </a:cubicBezTo>
                    <a:cubicBezTo>
                      <a:pt x="188584" y="58598"/>
                      <a:pt x="199589" y="56779"/>
                      <a:pt x="210699" y="56007"/>
                    </a:cubicBezTo>
                    <a:cubicBezTo>
                      <a:pt x="220849" y="55397"/>
                      <a:pt x="231037" y="56102"/>
                      <a:pt x="241016" y="58103"/>
                    </a:cubicBezTo>
                    <a:cubicBezTo>
                      <a:pt x="251062" y="60293"/>
                      <a:pt x="260689" y="64084"/>
                      <a:pt x="269527" y="69342"/>
                    </a:cubicBezTo>
                    <a:cubicBezTo>
                      <a:pt x="278299" y="73743"/>
                      <a:pt x="285826" y="80296"/>
                      <a:pt x="291386" y="88392"/>
                    </a:cubicBezTo>
                    <a:cubicBezTo>
                      <a:pt x="295112" y="94317"/>
                      <a:pt x="296281" y="101498"/>
                      <a:pt x="294617" y="108299"/>
                    </a:cubicBezTo>
                    <a:cubicBezTo>
                      <a:pt x="292460" y="115776"/>
                      <a:pt x="288364" y="122549"/>
                      <a:pt x="282738" y="127921"/>
                    </a:cubicBezTo>
                    <a:cubicBezTo>
                      <a:pt x="275762" y="134922"/>
                      <a:pt x="267978" y="141065"/>
                      <a:pt x="259548" y="146209"/>
                    </a:cubicBezTo>
                    <a:lnTo>
                      <a:pt x="291861" y="165259"/>
                    </a:lnTo>
                    <a:lnTo>
                      <a:pt x="274279" y="175451"/>
                    </a:lnTo>
                    <a:lnTo>
                      <a:pt x="241681" y="156401"/>
                    </a:lnTo>
                    <a:cubicBezTo>
                      <a:pt x="226162" y="164068"/>
                      <a:pt x="209929" y="170193"/>
                      <a:pt x="193212" y="174688"/>
                    </a:cubicBezTo>
                    <a:cubicBezTo>
                      <a:pt x="175734" y="179604"/>
                      <a:pt x="157863" y="182975"/>
                      <a:pt x="139801" y="184785"/>
                    </a:cubicBezTo>
                    <a:lnTo>
                      <a:pt x="122219" y="154305"/>
                    </a:lnTo>
                    <a:cubicBezTo>
                      <a:pt x="126957" y="154276"/>
                      <a:pt x="131688" y="153924"/>
                      <a:pt x="136379" y="153257"/>
                    </a:cubicBezTo>
                    <a:cubicBezTo>
                      <a:pt x="142842" y="152495"/>
                      <a:pt x="149875" y="151257"/>
                      <a:pt x="157763" y="149638"/>
                    </a:cubicBezTo>
                    <a:cubicBezTo>
                      <a:pt x="165651" y="148019"/>
                      <a:pt x="173824" y="145733"/>
                      <a:pt x="182568" y="143256"/>
                    </a:cubicBezTo>
                    <a:cubicBezTo>
                      <a:pt x="191055" y="140684"/>
                      <a:pt x="199342" y="137503"/>
                      <a:pt x="207373" y="133731"/>
                    </a:cubicBezTo>
                    <a:lnTo>
                      <a:pt x="156812" y="104489"/>
                    </a:lnTo>
                    <a:cubicBezTo>
                      <a:pt x="154722" y="105346"/>
                      <a:pt x="152536" y="106109"/>
                      <a:pt x="150255" y="106871"/>
                    </a:cubicBezTo>
                    <a:lnTo>
                      <a:pt x="143317" y="108966"/>
                    </a:lnTo>
                    <a:cubicBezTo>
                      <a:pt x="130582" y="113157"/>
                      <a:pt x="118987" y="116396"/>
                      <a:pt x="108343" y="118491"/>
                    </a:cubicBezTo>
                    <a:cubicBezTo>
                      <a:pt x="98576" y="120768"/>
                      <a:pt x="88616" y="122101"/>
                      <a:pt x="78596" y="122492"/>
                    </a:cubicBezTo>
                    <a:cubicBezTo>
                      <a:pt x="69750" y="122854"/>
                      <a:pt x="60896" y="122015"/>
                      <a:pt x="52271" y="120015"/>
                    </a:cubicBezTo>
                    <a:cubicBezTo>
                      <a:pt x="43727" y="118091"/>
                      <a:pt x="35524" y="114881"/>
                      <a:pt x="27941" y="110490"/>
                    </a:cubicBezTo>
                    <a:cubicBezTo>
                      <a:pt x="19600" y="106099"/>
                      <a:pt x="12355" y="99889"/>
                      <a:pt x="6748" y="92297"/>
                    </a:cubicBezTo>
                    <a:cubicBezTo>
                      <a:pt x="2686" y="86592"/>
                      <a:pt x="675" y="79677"/>
                      <a:pt x="1045" y="72676"/>
                    </a:cubicBezTo>
                    <a:cubicBezTo>
                      <a:pt x="1772" y="65380"/>
                      <a:pt x="4687" y="58464"/>
                      <a:pt x="9409" y="52864"/>
                    </a:cubicBezTo>
                    <a:cubicBezTo>
                      <a:pt x="15218" y="45482"/>
                      <a:pt x="22145" y="39053"/>
                      <a:pt x="29937" y="33814"/>
                    </a:cubicBezTo>
                    <a:lnTo>
                      <a:pt x="0" y="16478"/>
                    </a:lnTo>
                    <a:lnTo>
                      <a:pt x="17677" y="6858"/>
                    </a:lnTo>
                    <a:lnTo>
                      <a:pt x="47424" y="24003"/>
                    </a:lnTo>
                    <a:cubicBezTo>
                      <a:pt x="61333" y="17050"/>
                      <a:pt x="75962" y="11659"/>
                      <a:pt x="91046" y="7906"/>
                    </a:cubicBezTo>
                    <a:cubicBezTo>
                      <a:pt x="105358" y="4277"/>
                      <a:pt x="119901" y="1629"/>
                      <a:pt x="134574" y="0"/>
                    </a:cubicBezTo>
                    <a:close/>
                    <a:moveTo>
                      <a:pt x="63485" y="82772"/>
                    </a:moveTo>
                    <a:cubicBezTo>
                      <a:pt x="70153" y="86639"/>
                      <a:pt x="77868" y="88306"/>
                      <a:pt x="85534" y="87535"/>
                    </a:cubicBezTo>
                    <a:cubicBezTo>
                      <a:pt x="95850" y="86363"/>
                      <a:pt x="106013" y="84096"/>
                      <a:pt x="115851" y="80772"/>
                    </a:cubicBezTo>
                    <a:lnTo>
                      <a:pt x="68332" y="53245"/>
                    </a:lnTo>
                    <a:cubicBezTo>
                      <a:pt x="50845" y="64675"/>
                      <a:pt x="49230" y="74514"/>
                      <a:pt x="63485" y="82772"/>
                    </a:cubicBezTo>
                    <a:close/>
                    <a:moveTo>
                      <a:pt x="230372" y="96774"/>
                    </a:moveTo>
                    <a:cubicBezTo>
                      <a:pt x="223130" y="92793"/>
                      <a:pt x="214786" y="91288"/>
                      <a:pt x="206612" y="92488"/>
                    </a:cubicBezTo>
                    <a:cubicBezTo>
                      <a:pt x="195331" y="93945"/>
                      <a:pt x="184202" y="96403"/>
                      <a:pt x="173349" y="99822"/>
                    </a:cubicBezTo>
                    <a:lnTo>
                      <a:pt x="220868" y="127159"/>
                    </a:lnTo>
                    <a:cubicBezTo>
                      <a:pt x="240892" y="114776"/>
                      <a:pt x="244057" y="104651"/>
                      <a:pt x="230372" y="9677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5" name="Google Shape;1185;p27"/>
              <p:cNvSpPr/>
              <p:nvPr/>
            </p:nvSpPr>
            <p:spPr>
              <a:xfrm>
                <a:off x="4865259" y="4541234"/>
                <a:ext cx="19007" cy="25527"/>
              </a:xfrm>
              <a:custGeom>
                <a:avLst/>
                <a:gdLst/>
                <a:ahLst/>
                <a:cxnLst/>
                <a:rect l="l" t="t" r="r" b="b"/>
                <a:pathLst>
                  <a:path w="19007" h="25527"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6" name="Google Shape;1186;p27"/>
              <p:cNvSpPr/>
              <p:nvPr/>
            </p:nvSpPr>
            <p:spPr>
              <a:xfrm>
                <a:off x="4992800" y="4552092"/>
                <a:ext cx="42006" cy="19716"/>
              </a:xfrm>
              <a:custGeom>
                <a:avLst/>
                <a:gdLst/>
                <a:ahLst/>
                <a:cxnLst/>
                <a:rect l="l" t="t" r="r" b="b"/>
                <a:pathLst>
                  <a:path w="42006" h="19716" extrusionOk="0">
                    <a:moveTo>
                      <a:pt x="42007" y="17240"/>
                    </a:moveTo>
                    <a:lnTo>
                      <a:pt x="42007" y="0"/>
                    </a:lnTo>
                    <a:lnTo>
                      <a:pt x="0" y="3238"/>
                    </a:lnTo>
                    <a:lnTo>
                      <a:pt x="24045" y="19717"/>
                    </a:lnTo>
                    <a:lnTo>
                      <a:pt x="42007"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7" name="Google Shape;1187;p27"/>
              <p:cNvSpPr/>
              <p:nvPr/>
            </p:nvSpPr>
            <p:spPr>
              <a:xfrm>
                <a:off x="5006866" y="4488941"/>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8" name="Google Shape;1188;p27"/>
              <p:cNvSpPr/>
              <p:nvPr/>
            </p:nvSpPr>
            <p:spPr>
              <a:xfrm>
                <a:off x="4908026" y="4495323"/>
                <a:ext cx="47328" cy="33051"/>
              </a:xfrm>
              <a:custGeom>
                <a:avLst/>
                <a:gdLst/>
                <a:ahLst/>
                <a:cxnLst/>
                <a:rect l="l" t="t" r="r" b="b"/>
                <a:pathLst>
                  <a:path w="47328" h="33051" extrusionOk="0">
                    <a:moveTo>
                      <a:pt x="0" y="10001"/>
                    </a:moveTo>
                    <a:lnTo>
                      <a:pt x="10454" y="0"/>
                    </a:lnTo>
                    <a:lnTo>
                      <a:pt x="47329" y="25527"/>
                    </a:lnTo>
                    <a:lnTo>
                      <a:pt x="45048" y="33052"/>
                    </a:lnTo>
                    <a:cubicBezTo>
                      <a:pt x="45048" y="33052"/>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9" name="Google Shape;1189;p27"/>
              <p:cNvSpPr/>
              <p:nvPr/>
            </p:nvSpPr>
            <p:spPr>
              <a:xfrm>
                <a:off x="4811468" y="4440078"/>
                <a:ext cx="58923" cy="38957"/>
              </a:xfrm>
              <a:custGeom>
                <a:avLst/>
                <a:gdLst/>
                <a:ahLst/>
                <a:cxnLst/>
                <a:rect l="l" t="t" r="r" b="b"/>
                <a:pathLst>
                  <a:path w="58923" h="38957" extrusionOk="0">
                    <a:moveTo>
                      <a:pt x="0" y="11144"/>
                    </a:moveTo>
                    <a:lnTo>
                      <a:pt x="48945" y="38957"/>
                    </a:lnTo>
                    <a:lnTo>
                      <a:pt x="58924" y="31718"/>
                    </a:lnTo>
                    <a:cubicBezTo>
                      <a:pt x="58924" y="31718"/>
                      <a:pt x="52841" y="24670"/>
                      <a:pt x="52366" y="23908"/>
                    </a:cubicBezTo>
                    <a:cubicBezTo>
                      <a:pt x="47964" y="18878"/>
                      <a:pt x="42800" y="14573"/>
                      <a:pt x="37065" y="11144"/>
                    </a:cubicBezTo>
                    <a:cubicBezTo>
                      <a:pt x="33453" y="10478"/>
                      <a:pt x="10169" y="0"/>
                      <a:pt x="1016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0" name="Google Shape;1190;p27"/>
              <p:cNvSpPr/>
              <p:nvPr/>
            </p:nvSpPr>
            <p:spPr>
              <a:xfrm>
                <a:off x="4865639" y="4409027"/>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1" name="Google Shape;1191;p27"/>
              <p:cNvSpPr/>
              <p:nvPr/>
            </p:nvSpPr>
            <p:spPr>
              <a:xfrm>
                <a:off x="4743421" y="4403978"/>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2" name="Google Shape;1192;p27"/>
              <p:cNvSpPr/>
              <p:nvPr/>
            </p:nvSpPr>
            <p:spPr>
              <a:xfrm>
                <a:off x="4744371" y="4461509"/>
                <a:ext cx="29936" cy="30289"/>
              </a:xfrm>
              <a:custGeom>
                <a:avLst/>
                <a:gdLst/>
                <a:ahLst/>
                <a:cxnLst/>
                <a:rect l="l" t="t" r="r" b="b"/>
                <a:pathLst>
                  <a:path w="29936" h="30289" extrusionOk="0">
                    <a:moveTo>
                      <a:pt x="0" y="17907"/>
                    </a:moveTo>
                    <a:lnTo>
                      <a:pt x="0" y="0"/>
                    </a:lnTo>
                    <a:lnTo>
                      <a:pt x="29937" y="0"/>
                    </a:lnTo>
                    <a:lnTo>
                      <a:pt x="22619" y="16002"/>
                    </a:lnTo>
                    <a:lnTo>
                      <a:pt x="969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3" name="Google Shape;1193;p27"/>
              <p:cNvSpPr/>
              <p:nvPr/>
            </p:nvSpPr>
            <p:spPr>
              <a:xfrm>
                <a:off x="4743040" y="4386929"/>
                <a:ext cx="295352" cy="185070"/>
              </a:xfrm>
              <a:custGeom>
                <a:avLst/>
                <a:gdLst/>
                <a:ahLst/>
                <a:cxnLst/>
                <a:rect l="l" t="t" r="r" b="b"/>
                <a:pathLst>
                  <a:path w="295352" h="185070" extrusionOk="0">
                    <a:moveTo>
                      <a:pt x="149875" y="29432"/>
                    </a:moveTo>
                    <a:cubicBezTo>
                      <a:pt x="145994" y="29432"/>
                      <a:pt x="142119" y="29718"/>
                      <a:pt x="138280" y="30289"/>
                    </a:cubicBezTo>
                    <a:cubicBezTo>
                      <a:pt x="133053" y="31051"/>
                      <a:pt x="127256" y="32099"/>
                      <a:pt x="120793" y="33528"/>
                    </a:cubicBezTo>
                    <a:cubicBezTo>
                      <a:pt x="114331" y="34957"/>
                      <a:pt x="107678" y="36576"/>
                      <a:pt x="100645" y="38671"/>
                    </a:cubicBezTo>
                    <a:cubicBezTo>
                      <a:pt x="93881" y="40691"/>
                      <a:pt x="87274" y="43205"/>
                      <a:pt x="80877" y="46196"/>
                    </a:cubicBezTo>
                    <a:lnTo>
                      <a:pt x="131722" y="75629"/>
                    </a:lnTo>
                    <a:lnTo>
                      <a:pt x="141226" y="72390"/>
                    </a:lnTo>
                    <a:cubicBezTo>
                      <a:pt x="154151" y="68104"/>
                      <a:pt x="166316" y="64484"/>
                      <a:pt x="177816" y="61436"/>
                    </a:cubicBezTo>
                    <a:cubicBezTo>
                      <a:pt x="188574" y="58550"/>
                      <a:pt x="199589" y="56740"/>
                      <a:pt x="210699" y="56007"/>
                    </a:cubicBezTo>
                    <a:cubicBezTo>
                      <a:pt x="220849" y="55369"/>
                      <a:pt x="231037" y="56045"/>
                      <a:pt x="241016" y="58007"/>
                    </a:cubicBezTo>
                    <a:cubicBezTo>
                      <a:pt x="251052" y="60274"/>
                      <a:pt x="260670" y="64094"/>
                      <a:pt x="269527" y="69342"/>
                    </a:cubicBezTo>
                    <a:cubicBezTo>
                      <a:pt x="278328" y="73705"/>
                      <a:pt x="285855" y="80258"/>
                      <a:pt x="291386" y="88392"/>
                    </a:cubicBezTo>
                    <a:cubicBezTo>
                      <a:pt x="295112" y="94278"/>
                      <a:pt x="296271" y="101432"/>
                      <a:pt x="294617" y="108204"/>
                    </a:cubicBezTo>
                    <a:cubicBezTo>
                      <a:pt x="292508" y="115700"/>
                      <a:pt x="288402" y="122482"/>
                      <a:pt x="282738" y="127825"/>
                    </a:cubicBezTo>
                    <a:cubicBezTo>
                      <a:pt x="275762" y="134855"/>
                      <a:pt x="267978" y="141027"/>
                      <a:pt x="259548" y="146209"/>
                    </a:cubicBezTo>
                    <a:lnTo>
                      <a:pt x="291861" y="165259"/>
                    </a:lnTo>
                    <a:lnTo>
                      <a:pt x="274279" y="175546"/>
                    </a:lnTo>
                    <a:lnTo>
                      <a:pt x="241681" y="156496"/>
                    </a:lnTo>
                    <a:cubicBezTo>
                      <a:pt x="226181" y="164239"/>
                      <a:pt x="209939" y="170402"/>
                      <a:pt x="193212" y="174879"/>
                    </a:cubicBezTo>
                    <a:cubicBezTo>
                      <a:pt x="175668" y="179784"/>
                      <a:pt x="157733" y="183194"/>
                      <a:pt x="139611" y="185071"/>
                    </a:cubicBezTo>
                    <a:lnTo>
                      <a:pt x="122219" y="154305"/>
                    </a:lnTo>
                    <a:cubicBezTo>
                      <a:pt x="125355" y="154305"/>
                      <a:pt x="130107" y="154305"/>
                      <a:pt x="136379" y="153257"/>
                    </a:cubicBezTo>
                    <a:cubicBezTo>
                      <a:pt x="142652" y="152209"/>
                      <a:pt x="149875" y="151257"/>
                      <a:pt x="157763" y="149542"/>
                    </a:cubicBezTo>
                    <a:cubicBezTo>
                      <a:pt x="165651" y="147828"/>
                      <a:pt x="173824" y="145732"/>
                      <a:pt x="182568" y="143161"/>
                    </a:cubicBezTo>
                    <a:cubicBezTo>
                      <a:pt x="191074" y="140636"/>
                      <a:pt x="199361" y="137446"/>
                      <a:pt x="207373" y="133636"/>
                    </a:cubicBezTo>
                    <a:lnTo>
                      <a:pt x="156812" y="104394"/>
                    </a:lnTo>
                    <a:cubicBezTo>
                      <a:pt x="154722" y="105156"/>
                      <a:pt x="152536" y="106013"/>
                      <a:pt x="150255" y="106680"/>
                    </a:cubicBezTo>
                    <a:lnTo>
                      <a:pt x="143317" y="108871"/>
                    </a:lnTo>
                    <a:cubicBezTo>
                      <a:pt x="130582" y="113062"/>
                      <a:pt x="118987" y="116300"/>
                      <a:pt x="108343" y="118396"/>
                    </a:cubicBezTo>
                    <a:cubicBezTo>
                      <a:pt x="98576" y="120672"/>
                      <a:pt x="88616" y="122006"/>
                      <a:pt x="78596" y="122396"/>
                    </a:cubicBezTo>
                    <a:cubicBezTo>
                      <a:pt x="69751" y="122711"/>
                      <a:pt x="60903" y="121882"/>
                      <a:pt x="52271" y="119920"/>
                    </a:cubicBezTo>
                    <a:cubicBezTo>
                      <a:pt x="43739" y="117958"/>
                      <a:pt x="35542" y="114748"/>
                      <a:pt x="27941" y="110395"/>
                    </a:cubicBezTo>
                    <a:cubicBezTo>
                      <a:pt x="19600" y="106004"/>
                      <a:pt x="12355" y="99793"/>
                      <a:pt x="6748" y="92202"/>
                    </a:cubicBezTo>
                    <a:cubicBezTo>
                      <a:pt x="2692" y="86496"/>
                      <a:pt x="682" y="79581"/>
                      <a:pt x="1045" y="72580"/>
                    </a:cubicBezTo>
                    <a:cubicBezTo>
                      <a:pt x="1772" y="65284"/>
                      <a:pt x="4687" y="58369"/>
                      <a:pt x="9409" y="52768"/>
                    </a:cubicBezTo>
                    <a:cubicBezTo>
                      <a:pt x="15221" y="45386"/>
                      <a:pt x="22148" y="38957"/>
                      <a:pt x="29937" y="33718"/>
                    </a:cubicBezTo>
                    <a:lnTo>
                      <a:pt x="0" y="16383"/>
                    </a:lnTo>
                    <a:lnTo>
                      <a:pt x="17677" y="6763"/>
                    </a:lnTo>
                    <a:lnTo>
                      <a:pt x="47424" y="24003"/>
                    </a:lnTo>
                    <a:cubicBezTo>
                      <a:pt x="61333" y="17050"/>
                      <a:pt x="75962" y="11659"/>
                      <a:pt x="91046" y="7906"/>
                    </a:cubicBezTo>
                    <a:cubicBezTo>
                      <a:pt x="105348" y="4229"/>
                      <a:pt x="119894" y="1591"/>
                      <a:pt x="134574" y="0"/>
                    </a:cubicBezTo>
                    <a:close/>
                    <a:moveTo>
                      <a:pt x="63485" y="82772"/>
                    </a:moveTo>
                    <a:cubicBezTo>
                      <a:pt x="70169" y="86601"/>
                      <a:pt x="77870" y="88259"/>
                      <a:pt x="85534" y="87535"/>
                    </a:cubicBezTo>
                    <a:cubicBezTo>
                      <a:pt x="95850" y="86363"/>
                      <a:pt x="106013" y="84096"/>
                      <a:pt x="115851" y="80772"/>
                    </a:cubicBezTo>
                    <a:lnTo>
                      <a:pt x="68332" y="53149"/>
                    </a:lnTo>
                    <a:cubicBezTo>
                      <a:pt x="50845" y="64675"/>
                      <a:pt x="49230" y="74486"/>
                      <a:pt x="63485" y="82772"/>
                    </a:cubicBezTo>
                    <a:close/>
                    <a:moveTo>
                      <a:pt x="230372" y="96679"/>
                    </a:moveTo>
                    <a:cubicBezTo>
                      <a:pt x="223120" y="92735"/>
                      <a:pt x="214776" y="91259"/>
                      <a:pt x="206612" y="92488"/>
                    </a:cubicBezTo>
                    <a:cubicBezTo>
                      <a:pt x="195331" y="93907"/>
                      <a:pt x="184202" y="96326"/>
                      <a:pt x="173349" y="99727"/>
                    </a:cubicBezTo>
                    <a:lnTo>
                      <a:pt x="220868" y="127159"/>
                    </a:lnTo>
                    <a:cubicBezTo>
                      <a:pt x="240826" y="114776"/>
                      <a:pt x="244057" y="104680"/>
                      <a:pt x="23037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94" name="Google Shape;1194;p27"/>
            <p:cNvGrpSpPr/>
            <p:nvPr/>
          </p:nvGrpSpPr>
          <p:grpSpPr>
            <a:xfrm>
              <a:off x="2682040" y="3351243"/>
              <a:ext cx="883852" cy="621125"/>
              <a:chOff x="4491665" y="4093368"/>
              <a:chExt cx="883852" cy="621125"/>
            </a:xfrm>
          </p:grpSpPr>
          <p:sp>
            <p:nvSpPr>
              <p:cNvPr id="1195" name="Google Shape;1195;p27"/>
              <p:cNvSpPr/>
              <p:nvPr/>
            </p:nvSpPr>
            <p:spPr>
              <a:xfrm>
                <a:off x="4491665" y="4203001"/>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6" name="Google Shape;1196;p27"/>
              <p:cNvSpPr/>
              <p:nvPr/>
            </p:nvSpPr>
            <p:spPr>
              <a:xfrm>
                <a:off x="4491855" y="4346066"/>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7" name="Google Shape;1197;p27"/>
              <p:cNvSpPr/>
              <p:nvPr/>
            </p:nvSpPr>
            <p:spPr>
              <a:xfrm>
                <a:off x="5309086" y="4349115"/>
                <a:ext cx="66431" cy="157067"/>
              </a:xfrm>
              <a:custGeom>
                <a:avLst/>
                <a:gdLst/>
                <a:ahLst/>
                <a:cxnLst/>
                <a:rect l="l" t="t" r="r" b="b"/>
                <a:pathLst>
                  <a:path w="66431" h="157067" extrusionOk="0">
                    <a:moveTo>
                      <a:pt x="66432" y="0"/>
                    </a:moveTo>
                    <a:lnTo>
                      <a:pt x="66432" y="109633"/>
                    </a:lnTo>
                    <a:lnTo>
                      <a:pt x="21859" y="157067"/>
                    </a:lnTo>
                    <a:lnTo>
                      <a:pt x="0" y="31623"/>
                    </a:lnTo>
                    <a:lnTo>
                      <a:pt x="66432"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8" name="Google Shape;1198;p27"/>
              <p:cNvSpPr/>
              <p:nvPr/>
            </p:nvSpPr>
            <p:spPr>
              <a:xfrm>
                <a:off x="4491665" y="409336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9" name="Google Shape;1199;p27"/>
              <p:cNvSpPr/>
              <p:nvPr/>
            </p:nvSpPr>
            <p:spPr>
              <a:xfrm>
                <a:off x="4617381" y="4162996"/>
                <a:ext cx="632721" cy="366093"/>
              </a:xfrm>
              <a:custGeom>
                <a:avLst/>
                <a:gdLst/>
                <a:ahLst/>
                <a:cxnLst/>
                <a:rect l="l" t="t" r="r" b="b"/>
                <a:pathLst>
                  <a:path w="632721" h="366093" extrusionOk="0">
                    <a:moveTo>
                      <a:pt x="632116" y="194024"/>
                    </a:moveTo>
                    <a:cubicBezTo>
                      <a:pt x="627555" y="237172"/>
                      <a:pt x="596952" y="279749"/>
                      <a:pt x="540025" y="312515"/>
                    </a:cubicBezTo>
                    <a:cubicBezTo>
                      <a:pt x="416475" y="383953"/>
                      <a:pt x="216136" y="383953"/>
                      <a:pt x="92586" y="312515"/>
                    </a:cubicBezTo>
                    <a:cubicBezTo>
                      <a:pt x="35564" y="279559"/>
                      <a:pt x="4962" y="237172"/>
                      <a:pt x="590" y="194024"/>
                    </a:cubicBezTo>
                    <a:cubicBezTo>
                      <a:pt x="-4732" y="143637"/>
                      <a:pt x="25965" y="92107"/>
                      <a:pt x="92586" y="53721"/>
                    </a:cubicBezTo>
                    <a:cubicBezTo>
                      <a:pt x="216136" y="-17907"/>
                      <a:pt x="416475" y="-17907"/>
                      <a:pt x="540025" y="53721"/>
                    </a:cubicBezTo>
                    <a:cubicBezTo>
                      <a:pt x="606551" y="92107"/>
                      <a:pt x="637534" y="143637"/>
                      <a:pt x="632116"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0" name="Google Shape;1200;p27"/>
              <p:cNvSpPr/>
              <p:nvPr/>
            </p:nvSpPr>
            <p:spPr>
              <a:xfrm>
                <a:off x="4617971" y="4184904"/>
                <a:ext cx="631526" cy="344185"/>
              </a:xfrm>
              <a:custGeom>
                <a:avLst/>
                <a:gdLst/>
                <a:ahLst/>
                <a:cxnLst/>
                <a:rect l="l" t="t" r="r" b="b"/>
                <a:pathLst>
                  <a:path w="631526" h="344185" extrusionOk="0">
                    <a:moveTo>
                      <a:pt x="631527"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4974" y="86392"/>
                      <a:pt x="91997" y="53721"/>
                    </a:cubicBezTo>
                    <a:cubicBezTo>
                      <a:pt x="215546" y="-17907"/>
                      <a:pt x="415886" y="-17907"/>
                      <a:pt x="539435" y="53721"/>
                    </a:cubicBezTo>
                    <a:cubicBezTo>
                      <a:pt x="596363" y="86677"/>
                      <a:pt x="627440" y="129064"/>
                      <a:pt x="631527"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1" name="Google Shape;1201;p27"/>
              <p:cNvSpPr/>
              <p:nvPr/>
            </p:nvSpPr>
            <p:spPr>
              <a:xfrm>
                <a:off x="4779725" y="4267771"/>
                <a:ext cx="295065" cy="184880"/>
              </a:xfrm>
              <a:custGeom>
                <a:avLst/>
                <a:gdLst/>
                <a:ahLst/>
                <a:cxnLst/>
                <a:rect l="l" t="t" r="r" b="b"/>
                <a:pathLst>
                  <a:path w="295065" h="184880" extrusionOk="0">
                    <a:moveTo>
                      <a:pt x="149304" y="29337"/>
                    </a:moveTo>
                    <a:cubicBezTo>
                      <a:pt x="145417" y="29375"/>
                      <a:pt x="141549" y="29689"/>
                      <a:pt x="137710" y="30289"/>
                    </a:cubicBezTo>
                    <a:cubicBezTo>
                      <a:pt x="132483" y="31052"/>
                      <a:pt x="126685" y="32099"/>
                      <a:pt x="120223" y="33433"/>
                    </a:cubicBezTo>
                    <a:cubicBezTo>
                      <a:pt x="113760" y="34766"/>
                      <a:pt x="107013" y="36576"/>
                      <a:pt x="100075" y="38671"/>
                    </a:cubicBezTo>
                    <a:cubicBezTo>
                      <a:pt x="93311" y="40691"/>
                      <a:pt x="86703" y="43206"/>
                      <a:pt x="80307" y="46196"/>
                    </a:cubicBezTo>
                    <a:lnTo>
                      <a:pt x="131057" y="75629"/>
                    </a:lnTo>
                    <a:lnTo>
                      <a:pt x="140561" y="72390"/>
                    </a:lnTo>
                    <a:cubicBezTo>
                      <a:pt x="153486" y="68104"/>
                      <a:pt x="165651" y="64389"/>
                      <a:pt x="177151" y="61436"/>
                    </a:cubicBezTo>
                    <a:cubicBezTo>
                      <a:pt x="187899" y="58503"/>
                      <a:pt x="198914" y="56683"/>
                      <a:pt x="210034" y="56007"/>
                    </a:cubicBezTo>
                    <a:cubicBezTo>
                      <a:pt x="220155" y="55321"/>
                      <a:pt x="230315" y="55988"/>
                      <a:pt x="240256" y="58007"/>
                    </a:cubicBezTo>
                    <a:cubicBezTo>
                      <a:pt x="250463" y="60217"/>
                      <a:pt x="260242" y="64037"/>
                      <a:pt x="269242" y="69342"/>
                    </a:cubicBezTo>
                    <a:cubicBezTo>
                      <a:pt x="278024" y="73733"/>
                      <a:pt x="285541" y="80286"/>
                      <a:pt x="291101" y="88392"/>
                    </a:cubicBezTo>
                    <a:cubicBezTo>
                      <a:pt x="294817" y="94317"/>
                      <a:pt x="295986" y="101498"/>
                      <a:pt x="294332" y="108299"/>
                    </a:cubicBezTo>
                    <a:cubicBezTo>
                      <a:pt x="292194" y="115786"/>
                      <a:pt x="288088" y="122568"/>
                      <a:pt x="282453" y="127921"/>
                    </a:cubicBezTo>
                    <a:cubicBezTo>
                      <a:pt x="275477" y="134950"/>
                      <a:pt x="267693" y="141122"/>
                      <a:pt x="259263" y="146304"/>
                    </a:cubicBezTo>
                    <a:lnTo>
                      <a:pt x="291576" y="165354"/>
                    </a:lnTo>
                    <a:lnTo>
                      <a:pt x="273899" y="175546"/>
                    </a:lnTo>
                    <a:lnTo>
                      <a:pt x="241301" y="156496"/>
                    </a:lnTo>
                    <a:cubicBezTo>
                      <a:pt x="225781" y="164202"/>
                      <a:pt x="209549" y="170355"/>
                      <a:pt x="192832" y="174879"/>
                    </a:cubicBezTo>
                    <a:cubicBezTo>
                      <a:pt x="175345" y="179718"/>
                      <a:pt x="157478" y="183061"/>
                      <a:pt x="139421" y="184880"/>
                    </a:cubicBezTo>
                    <a:lnTo>
                      <a:pt x="122409" y="154305"/>
                    </a:lnTo>
                    <a:cubicBezTo>
                      <a:pt x="127146" y="154181"/>
                      <a:pt x="131874" y="153800"/>
                      <a:pt x="136569" y="153162"/>
                    </a:cubicBezTo>
                    <a:cubicBezTo>
                      <a:pt x="143726" y="152352"/>
                      <a:pt x="150835" y="151143"/>
                      <a:pt x="157858" y="149543"/>
                    </a:cubicBezTo>
                    <a:cubicBezTo>
                      <a:pt x="165746" y="147828"/>
                      <a:pt x="174014" y="145732"/>
                      <a:pt x="182758" y="143161"/>
                    </a:cubicBezTo>
                    <a:cubicBezTo>
                      <a:pt x="191245" y="140580"/>
                      <a:pt x="199532" y="137398"/>
                      <a:pt x="207563" y="133636"/>
                    </a:cubicBezTo>
                    <a:lnTo>
                      <a:pt x="157003" y="104394"/>
                    </a:lnTo>
                    <a:lnTo>
                      <a:pt x="150445" y="106680"/>
                    </a:lnTo>
                    <a:lnTo>
                      <a:pt x="143507" y="108776"/>
                    </a:lnTo>
                    <a:cubicBezTo>
                      <a:pt x="130772" y="112967"/>
                      <a:pt x="119177" y="116300"/>
                      <a:pt x="108533" y="118301"/>
                    </a:cubicBezTo>
                    <a:cubicBezTo>
                      <a:pt x="98766" y="120577"/>
                      <a:pt x="88806" y="121911"/>
                      <a:pt x="78786" y="122301"/>
                    </a:cubicBezTo>
                    <a:cubicBezTo>
                      <a:pt x="69941" y="122615"/>
                      <a:pt x="61093" y="121787"/>
                      <a:pt x="52461" y="119825"/>
                    </a:cubicBezTo>
                    <a:cubicBezTo>
                      <a:pt x="43893" y="117881"/>
                      <a:pt x="35661" y="114671"/>
                      <a:pt x="28036" y="110300"/>
                    </a:cubicBezTo>
                    <a:cubicBezTo>
                      <a:pt x="19700" y="105947"/>
                      <a:pt x="12480" y="99717"/>
                      <a:pt x="6938" y="92107"/>
                    </a:cubicBezTo>
                    <a:cubicBezTo>
                      <a:pt x="2819" y="86430"/>
                      <a:pt x="803" y="79496"/>
                      <a:pt x="1235" y="72485"/>
                    </a:cubicBezTo>
                    <a:cubicBezTo>
                      <a:pt x="1979" y="65189"/>
                      <a:pt x="4893" y="58283"/>
                      <a:pt x="9599" y="52673"/>
                    </a:cubicBezTo>
                    <a:cubicBezTo>
                      <a:pt x="15435" y="45310"/>
                      <a:pt x="22357" y="38891"/>
                      <a:pt x="30127" y="33623"/>
                    </a:cubicBezTo>
                    <a:lnTo>
                      <a:pt x="0" y="16954"/>
                    </a:lnTo>
                    <a:lnTo>
                      <a:pt x="17582" y="6763"/>
                    </a:lnTo>
                    <a:lnTo>
                      <a:pt x="47234" y="23908"/>
                    </a:lnTo>
                    <a:cubicBezTo>
                      <a:pt x="61177" y="17059"/>
                      <a:pt x="75797" y="11697"/>
                      <a:pt x="90856" y="7906"/>
                    </a:cubicBezTo>
                    <a:cubicBezTo>
                      <a:pt x="105192" y="4239"/>
                      <a:pt x="119769" y="1591"/>
                      <a:pt x="134479" y="0"/>
                    </a:cubicBezTo>
                    <a:close/>
                    <a:moveTo>
                      <a:pt x="62915" y="82772"/>
                    </a:moveTo>
                    <a:cubicBezTo>
                      <a:pt x="69599" y="86601"/>
                      <a:pt x="77300" y="88259"/>
                      <a:pt x="84964" y="87535"/>
                    </a:cubicBezTo>
                    <a:cubicBezTo>
                      <a:pt x="95260" y="86382"/>
                      <a:pt x="105397" y="84077"/>
                      <a:pt x="115186" y="80677"/>
                    </a:cubicBezTo>
                    <a:lnTo>
                      <a:pt x="67667" y="53150"/>
                    </a:lnTo>
                    <a:cubicBezTo>
                      <a:pt x="50180" y="64579"/>
                      <a:pt x="48659" y="74486"/>
                      <a:pt x="62915" y="82772"/>
                    </a:cubicBezTo>
                    <a:close/>
                    <a:moveTo>
                      <a:pt x="229802" y="96679"/>
                    </a:moveTo>
                    <a:cubicBezTo>
                      <a:pt x="222503" y="92755"/>
                      <a:pt x="214149" y="91250"/>
                      <a:pt x="205947" y="92393"/>
                    </a:cubicBezTo>
                    <a:cubicBezTo>
                      <a:pt x="194704" y="93907"/>
                      <a:pt x="183613" y="96364"/>
                      <a:pt x="172779" y="99727"/>
                    </a:cubicBezTo>
                    <a:lnTo>
                      <a:pt x="220298" y="127063"/>
                    </a:lnTo>
                    <a:cubicBezTo>
                      <a:pt x="240256" y="114776"/>
                      <a:pt x="243487" y="104204"/>
                      <a:pt x="229802" y="9667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2" name="Google Shape;1202;p27"/>
              <p:cNvSpPr/>
              <p:nvPr/>
            </p:nvSpPr>
            <p:spPr>
              <a:xfrm>
                <a:off x="4901754" y="4404931"/>
                <a:ext cx="19007" cy="25527"/>
              </a:xfrm>
              <a:custGeom>
                <a:avLst/>
                <a:gdLst/>
                <a:ahLst/>
                <a:cxnLst/>
                <a:rect l="l" t="t" r="r" b="b"/>
                <a:pathLst>
                  <a:path w="19007" h="25527"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3" name="Google Shape;1203;p27"/>
              <p:cNvSpPr/>
              <p:nvPr/>
            </p:nvSpPr>
            <p:spPr>
              <a:xfrm>
                <a:off x="5028819" y="4415790"/>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4" name="Google Shape;1204;p27"/>
              <p:cNvSpPr/>
              <p:nvPr/>
            </p:nvSpPr>
            <p:spPr>
              <a:xfrm>
                <a:off x="5042980" y="4352543"/>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5" name="Google Shape;1205;p27"/>
              <p:cNvSpPr/>
              <p:nvPr/>
            </p:nvSpPr>
            <p:spPr>
              <a:xfrm>
                <a:off x="4944141" y="4358925"/>
                <a:ext cx="47328" cy="33146"/>
              </a:xfrm>
              <a:custGeom>
                <a:avLst/>
                <a:gdLst/>
                <a:ahLst/>
                <a:cxnLst/>
                <a:rect l="l" t="t" r="r" b="b"/>
                <a:pathLst>
                  <a:path w="47328" h="33146" extrusionOk="0">
                    <a:moveTo>
                      <a:pt x="0" y="10096"/>
                    </a:moveTo>
                    <a:lnTo>
                      <a:pt x="10454" y="0"/>
                    </a:lnTo>
                    <a:lnTo>
                      <a:pt x="47329" y="25622"/>
                    </a:lnTo>
                    <a:lnTo>
                      <a:pt x="45048" y="33147"/>
                    </a:lnTo>
                    <a:cubicBezTo>
                      <a:pt x="45048" y="33147"/>
                      <a:pt x="17487" y="21527"/>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6" name="Google Shape;1206;p27"/>
              <p:cNvSpPr/>
              <p:nvPr/>
            </p:nvSpPr>
            <p:spPr>
              <a:xfrm>
                <a:off x="4847487" y="4303680"/>
                <a:ext cx="58543" cy="38957"/>
              </a:xfrm>
              <a:custGeom>
                <a:avLst/>
                <a:gdLst/>
                <a:ahLst/>
                <a:cxnLst/>
                <a:rect l="l" t="t" r="r" b="b"/>
                <a:pathLst>
                  <a:path w="58543" h="38957" extrusionOk="0">
                    <a:moveTo>
                      <a:pt x="0" y="11144"/>
                    </a:moveTo>
                    <a:lnTo>
                      <a:pt x="49040" y="38958"/>
                    </a:lnTo>
                    <a:lnTo>
                      <a:pt x="58543" y="31623"/>
                    </a:lnTo>
                    <a:cubicBezTo>
                      <a:pt x="58543" y="31623"/>
                      <a:pt x="52461" y="24575"/>
                      <a:pt x="51986" y="23908"/>
                    </a:cubicBezTo>
                    <a:cubicBezTo>
                      <a:pt x="47612" y="18888"/>
                      <a:pt x="42482" y="14573"/>
                      <a:pt x="36780" y="11144"/>
                    </a:cubicBezTo>
                    <a:cubicBezTo>
                      <a:pt x="33168" y="10383"/>
                      <a:pt x="9884" y="0"/>
                      <a:pt x="988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7" name="Google Shape;1207;p27"/>
              <p:cNvSpPr/>
              <p:nvPr/>
            </p:nvSpPr>
            <p:spPr>
              <a:xfrm>
                <a:off x="4901754" y="4272629"/>
                <a:ext cx="27275" cy="24479"/>
              </a:xfrm>
              <a:custGeom>
                <a:avLst/>
                <a:gdLst/>
                <a:ahLst/>
                <a:cxnLst/>
                <a:rect l="l" t="t" r="r" b="b"/>
                <a:pathLst>
                  <a:path w="27275" h="24479" extrusionOk="0">
                    <a:moveTo>
                      <a:pt x="27276" y="24479"/>
                    </a:moveTo>
                    <a:lnTo>
                      <a:pt x="27276" y="7334"/>
                    </a:lnTo>
                    <a:lnTo>
                      <a:pt x="4752" y="0"/>
                    </a:lnTo>
                    <a:lnTo>
                      <a:pt x="0" y="13525"/>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8" name="Google Shape;1208;p27"/>
              <p:cNvSpPr/>
              <p:nvPr/>
            </p:nvSpPr>
            <p:spPr>
              <a:xfrm>
                <a:off x="4779535" y="4267581"/>
                <a:ext cx="26040" cy="19430"/>
              </a:xfrm>
              <a:custGeom>
                <a:avLst/>
                <a:gdLst/>
                <a:ahLst/>
                <a:cxnLst/>
                <a:rect l="l" t="t" r="r" b="b"/>
                <a:pathLst>
                  <a:path w="26040" h="19430"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9" name="Google Shape;1209;p27"/>
              <p:cNvSpPr/>
              <p:nvPr/>
            </p:nvSpPr>
            <p:spPr>
              <a:xfrm>
                <a:off x="4780485" y="4325492"/>
                <a:ext cx="29936" cy="30289"/>
              </a:xfrm>
              <a:custGeom>
                <a:avLst/>
                <a:gdLst/>
                <a:ahLst/>
                <a:cxnLst/>
                <a:rect l="l" t="t" r="r" b="b"/>
                <a:pathLst>
                  <a:path w="29936"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0" name="Google Shape;1210;p27"/>
              <p:cNvSpPr/>
              <p:nvPr/>
            </p:nvSpPr>
            <p:spPr>
              <a:xfrm>
                <a:off x="4779725" y="4250816"/>
                <a:ext cx="295065" cy="184594"/>
              </a:xfrm>
              <a:custGeom>
                <a:avLst/>
                <a:gdLst/>
                <a:ahLst/>
                <a:cxnLst/>
                <a:rect l="l" t="t" r="r" b="b"/>
                <a:pathLst>
                  <a:path w="295065" h="184594" extrusionOk="0">
                    <a:moveTo>
                      <a:pt x="149304" y="29146"/>
                    </a:moveTo>
                    <a:cubicBezTo>
                      <a:pt x="145417" y="29137"/>
                      <a:pt x="141540" y="29451"/>
                      <a:pt x="137710" y="30099"/>
                    </a:cubicBezTo>
                    <a:cubicBezTo>
                      <a:pt x="132483" y="30861"/>
                      <a:pt x="126685" y="31909"/>
                      <a:pt x="120223" y="33242"/>
                    </a:cubicBezTo>
                    <a:cubicBezTo>
                      <a:pt x="113760" y="34576"/>
                      <a:pt x="107013" y="36290"/>
                      <a:pt x="100075" y="38386"/>
                    </a:cubicBezTo>
                    <a:cubicBezTo>
                      <a:pt x="93308" y="40434"/>
                      <a:pt x="86701" y="42986"/>
                      <a:pt x="80307" y="46006"/>
                    </a:cubicBezTo>
                    <a:lnTo>
                      <a:pt x="131057" y="75343"/>
                    </a:lnTo>
                    <a:lnTo>
                      <a:pt x="140561" y="72199"/>
                    </a:lnTo>
                    <a:cubicBezTo>
                      <a:pt x="153486" y="67818"/>
                      <a:pt x="165651" y="64198"/>
                      <a:pt x="177151" y="61246"/>
                    </a:cubicBezTo>
                    <a:cubicBezTo>
                      <a:pt x="187899" y="58331"/>
                      <a:pt x="198914" y="56474"/>
                      <a:pt x="210034" y="55721"/>
                    </a:cubicBezTo>
                    <a:cubicBezTo>
                      <a:pt x="220155" y="55112"/>
                      <a:pt x="230315" y="55817"/>
                      <a:pt x="240256" y="57817"/>
                    </a:cubicBezTo>
                    <a:cubicBezTo>
                      <a:pt x="250453" y="59988"/>
                      <a:pt x="260242" y="63780"/>
                      <a:pt x="269242" y="69056"/>
                    </a:cubicBezTo>
                    <a:cubicBezTo>
                      <a:pt x="278014" y="73457"/>
                      <a:pt x="285541" y="80010"/>
                      <a:pt x="291101" y="88106"/>
                    </a:cubicBezTo>
                    <a:cubicBezTo>
                      <a:pt x="294817" y="94031"/>
                      <a:pt x="295986" y="101213"/>
                      <a:pt x="294332" y="108013"/>
                    </a:cubicBezTo>
                    <a:cubicBezTo>
                      <a:pt x="292175" y="115491"/>
                      <a:pt x="288079" y="122263"/>
                      <a:pt x="282453" y="127635"/>
                    </a:cubicBezTo>
                    <a:cubicBezTo>
                      <a:pt x="275477" y="134664"/>
                      <a:pt x="267693" y="140837"/>
                      <a:pt x="259263" y="146018"/>
                    </a:cubicBezTo>
                    <a:lnTo>
                      <a:pt x="291576" y="165068"/>
                    </a:lnTo>
                    <a:lnTo>
                      <a:pt x="273899" y="175260"/>
                    </a:lnTo>
                    <a:lnTo>
                      <a:pt x="241301" y="156210"/>
                    </a:lnTo>
                    <a:cubicBezTo>
                      <a:pt x="225762" y="163868"/>
                      <a:pt x="209539" y="170031"/>
                      <a:pt x="192832" y="174593"/>
                    </a:cubicBezTo>
                    <a:cubicBezTo>
                      <a:pt x="175345" y="179432"/>
                      <a:pt x="157478" y="182775"/>
                      <a:pt x="139421" y="184595"/>
                    </a:cubicBezTo>
                    <a:lnTo>
                      <a:pt x="122409" y="154019"/>
                    </a:lnTo>
                    <a:cubicBezTo>
                      <a:pt x="127146" y="153896"/>
                      <a:pt x="131874" y="153514"/>
                      <a:pt x="136569" y="152876"/>
                    </a:cubicBezTo>
                    <a:cubicBezTo>
                      <a:pt x="142937" y="152114"/>
                      <a:pt x="150065" y="150971"/>
                      <a:pt x="157858" y="149257"/>
                    </a:cubicBezTo>
                    <a:cubicBezTo>
                      <a:pt x="165651" y="147542"/>
                      <a:pt x="174014" y="145447"/>
                      <a:pt x="182758" y="142875"/>
                    </a:cubicBezTo>
                    <a:cubicBezTo>
                      <a:pt x="191245" y="140294"/>
                      <a:pt x="199532" y="137112"/>
                      <a:pt x="207563" y="133350"/>
                    </a:cubicBezTo>
                    <a:lnTo>
                      <a:pt x="157003" y="104108"/>
                    </a:lnTo>
                    <a:lnTo>
                      <a:pt x="150445" y="106394"/>
                    </a:lnTo>
                    <a:lnTo>
                      <a:pt x="143507" y="108490"/>
                    </a:lnTo>
                    <a:cubicBezTo>
                      <a:pt x="130772" y="112681"/>
                      <a:pt x="119177" y="116014"/>
                      <a:pt x="108533" y="118015"/>
                    </a:cubicBezTo>
                    <a:cubicBezTo>
                      <a:pt x="98772" y="120310"/>
                      <a:pt x="88807" y="121615"/>
                      <a:pt x="78786" y="121920"/>
                    </a:cubicBezTo>
                    <a:cubicBezTo>
                      <a:pt x="69946" y="122263"/>
                      <a:pt x="61097" y="121463"/>
                      <a:pt x="52461" y="119539"/>
                    </a:cubicBezTo>
                    <a:cubicBezTo>
                      <a:pt x="43906" y="117558"/>
                      <a:pt x="35680" y="114348"/>
                      <a:pt x="28036" y="110014"/>
                    </a:cubicBezTo>
                    <a:cubicBezTo>
                      <a:pt x="19642" y="105928"/>
                      <a:pt x="12295" y="99965"/>
                      <a:pt x="6558" y="92583"/>
                    </a:cubicBezTo>
                    <a:cubicBezTo>
                      <a:pt x="2453" y="86897"/>
                      <a:pt x="439" y="79962"/>
                      <a:pt x="855" y="72962"/>
                    </a:cubicBezTo>
                    <a:cubicBezTo>
                      <a:pt x="1599" y="65665"/>
                      <a:pt x="4512" y="58760"/>
                      <a:pt x="9219" y="53149"/>
                    </a:cubicBezTo>
                    <a:cubicBezTo>
                      <a:pt x="15027" y="45768"/>
                      <a:pt x="21955" y="39338"/>
                      <a:pt x="29747" y="34099"/>
                    </a:cubicBezTo>
                    <a:lnTo>
                      <a:pt x="0" y="16383"/>
                    </a:lnTo>
                    <a:lnTo>
                      <a:pt x="17392" y="6858"/>
                    </a:lnTo>
                    <a:lnTo>
                      <a:pt x="47044" y="24003"/>
                    </a:lnTo>
                    <a:cubicBezTo>
                      <a:pt x="60984" y="17126"/>
                      <a:pt x="75605" y="11725"/>
                      <a:pt x="90666" y="7906"/>
                    </a:cubicBezTo>
                    <a:cubicBezTo>
                      <a:pt x="105021" y="4324"/>
                      <a:pt x="119593" y="1686"/>
                      <a:pt x="134288" y="0"/>
                    </a:cubicBezTo>
                    <a:close/>
                    <a:moveTo>
                      <a:pt x="62915" y="82487"/>
                    </a:moveTo>
                    <a:cubicBezTo>
                      <a:pt x="69567" y="86401"/>
                      <a:pt x="77295" y="88068"/>
                      <a:pt x="84964" y="87249"/>
                    </a:cubicBezTo>
                    <a:cubicBezTo>
                      <a:pt x="95251" y="86087"/>
                      <a:pt x="105383" y="83820"/>
                      <a:pt x="115186" y="80486"/>
                    </a:cubicBezTo>
                    <a:lnTo>
                      <a:pt x="67667" y="52959"/>
                    </a:lnTo>
                    <a:cubicBezTo>
                      <a:pt x="50180" y="64008"/>
                      <a:pt x="48659" y="74295"/>
                      <a:pt x="62915" y="82487"/>
                    </a:cubicBezTo>
                    <a:close/>
                    <a:moveTo>
                      <a:pt x="229802" y="96488"/>
                    </a:moveTo>
                    <a:cubicBezTo>
                      <a:pt x="222531" y="92488"/>
                      <a:pt x="214149" y="90983"/>
                      <a:pt x="205947" y="92202"/>
                    </a:cubicBezTo>
                    <a:cubicBezTo>
                      <a:pt x="194695" y="93669"/>
                      <a:pt x="183604" y="96126"/>
                      <a:pt x="172779" y="99536"/>
                    </a:cubicBezTo>
                    <a:lnTo>
                      <a:pt x="220298" y="126873"/>
                    </a:lnTo>
                    <a:cubicBezTo>
                      <a:pt x="240256" y="114586"/>
                      <a:pt x="243487" y="104394"/>
                      <a:pt x="229802" y="96488"/>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11" name="Google Shape;1211;p27"/>
            <p:cNvGrpSpPr/>
            <p:nvPr/>
          </p:nvGrpSpPr>
          <p:grpSpPr>
            <a:xfrm>
              <a:off x="2654955" y="3219989"/>
              <a:ext cx="883852" cy="621029"/>
              <a:chOff x="4464580" y="3962114"/>
              <a:chExt cx="883852" cy="621029"/>
            </a:xfrm>
          </p:grpSpPr>
          <p:sp>
            <p:nvSpPr>
              <p:cNvPr id="1212" name="Google Shape;1212;p27"/>
              <p:cNvSpPr/>
              <p:nvPr/>
            </p:nvSpPr>
            <p:spPr>
              <a:xfrm>
                <a:off x="4464580" y="4071651"/>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3" name="Google Shape;1213;p27"/>
              <p:cNvSpPr/>
              <p:nvPr/>
            </p:nvSpPr>
            <p:spPr>
              <a:xfrm>
                <a:off x="4464770" y="4214812"/>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4" name="Google Shape;1214;p27"/>
              <p:cNvSpPr/>
              <p:nvPr/>
            </p:nvSpPr>
            <p:spPr>
              <a:xfrm>
                <a:off x="5281905" y="4217860"/>
                <a:ext cx="66526" cy="157067"/>
              </a:xfrm>
              <a:custGeom>
                <a:avLst/>
                <a:gdLst/>
                <a:ahLst/>
                <a:cxnLst/>
                <a:rect l="l" t="t" r="r" b="b"/>
                <a:pathLst>
                  <a:path w="66526" h="157067" extrusionOk="0">
                    <a:moveTo>
                      <a:pt x="66527" y="0"/>
                    </a:moveTo>
                    <a:lnTo>
                      <a:pt x="66527" y="109538"/>
                    </a:lnTo>
                    <a:lnTo>
                      <a:pt x="21954"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5" name="Google Shape;1215;p27"/>
              <p:cNvSpPr/>
              <p:nvPr/>
            </p:nvSpPr>
            <p:spPr>
              <a:xfrm>
                <a:off x="4464580" y="396211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6" name="Google Shape;1216;p27"/>
              <p:cNvSpPr/>
              <p:nvPr/>
            </p:nvSpPr>
            <p:spPr>
              <a:xfrm>
                <a:off x="4590295" y="4031718"/>
                <a:ext cx="632609" cy="366117"/>
              </a:xfrm>
              <a:custGeom>
                <a:avLst/>
                <a:gdLst/>
                <a:ahLst/>
                <a:cxnLst/>
                <a:rect l="l" t="t" r="r" b="b"/>
                <a:pathLst>
                  <a:path w="632609" h="366117" extrusionOk="0">
                    <a:moveTo>
                      <a:pt x="632022" y="194048"/>
                    </a:moveTo>
                    <a:cubicBezTo>
                      <a:pt x="627555" y="237101"/>
                      <a:pt x="596953" y="279773"/>
                      <a:pt x="540025" y="312539"/>
                    </a:cubicBezTo>
                    <a:cubicBezTo>
                      <a:pt x="416476" y="383977"/>
                      <a:pt x="216136" y="383977"/>
                      <a:pt x="92586" y="312539"/>
                    </a:cubicBezTo>
                    <a:cubicBezTo>
                      <a:pt x="35564" y="279583"/>
                      <a:pt x="4962" y="237101"/>
                      <a:pt x="590" y="194048"/>
                    </a:cubicBezTo>
                    <a:cubicBezTo>
                      <a:pt x="-4732" y="143661"/>
                      <a:pt x="25965" y="92131"/>
                      <a:pt x="92586" y="53650"/>
                    </a:cubicBezTo>
                    <a:cubicBezTo>
                      <a:pt x="216136" y="-17883"/>
                      <a:pt x="416476" y="-17883"/>
                      <a:pt x="540025" y="53650"/>
                    </a:cubicBezTo>
                    <a:cubicBezTo>
                      <a:pt x="606551" y="92607"/>
                      <a:pt x="637344" y="143661"/>
                      <a:pt x="632022"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7" name="Google Shape;1217;p27"/>
              <p:cNvSpPr/>
              <p:nvPr/>
            </p:nvSpPr>
            <p:spPr>
              <a:xfrm>
                <a:off x="4590885" y="4053625"/>
                <a:ext cx="631431" cy="344209"/>
              </a:xfrm>
              <a:custGeom>
                <a:avLst/>
                <a:gdLst/>
                <a:ahLst/>
                <a:cxnLst/>
                <a:rect l="l" t="t" r="r" b="b"/>
                <a:pathLst>
                  <a:path w="631431" h="344209" extrusionOk="0">
                    <a:moveTo>
                      <a:pt x="631432" y="172140"/>
                    </a:moveTo>
                    <a:cubicBezTo>
                      <a:pt x="626965" y="215194"/>
                      <a:pt x="596363" y="257865"/>
                      <a:pt x="539435" y="290631"/>
                    </a:cubicBezTo>
                    <a:cubicBezTo>
                      <a:pt x="415886" y="362069"/>
                      <a:pt x="215546" y="362069"/>
                      <a:pt x="91997" y="290631"/>
                    </a:cubicBezTo>
                    <a:cubicBezTo>
                      <a:pt x="34974" y="257675"/>
                      <a:pt x="4372" y="215194"/>
                      <a:pt x="0" y="172140"/>
                    </a:cubicBezTo>
                    <a:cubicBezTo>
                      <a:pt x="4372" y="129088"/>
                      <a:pt x="34974" y="86415"/>
                      <a:pt x="91997" y="53649"/>
                    </a:cubicBezTo>
                    <a:cubicBezTo>
                      <a:pt x="215546" y="-17883"/>
                      <a:pt x="415886" y="-17883"/>
                      <a:pt x="539435" y="53649"/>
                    </a:cubicBezTo>
                    <a:cubicBezTo>
                      <a:pt x="596363" y="86701"/>
                      <a:pt x="626965" y="129088"/>
                      <a:pt x="631432"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8" name="Google Shape;1218;p27"/>
              <p:cNvSpPr/>
              <p:nvPr/>
            </p:nvSpPr>
            <p:spPr>
              <a:xfrm>
                <a:off x="4752449" y="4136612"/>
                <a:ext cx="294752" cy="184784"/>
              </a:xfrm>
              <a:custGeom>
                <a:avLst/>
                <a:gdLst/>
                <a:ahLst/>
                <a:cxnLst/>
                <a:rect l="l" t="t" r="r" b="b"/>
                <a:pathLst>
                  <a:path w="294752" h="184784" extrusionOk="0">
                    <a:moveTo>
                      <a:pt x="149495" y="29242"/>
                    </a:moveTo>
                    <a:cubicBezTo>
                      <a:pt x="145609" y="29232"/>
                      <a:pt x="141731" y="29546"/>
                      <a:pt x="137900" y="30194"/>
                    </a:cubicBezTo>
                    <a:cubicBezTo>
                      <a:pt x="132673" y="30956"/>
                      <a:pt x="126876" y="32004"/>
                      <a:pt x="120413" y="33338"/>
                    </a:cubicBezTo>
                    <a:cubicBezTo>
                      <a:pt x="113950" y="34671"/>
                      <a:pt x="107203" y="36481"/>
                      <a:pt x="100265" y="38481"/>
                    </a:cubicBezTo>
                    <a:cubicBezTo>
                      <a:pt x="93482" y="40576"/>
                      <a:pt x="86847" y="43119"/>
                      <a:pt x="80402" y="46101"/>
                    </a:cubicBezTo>
                    <a:lnTo>
                      <a:pt x="131247" y="75533"/>
                    </a:lnTo>
                    <a:lnTo>
                      <a:pt x="140751" y="72295"/>
                    </a:lnTo>
                    <a:cubicBezTo>
                      <a:pt x="153676" y="68008"/>
                      <a:pt x="165841" y="64294"/>
                      <a:pt x="177341" y="61341"/>
                    </a:cubicBezTo>
                    <a:cubicBezTo>
                      <a:pt x="188099" y="58426"/>
                      <a:pt x="199104" y="56569"/>
                      <a:pt x="210224" y="55816"/>
                    </a:cubicBezTo>
                    <a:cubicBezTo>
                      <a:pt x="220345" y="55207"/>
                      <a:pt x="230505" y="55912"/>
                      <a:pt x="240446" y="57912"/>
                    </a:cubicBezTo>
                    <a:cubicBezTo>
                      <a:pt x="250501" y="60122"/>
                      <a:pt x="260128" y="63951"/>
                      <a:pt x="268957" y="69247"/>
                    </a:cubicBezTo>
                    <a:cubicBezTo>
                      <a:pt x="277758" y="73609"/>
                      <a:pt x="285285" y="80172"/>
                      <a:pt x="290816" y="88297"/>
                    </a:cubicBezTo>
                    <a:cubicBezTo>
                      <a:pt x="294494" y="94240"/>
                      <a:pt x="295653" y="101403"/>
                      <a:pt x="294047" y="108204"/>
                    </a:cubicBezTo>
                    <a:cubicBezTo>
                      <a:pt x="291852" y="115662"/>
                      <a:pt x="287756" y="122425"/>
                      <a:pt x="282167" y="127825"/>
                    </a:cubicBezTo>
                    <a:cubicBezTo>
                      <a:pt x="275163" y="134855"/>
                      <a:pt x="267342" y="141027"/>
                      <a:pt x="258883" y="146209"/>
                    </a:cubicBezTo>
                    <a:lnTo>
                      <a:pt x="291196" y="165259"/>
                    </a:lnTo>
                    <a:lnTo>
                      <a:pt x="273614" y="175450"/>
                    </a:lnTo>
                    <a:lnTo>
                      <a:pt x="241016" y="156400"/>
                    </a:lnTo>
                    <a:cubicBezTo>
                      <a:pt x="225487" y="164068"/>
                      <a:pt x="209254" y="170231"/>
                      <a:pt x="192547" y="174784"/>
                    </a:cubicBezTo>
                    <a:cubicBezTo>
                      <a:pt x="175060" y="179622"/>
                      <a:pt x="157188" y="182966"/>
                      <a:pt x="139135" y="184785"/>
                    </a:cubicBezTo>
                    <a:lnTo>
                      <a:pt x="122314" y="154210"/>
                    </a:lnTo>
                    <a:cubicBezTo>
                      <a:pt x="127083" y="154086"/>
                      <a:pt x="131841" y="153705"/>
                      <a:pt x="136569" y="153067"/>
                    </a:cubicBezTo>
                    <a:cubicBezTo>
                      <a:pt x="142937" y="152305"/>
                      <a:pt x="150065" y="151162"/>
                      <a:pt x="157858" y="149447"/>
                    </a:cubicBezTo>
                    <a:cubicBezTo>
                      <a:pt x="165651" y="147733"/>
                      <a:pt x="174014" y="145637"/>
                      <a:pt x="182663" y="143065"/>
                    </a:cubicBezTo>
                    <a:cubicBezTo>
                      <a:pt x="191178" y="140494"/>
                      <a:pt x="199504" y="137312"/>
                      <a:pt x="207563" y="133540"/>
                    </a:cubicBezTo>
                    <a:lnTo>
                      <a:pt x="157003" y="104299"/>
                    </a:lnTo>
                    <a:lnTo>
                      <a:pt x="150350" y="106585"/>
                    </a:lnTo>
                    <a:lnTo>
                      <a:pt x="143507" y="108680"/>
                    </a:lnTo>
                    <a:cubicBezTo>
                      <a:pt x="130772" y="112871"/>
                      <a:pt x="119083" y="116205"/>
                      <a:pt x="108533" y="118205"/>
                    </a:cubicBezTo>
                    <a:cubicBezTo>
                      <a:pt x="98735" y="120482"/>
                      <a:pt x="88743" y="121825"/>
                      <a:pt x="78691" y="122206"/>
                    </a:cubicBezTo>
                    <a:cubicBezTo>
                      <a:pt x="69880" y="122472"/>
                      <a:pt x="61068" y="121644"/>
                      <a:pt x="52461" y="119729"/>
                    </a:cubicBezTo>
                    <a:cubicBezTo>
                      <a:pt x="43906" y="117748"/>
                      <a:pt x="35680" y="114538"/>
                      <a:pt x="28036" y="110204"/>
                    </a:cubicBezTo>
                    <a:cubicBezTo>
                      <a:pt x="19681" y="106004"/>
                      <a:pt x="12399" y="99946"/>
                      <a:pt x="6748" y="92488"/>
                    </a:cubicBezTo>
                    <a:cubicBezTo>
                      <a:pt x="2599" y="86820"/>
                      <a:pt x="581" y="79877"/>
                      <a:pt x="1045" y="72866"/>
                    </a:cubicBezTo>
                    <a:cubicBezTo>
                      <a:pt x="1795" y="65589"/>
                      <a:pt x="4672" y="58703"/>
                      <a:pt x="9314" y="53054"/>
                    </a:cubicBezTo>
                    <a:cubicBezTo>
                      <a:pt x="15159" y="45672"/>
                      <a:pt x="22117" y="39243"/>
                      <a:pt x="29937" y="34004"/>
                    </a:cubicBezTo>
                    <a:lnTo>
                      <a:pt x="0" y="16669"/>
                    </a:lnTo>
                    <a:lnTo>
                      <a:pt x="17772" y="6763"/>
                    </a:lnTo>
                    <a:lnTo>
                      <a:pt x="47424" y="23908"/>
                    </a:lnTo>
                    <a:cubicBezTo>
                      <a:pt x="61342" y="17002"/>
                      <a:pt x="75969" y="11639"/>
                      <a:pt x="91046" y="7906"/>
                    </a:cubicBezTo>
                    <a:cubicBezTo>
                      <a:pt x="105382" y="4238"/>
                      <a:pt x="119959" y="1591"/>
                      <a:pt x="134669" y="0"/>
                    </a:cubicBezTo>
                    <a:close/>
                    <a:moveTo>
                      <a:pt x="63105" y="82963"/>
                    </a:moveTo>
                    <a:cubicBezTo>
                      <a:pt x="69780" y="86811"/>
                      <a:pt x="77497" y="88449"/>
                      <a:pt x="85154" y="87630"/>
                    </a:cubicBezTo>
                    <a:cubicBezTo>
                      <a:pt x="95447" y="86506"/>
                      <a:pt x="105583" y="84239"/>
                      <a:pt x="115376" y="80867"/>
                    </a:cubicBezTo>
                    <a:lnTo>
                      <a:pt x="67857" y="53340"/>
                    </a:lnTo>
                    <a:cubicBezTo>
                      <a:pt x="50370" y="64484"/>
                      <a:pt x="48849" y="74390"/>
                      <a:pt x="63105" y="82963"/>
                    </a:cubicBezTo>
                    <a:close/>
                    <a:moveTo>
                      <a:pt x="229992" y="96869"/>
                    </a:moveTo>
                    <a:cubicBezTo>
                      <a:pt x="222721" y="92869"/>
                      <a:pt x="214339" y="91364"/>
                      <a:pt x="206137" y="92583"/>
                    </a:cubicBezTo>
                    <a:cubicBezTo>
                      <a:pt x="194894" y="94088"/>
                      <a:pt x="183803" y="96545"/>
                      <a:pt x="172969" y="99917"/>
                    </a:cubicBezTo>
                    <a:lnTo>
                      <a:pt x="220488" y="127254"/>
                    </a:lnTo>
                    <a:cubicBezTo>
                      <a:pt x="240446" y="114681"/>
                      <a:pt x="243677" y="104489"/>
                      <a:pt x="229992" y="965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9" name="Google Shape;1219;p27"/>
              <p:cNvSpPr/>
              <p:nvPr/>
            </p:nvSpPr>
            <p:spPr>
              <a:xfrm>
                <a:off x="4874763" y="4273581"/>
                <a:ext cx="19007" cy="25621"/>
              </a:xfrm>
              <a:custGeom>
                <a:avLst/>
                <a:gdLst/>
                <a:ahLst/>
                <a:cxnLst/>
                <a:rect l="l" t="t" r="r" b="b"/>
                <a:pathLst>
                  <a:path w="19007" h="25621" extrusionOk="0">
                    <a:moveTo>
                      <a:pt x="0" y="17240"/>
                    </a:moveTo>
                    <a:cubicBezTo>
                      <a:pt x="0" y="16002"/>
                      <a:pt x="0" y="0"/>
                      <a:pt x="0" y="0"/>
                    </a:cubicBezTo>
                    <a:lnTo>
                      <a:pt x="19008" y="12668"/>
                    </a:lnTo>
                    <a:lnTo>
                      <a:pt x="10644" y="2562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0" name="Google Shape;1220;p27"/>
              <p:cNvSpPr/>
              <p:nvPr/>
            </p:nvSpPr>
            <p:spPr>
              <a:xfrm>
                <a:off x="5001734" y="4284535"/>
                <a:ext cx="42006" cy="19716"/>
              </a:xfrm>
              <a:custGeom>
                <a:avLst/>
                <a:gdLst/>
                <a:ahLst/>
                <a:cxnLst/>
                <a:rect l="l" t="t" r="r" b="b"/>
                <a:pathLst>
                  <a:path w="42006" h="19716" extrusionOk="0">
                    <a:moveTo>
                      <a:pt x="42007" y="17145"/>
                    </a:moveTo>
                    <a:lnTo>
                      <a:pt x="42007" y="0"/>
                    </a:lnTo>
                    <a:lnTo>
                      <a:pt x="0" y="3143"/>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1" name="Google Shape;1221;p27"/>
              <p:cNvSpPr/>
              <p:nvPr/>
            </p:nvSpPr>
            <p:spPr>
              <a:xfrm>
                <a:off x="5015894" y="4221289"/>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2" name="Google Shape;1222;p27"/>
              <p:cNvSpPr/>
              <p:nvPr/>
            </p:nvSpPr>
            <p:spPr>
              <a:xfrm>
                <a:off x="4917055" y="4227671"/>
                <a:ext cx="47328" cy="33146"/>
              </a:xfrm>
              <a:custGeom>
                <a:avLst/>
                <a:gdLst/>
                <a:ahLst/>
                <a:cxnLst/>
                <a:rect l="l" t="t" r="r" b="b"/>
                <a:pathLst>
                  <a:path w="47328" h="33146" extrusionOk="0">
                    <a:moveTo>
                      <a:pt x="0" y="10096"/>
                    </a:moveTo>
                    <a:lnTo>
                      <a:pt x="10454" y="0"/>
                    </a:lnTo>
                    <a:lnTo>
                      <a:pt x="47329" y="25622"/>
                    </a:lnTo>
                    <a:lnTo>
                      <a:pt x="45048" y="33147"/>
                    </a:lnTo>
                    <a:cubicBezTo>
                      <a:pt x="45048" y="33147"/>
                      <a:pt x="17487" y="21431"/>
                      <a:pt x="16537" y="20764"/>
                    </a:cubicBezTo>
                    <a:cubicBezTo>
                      <a:pt x="15586" y="20098"/>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3" name="Google Shape;1223;p27"/>
              <p:cNvSpPr/>
              <p:nvPr/>
            </p:nvSpPr>
            <p:spPr>
              <a:xfrm>
                <a:off x="4820401" y="4172521"/>
                <a:ext cx="58543" cy="38957"/>
              </a:xfrm>
              <a:custGeom>
                <a:avLst/>
                <a:gdLst/>
                <a:ahLst/>
                <a:cxnLst/>
                <a:rect l="l" t="t" r="r" b="b"/>
                <a:pathLst>
                  <a:path w="58543" h="38957" extrusionOk="0">
                    <a:moveTo>
                      <a:pt x="0" y="11049"/>
                    </a:moveTo>
                    <a:lnTo>
                      <a:pt x="49040" y="38957"/>
                    </a:lnTo>
                    <a:lnTo>
                      <a:pt x="58543" y="31623"/>
                    </a:lnTo>
                    <a:cubicBezTo>
                      <a:pt x="58543" y="31623"/>
                      <a:pt x="52366" y="24575"/>
                      <a:pt x="51986" y="23908"/>
                    </a:cubicBezTo>
                    <a:cubicBezTo>
                      <a:pt x="47568" y="18869"/>
                      <a:pt x="42409" y="14526"/>
                      <a:pt x="36685" y="11049"/>
                    </a:cubicBezTo>
                    <a:cubicBezTo>
                      <a:pt x="33073" y="10382"/>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4" name="Google Shape;1224;p27"/>
              <p:cNvSpPr/>
              <p:nvPr/>
            </p:nvSpPr>
            <p:spPr>
              <a:xfrm>
                <a:off x="4874573" y="4141374"/>
                <a:ext cx="27370" cy="24479"/>
              </a:xfrm>
              <a:custGeom>
                <a:avLst/>
                <a:gdLst/>
                <a:ahLst/>
                <a:cxnLst/>
                <a:rect l="l" t="t" r="r" b="b"/>
                <a:pathLst>
                  <a:path w="27370" h="24479" extrusionOk="0">
                    <a:moveTo>
                      <a:pt x="27371" y="24479"/>
                    </a:moveTo>
                    <a:lnTo>
                      <a:pt x="27371" y="7334"/>
                    </a:lnTo>
                    <a:lnTo>
                      <a:pt x="4847" y="0"/>
                    </a:lnTo>
                    <a:lnTo>
                      <a:pt x="0" y="13430"/>
                    </a:lnTo>
                    <a:lnTo>
                      <a:pt x="1235" y="19621"/>
                    </a:lnTo>
                    <a:lnTo>
                      <a:pt x="27371"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5" name="Google Shape;1225;p27"/>
              <p:cNvSpPr/>
              <p:nvPr/>
            </p:nvSpPr>
            <p:spPr>
              <a:xfrm>
                <a:off x="4752449" y="4136326"/>
                <a:ext cx="26040" cy="19430"/>
              </a:xfrm>
              <a:custGeom>
                <a:avLst/>
                <a:gdLst/>
                <a:ahLst/>
                <a:cxnLst/>
                <a:rect l="l" t="t" r="r" b="b"/>
                <a:pathLst>
                  <a:path w="26040" h="19430" extrusionOk="0">
                    <a:moveTo>
                      <a:pt x="0" y="17145"/>
                    </a:moveTo>
                    <a:lnTo>
                      <a:pt x="0" y="0"/>
                    </a:lnTo>
                    <a:lnTo>
                      <a:pt x="26040" y="2762"/>
                    </a:lnTo>
                    <a:lnTo>
                      <a:pt x="17582"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6" name="Google Shape;1226;p27"/>
              <p:cNvSpPr/>
              <p:nvPr/>
            </p:nvSpPr>
            <p:spPr>
              <a:xfrm>
                <a:off x="4753400" y="4193857"/>
                <a:ext cx="29936" cy="30480"/>
              </a:xfrm>
              <a:custGeom>
                <a:avLst/>
                <a:gdLst/>
                <a:ahLst/>
                <a:cxnLst/>
                <a:rect l="l" t="t" r="r" b="b"/>
                <a:pathLst>
                  <a:path w="29936" h="30480" extrusionOk="0">
                    <a:moveTo>
                      <a:pt x="0" y="17907"/>
                    </a:moveTo>
                    <a:lnTo>
                      <a:pt x="0" y="0"/>
                    </a:lnTo>
                    <a:lnTo>
                      <a:pt x="29937" y="0"/>
                    </a:lnTo>
                    <a:lnTo>
                      <a:pt x="22619" y="16193"/>
                    </a:lnTo>
                    <a:lnTo>
                      <a:pt x="9599" y="3048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7" name="Google Shape;1227;p27"/>
              <p:cNvSpPr/>
              <p:nvPr/>
            </p:nvSpPr>
            <p:spPr>
              <a:xfrm>
                <a:off x="4752639" y="4119372"/>
                <a:ext cx="294568" cy="184689"/>
              </a:xfrm>
              <a:custGeom>
                <a:avLst/>
                <a:gdLst/>
                <a:ahLst/>
                <a:cxnLst/>
                <a:rect l="l" t="t" r="r" b="b"/>
                <a:pathLst>
                  <a:path w="294568" h="184689" extrusionOk="0">
                    <a:moveTo>
                      <a:pt x="149304" y="29337"/>
                    </a:moveTo>
                    <a:cubicBezTo>
                      <a:pt x="145419" y="29327"/>
                      <a:pt x="141541" y="29642"/>
                      <a:pt x="137710" y="30289"/>
                    </a:cubicBezTo>
                    <a:cubicBezTo>
                      <a:pt x="132483" y="31051"/>
                      <a:pt x="126685" y="32004"/>
                      <a:pt x="120223" y="33433"/>
                    </a:cubicBezTo>
                    <a:cubicBezTo>
                      <a:pt x="113760" y="34862"/>
                      <a:pt x="107013" y="36481"/>
                      <a:pt x="100075" y="38576"/>
                    </a:cubicBezTo>
                    <a:cubicBezTo>
                      <a:pt x="93278" y="40624"/>
                      <a:pt x="86638" y="43177"/>
                      <a:pt x="80212" y="46196"/>
                    </a:cubicBezTo>
                    <a:lnTo>
                      <a:pt x="131057" y="75533"/>
                    </a:lnTo>
                    <a:lnTo>
                      <a:pt x="140561" y="72295"/>
                    </a:lnTo>
                    <a:cubicBezTo>
                      <a:pt x="153486" y="68008"/>
                      <a:pt x="165651" y="64389"/>
                      <a:pt x="177151" y="61341"/>
                    </a:cubicBezTo>
                    <a:cubicBezTo>
                      <a:pt x="187918" y="58503"/>
                      <a:pt x="198924" y="56683"/>
                      <a:pt x="210034" y="55912"/>
                    </a:cubicBezTo>
                    <a:cubicBezTo>
                      <a:pt x="220155" y="55302"/>
                      <a:pt x="230315" y="56007"/>
                      <a:pt x="240256" y="58007"/>
                    </a:cubicBezTo>
                    <a:cubicBezTo>
                      <a:pt x="250301" y="60179"/>
                      <a:pt x="259929" y="63979"/>
                      <a:pt x="268767" y="69247"/>
                    </a:cubicBezTo>
                    <a:cubicBezTo>
                      <a:pt x="277539" y="73647"/>
                      <a:pt x="285066" y="80200"/>
                      <a:pt x="290626" y="88297"/>
                    </a:cubicBezTo>
                    <a:cubicBezTo>
                      <a:pt x="294313" y="94231"/>
                      <a:pt x="295473" y="101403"/>
                      <a:pt x="293857" y="108204"/>
                    </a:cubicBezTo>
                    <a:cubicBezTo>
                      <a:pt x="291662" y="115662"/>
                      <a:pt x="287566" y="122425"/>
                      <a:pt x="281977" y="127825"/>
                    </a:cubicBezTo>
                    <a:cubicBezTo>
                      <a:pt x="274964" y="134826"/>
                      <a:pt x="267151" y="140960"/>
                      <a:pt x="258693" y="146113"/>
                    </a:cubicBezTo>
                    <a:lnTo>
                      <a:pt x="291006" y="165163"/>
                    </a:lnTo>
                    <a:lnTo>
                      <a:pt x="273424" y="175355"/>
                    </a:lnTo>
                    <a:lnTo>
                      <a:pt x="240826" y="156305"/>
                    </a:lnTo>
                    <a:cubicBezTo>
                      <a:pt x="225287" y="163944"/>
                      <a:pt x="209064" y="170069"/>
                      <a:pt x="192357" y="174593"/>
                    </a:cubicBezTo>
                    <a:cubicBezTo>
                      <a:pt x="174879" y="179508"/>
                      <a:pt x="157007" y="182880"/>
                      <a:pt x="138945" y="184690"/>
                    </a:cubicBezTo>
                    <a:lnTo>
                      <a:pt x="122124" y="154210"/>
                    </a:lnTo>
                    <a:cubicBezTo>
                      <a:pt x="126892" y="154133"/>
                      <a:pt x="131651" y="153781"/>
                      <a:pt x="136379" y="153162"/>
                    </a:cubicBezTo>
                    <a:cubicBezTo>
                      <a:pt x="142747" y="152400"/>
                      <a:pt x="149875" y="151162"/>
                      <a:pt x="157668" y="149447"/>
                    </a:cubicBezTo>
                    <a:cubicBezTo>
                      <a:pt x="165461" y="147733"/>
                      <a:pt x="173824" y="145637"/>
                      <a:pt x="182473" y="143161"/>
                    </a:cubicBezTo>
                    <a:cubicBezTo>
                      <a:pt x="190988" y="140589"/>
                      <a:pt x="199313" y="137408"/>
                      <a:pt x="207373" y="133636"/>
                    </a:cubicBezTo>
                    <a:lnTo>
                      <a:pt x="156812" y="104394"/>
                    </a:lnTo>
                    <a:lnTo>
                      <a:pt x="150160" y="106775"/>
                    </a:lnTo>
                    <a:lnTo>
                      <a:pt x="143317" y="108871"/>
                    </a:lnTo>
                    <a:cubicBezTo>
                      <a:pt x="130582" y="113062"/>
                      <a:pt x="118892" y="116300"/>
                      <a:pt x="108343" y="118396"/>
                    </a:cubicBezTo>
                    <a:cubicBezTo>
                      <a:pt x="98545" y="120672"/>
                      <a:pt x="88552" y="122015"/>
                      <a:pt x="78501" y="122396"/>
                    </a:cubicBezTo>
                    <a:cubicBezTo>
                      <a:pt x="69686" y="122758"/>
                      <a:pt x="60862" y="121929"/>
                      <a:pt x="52271" y="119920"/>
                    </a:cubicBezTo>
                    <a:cubicBezTo>
                      <a:pt x="43701" y="117986"/>
                      <a:pt x="35469" y="114767"/>
                      <a:pt x="27846" y="110395"/>
                    </a:cubicBezTo>
                    <a:cubicBezTo>
                      <a:pt x="19529" y="106013"/>
                      <a:pt x="12316" y="99793"/>
                      <a:pt x="6748" y="92202"/>
                    </a:cubicBezTo>
                    <a:cubicBezTo>
                      <a:pt x="2599" y="86535"/>
                      <a:pt x="581" y="79591"/>
                      <a:pt x="1045" y="72580"/>
                    </a:cubicBezTo>
                    <a:cubicBezTo>
                      <a:pt x="1772" y="65303"/>
                      <a:pt x="4652" y="58398"/>
                      <a:pt x="9314" y="52768"/>
                    </a:cubicBezTo>
                    <a:cubicBezTo>
                      <a:pt x="15159" y="45386"/>
                      <a:pt x="22117" y="38957"/>
                      <a:pt x="29937" y="33718"/>
                    </a:cubicBezTo>
                    <a:lnTo>
                      <a:pt x="0" y="16383"/>
                    </a:lnTo>
                    <a:lnTo>
                      <a:pt x="17582" y="6763"/>
                    </a:lnTo>
                    <a:lnTo>
                      <a:pt x="47044" y="24003"/>
                    </a:lnTo>
                    <a:cubicBezTo>
                      <a:pt x="60959" y="17069"/>
                      <a:pt x="75586" y="11668"/>
                      <a:pt x="90666" y="7906"/>
                    </a:cubicBezTo>
                    <a:cubicBezTo>
                      <a:pt x="105011" y="4286"/>
                      <a:pt x="119585" y="1638"/>
                      <a:pt x="134288" y="0"/>
                    </a:cubicBezTo>
                    <a:close/>
                    <a:moveTo>
                      <a:pt x="62915" y="82677"/>
                    </a:moveTo>
                    <a:cubicBezTo>
                      <a:pt x="69578" y="86553"/>
                      <a:pt x="77297" y="88220"/>
                      <a:pt x="84964" y="87439"/>
                    </a:cubicBezTo>
                    <a:cubicBezTo>
                      <a:pt x="95249" y="86268"/>
                      <a:pt x="105380" y="84001"/>
                      <a:pt x="115186" y="80677"/>
                    </a:cubicBezTo>
                    <a:lnTo>
                      <a:pt x="67667" y="53149"/>
                    </a:lnTo>
                    <a:cubicBezTo>
                      <a:pt x="50180" y="64579"/>
                      <a:pt x="48659" y="74390"/>
                      <a:pt x="62915" y="82677"/>
                    </a:cubicBezTo>
                    <a:close/>
                    <a:moveTo>
                      <a:pt x="229802" y="96679"/>
                    </a:moveTo>
                    <a:cubicBezTo>
                      <a:pt x="222531" y="92678"/>
                      <a:pt x="214149" y="91173"/>
                      <a:pt x="205947" y="92392"/>
                    </a:cubicBezTo>
                    <a:cubicBezTo>
                      <a:pt x="194695" y="93850"/>
                      <a:pt x="183594" y="96307"/>
                      <a:pt x="172779" y="99727"/>
                    </a:cubicBezTo>
                    <a:lnTo>
                      <a:pt x="220298" y="127063"/>
                    </a:lnTo>
                    <a:cubicBezTo>
                      <a:pt x="240379" y="114681"/>
                      <a:pt x="243554" y="104556"/>
                      <a:pt x="22980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28" name="Google Shape;1228;p27"/>
            <p:cNvGrpSpPr/>
            <p:nvPr/>
          </p:nvGrpSpPr>
          <p:grpSpPr>
            <a:xfrm>
              <a:off x="2692590" y="3093401"/>
              <a:ext cx="883852" cy="621030"/>
              <a:chOff x="4502215" y="3835526"/>
              <a:chExt cx="883852" cy="621030"/>
            </a:xfrm>
          </p:grpSpPr>
          <p:sp>
            <p:nvSpPr>
              <p:cNvPr id="1229" name="Google Shape;1229;p27"/>
              <p:cNvSpPr/>
              <p:nvPr/>
            </p:nvSpPr>
            <p:spPr>
              <a:xfrm>
                <a:off x="4502215" y="394506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0" name="Google Shape;1230;p27"/>
              <p:cNvSpPr/>
              <p:nvPr/>
            </p:nvSpPr>
            <p:spPr>
              <a:xfrm>
                <a:off x="4502310" y="4088225"/>
                <a:ext cx="87339" cy="116490"/>
              </a:xfrm>
              <a:custGeom>
                <a:avLst/>
                <a:gdLst/>
                <a:ahLst/>
                <a:cxnLst/>
                <a:rect l="l" t="t" r="r" b="b"/>
                <a:pathLst>
                  <a:path w="87339" h="116490" extrusionOk="0">
                    <a:moveTo>
                      <a:pt x="0" y="116491"/>
                    </a:moveTo>
                    <a:lnTo>
                      <a:pt x="0" y="0"/>
                    </a:lnTo>
                    <a:lnTo>
                      <a:pt x="87340" y="77915"/>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1" name="Google Shape;1231;p27"/>
              <p:cNvSpPr/>
              <p:nvPr/>
            </p:nvSpPr>
            <p:spPr>
              <a:xfrm>
                <a:off x="5319540" y="4091273"/>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2" name="Google Shape;1232;p27"/>
              <p:cNvSpPr/>
              <p:nvPr/>
            </p:nvSpPr>
            <p:spPr>
              <a:xfrm>
                <a:off x="4502215" y="383552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3" name="Google Shape;1233;p27"/>
              <p:cNvSpPr/>
              <p:nvPr/>
            </p:nvSpPr>
            <p:spPr>
              <a:xfrm>
                <a:off x="4627912" y="3905130"/>
                <a:ext cx="632610" cy="366117"/>
              </a:xfrm>
              <a:custGeom>
                <a:avLst/>
                <a:gdLst/>
                <a:ahLst/>
                <a:cxnLst/>
                <a:rect l="l" t="t" r="r" b="b"/>
                <a:pathLst>
                  <a:path w="632610" h="366117" extrusionOk="0">
                    <a:moveTo>
                      <a:pt x="632040" y="194048"/>
                    </a:moveTo>
                    <a:cubicBezTo>
                      <a:pt x="627573" y="237101"/>
                      <a:pt x="596971" y="279773"/>
                      <a:pt x="539948" y="312539"/>
                    </a:cubicBezTo>
                    <a:cubicBezTo>
                      <a:pt x="416399" y="383977"/>
                      <a:pt x="216059" y="383977"/>
                      <a:pt x="92510" y="312539"/>
                    </a:cubicBezTo>
                    <a:cubicBezTo>
                      <a:pt x="35487" y="279487"/>
                      <a:pt x="4980" y="237101"/>
                      <a:pt x="608" y="194048"/>
                    </a:cubicBezTo>
                    <a:cubicBezTo>
                      <a:pt x="-4809" y="143661"/>
                      <a:pt x="25983" y="92131"/>
                      <a:pt x="92510" y="53650"/>
                    </a:cubicBezTo>
                    <a:cubicBezTo>
                      <a:pt x="216059" y="-17883"/>
                      <a:pt x="416399" y="-17883"/>
                      <a:pt x="539948" y="53650"/>
                    </a:cubicBezTo>
                    <a:cubicBezTo>
                      <a:pt x="606570" y="92131"/>
                      <a:pt x="637267" y="143661"/>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4" name="Google Shape;1234;p27"/>
              <p:cNvSpPr/>
              <p:nvPr/>
            </p:nvSpPr>
            <p:spPr>
              <a:xfrm>
                <a:off x="4628520" y="3927038"/>
                <a:ext cx="631431" cy="344209"/>
              </a:xfrm>
              <a:custGeom>
                <a:avLst/>
                <a:gdLst/>
                <a:ahLst/>
                <a:cxnLst/>
                <a:rect l="l" t="t" r="r" b="b"/>
                <a:pathLst>
                  <a:path w="631431" h="344209" extrusionOk="0">
                    <a:moveTo>
                      <a:pt x="631432" y="172140"/>
                    </a:moveTo>
                    <a:cubicBezTo>
                      <a:pt x="626965" y="215194"/>
                      <a:pt x="596363" y="257865"/>
                      <a:pt x="539340" y="290631"/>
                    </a:cubicBezTo>
                    <a:cubicBezTo>
                      <a:pt x="415791" y="362069"/>
                      <a:pt x="215451" y="362069"/>
                      <a:pt x="91902" y="290631"/>
                    </a:cubicBezTo>
                    <a:cubicBezTo>
                      <a:pt x="34879" y="257580"/>
                      <a:pt x="4372" y="215194"/>
                      <a:pt x="0" y="172140"/>
                    </a:cubicBezTo>
                    <a:cubicBezTo>
                      <a:pt x="4372" y="129087"/>
                      <a:pt x="34974" y="86415"/>
                      <a:pt x="91902" y="53650"/>
                    </a:cubicBezTo>
                    <a:cubicBezTo>
                      <a:pt x="215451" y="-17883"/>
                      <a:pt x="415791" y="-17883"/>
                      <a:pt x="539340" y="53650"/>
                    </a:cubicBezTo>
                    <a:cubicBezTo>
                      <a:pt x="596363" y="86606"/>
                      <a:pt x="626965" y="129087"/>
                      <a:pt x="631432"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5" name="Google Shape;1235;p27"/>
              <p:cNvSpPr/>
              <p:nvPr/>
            </p:nvSpPr>
            <p:spPr>
              <a:xfrm>
                <a:off x="4789989" y="4009739"/>
                <a:ext cx="294525" cy="184880"/>
              </a:xfrm>
              <a:custGeom>
                <a:avLst/>
                <a:gdLst/>
                <a:ahLst/>
                <a:cxnLst/>
                <a:rect l="l" t="t" r="r" b="b"/>
                <a:pathLst>
                  <a:path w="294525" h="184880" extrusionOk="0">
                    <a:moveTo>
                      <a:pt x="149495" y="29528"/>
                    </a:moveTo>
                    <a:cubicBezTo>
                      <a:pt x="145608" y="29518"/>
                      <a:pt x="141730" y="29832"/>
                      <a:pt x="137900" y="30480"/>
                    </a:cubicBezTo>
                    <a:cubicBezTo>
                      <a:pt x="132768" y="31147"/>
                      <a:pt x="126876" y="32195"/>
                      <a:pt x="120413" y="33623"/>
                    </a:cubicBezTo>
                    <a:cubicBezTo>
                      <a:pt x="113950" y="35052"/>
                      <a:pt x="107298" y="36671"/>
                      <a:pt x="100360" y="38767"/>
                    </a:cubicBezTo>
                    <a:cubicBezTo>
                      <a:pt x="93573" y="40815"/>
                      <a:pt x="86937" y="43329"/>
                      <a:pt x="80497" y="46291"/>
                    </a:cubicBezTo>
                    <a:lnTo>
                      <a:pt x="131342" y="75724"/>
                    </a:lnTo>
                    <a:lnTo>
                      <a:pt x="140371" y="72485"/>
                    </a:lnTo>
                    <a:cubicBezTo>
                      <a:pt x="153296" y="68199"/>
                      <a:pt x="165556" y="64579"/>
                      <a:pt x="176960" y="61531"/>
                    </a:cubicBezTo>
                    <a:cubicBezTo>
                      <a:pt x="187728" y="58693"/>
                      <a:pt x="198734" y="56874"/>
                      <a:pt x="209844" y="56102"/>
                    </a:cubicBezTo>
                    <a:cubicBezTo>
                      <a:pt x="219994" y="55493"/>
                      <a:pt x="230191" y="56197"/>
                      <a:pt x="240161" y="58198"/>
                    </a:cubicBezTo>
                    <a:cubicBezTo>
                      <a:pt x="250206" y="60370"/>
                      <a:pt x="259833" y="64170"/>
                      <a:pt x="268672" y="69437"/>
                    </a:cubicBezTo>
                    <a:cubicBezTo>
                      <a:pt x="277444" y="73838"/>
                      <a:pt x="284971" y="80391"/>
                      <a:pt x="290531" y="88487"/>
                    </a:cubicBezTo>
                    <a:cubicBezTo>
                      <a:pt x="294294" y="94355"/>
                      <a:pt x="295463" y="101527"/>
                      <a:pt x="293762" y="108299"/>
                    </a:cubicBezTo>
                    <a:cubicBezTo>
                      <a:pt x="291633" y="115814"/>
                      <a:pt x="287528" y="122625"/>
                      <a:pt x="281882" y="128016"/>
                    </a:cubicBezTo>
                    <a:cubicBezTo>
                      <a:pt x="274906" y="135017"/>
                      <a:pt x="267123" y="141161"/>
                      <a:pt x="258693" y="146304"/>
                    </a:cubicBezTo>
                    <a:lnTo>
                      <a:pt x="291006" y="165354"/>
                    </a:lnTo>
                    <a:lnTo>
                      <a:pt x="273329" y="175546"/>
                    </a:lnTo>
                    <a:lnTo>
                      <a:pt x="240731" y="156496"/>
                    </a:lnTo>
                    <a:cubicBezTo>
                      <a:pt x="225211" y="164163"/>
                      <a:pt x="208979" y="170288"/>
                      <a:pt x="192262" y="174784"/>
                    </a:cubicBezTo>
                    <a:cubicBezTo>
                      <a:pt x="174775" y="179661"/>
                      <a:pt x="156907" y="183032"/>
                      <a:pt x="138850" y="184880"/>
                    </a:cubicBezTo>
                    <a:lnTo>
                      <a:pt x="121839" y="154210"/>
                    </a:lnTo>
                    <a:cubicBezTo>
                      <a:pt x="124975" y="154210"/>
                      <a:pt x="129727" y="154210"/>
                      <a:pt x="136094" y="153162"/>
                    </a:cubicBezTo>
                    <a:cubicBezTo>
                      <a:pt x="142462" y="152114"/>
                      <a:pt x="149495" y="151162"/>
                      <a:pt x="157383" y="149447"/>
                    </a:cubicBezTo>
                    <a:cubicBezTo>
                      <a:pt x="165271" y="147733"/>
                      <a:pt x="173444" y="145637"/>
                      <a:pt x="182188" y="143161"/>
                    </a:cubicBezTo>
                    <a:cubicBezTo>
                      <a:pt x="190684" y="140608"/>
                      <a:pt x="198971" y="137427"/>
                      <a:pt x="206992" y="133636"/>
                    </a:cubicBezTo>
                    <a:lnTo>
                      <a:pt x="156907" y="105061"/>
                    </a:lnTo>
                    <a:cubicBezTo>
                      <a:pt x="154722" y="105918"/>
                      <a:pt x="152536" y="106680"/>
                      <a:pt x="150255" y="107347"/>
                    </a:cubicBezTo>
                    <a:lnTo>
                      <a:pt x="143317" y="109538"/>
                    </a:lnTo>
                    <a:cubicBezTo>
                      <a:pt x="130582" y="113729"/>
                      <a:pt x="118987" y="116967"/>
                      <a:pt x="108343" y="119063"/>
                    </a:cubicBezTo>
                    <a:cubicBezTo>
                      <a:pt x="98577" y="121339"/>
                      <a:pt x="88616" y="122682"/>
                      <a:pt x="78596" y="123063"/>
                    </a:cubicBezTo>
                    <a:cubicBezTo>
                      <a:pt x="69750" y="123425"/>
                      <a:pt x="60896" y="122587"/>
                      <a:pt x="52271" y="120587"/>
                    </a:cubicBezTo>
                    <a:cubicBezTo>
                      <a:pt x="43732" y="118643"/>
                      <a:pt x="35532" y="115433"/>
                      <a:pt x="27941" y="111062"/>
                    </a:cubicBezTo>
                    <a:cubicBezTo>
                      <a:pt x="19600" y="106671"/>
                      <a:pt x="12355" y="100460"/>
                      <a:pt x="6748" y="92869"/>
                    </a:cubicBezTo>
                    <a:cubicBezTo>
                      <a:pt x="2692" y="87163"/>
                      <a:pt x="682" y="80248"/>
                      <a:pt x="1045" y="73247"/>
                    </a:cubicBezTo>
                    <a:cubicBezTo>
                      <a:pt x="1772" y="65951"/>
                      <a:pt x="4687" y="59036"/>
                      <a:pt x="9409" y="53435"/>
                    </a:cubicBezTo>
                    <a:cubicBezTo>
                      <a:pt x="15216" y="46053"/>
                      <a:pt x="22143" y="39624"/>
                      <a:pt x="29937" y="34385"/>
                    </a:cubicBezTo>
                    <a:lnTo>
                      <a:pt x="0" y="17050"/>
                    </a:lnTo>
                    <a:lnTo>
                      <a:pt x="17677" y="6858"/>
                    </a:lnTo>
                    <a:lnTo>
                      <a:pt x="47329" y="24003"/>
                    </a:lnTo>
                    <a:cubicBezTo>
                      <a:pt x="61238" y="17050"/>
                      <a:pt x="75867" y="11659"/>
                      <a:pt x="90951" y="7906"/>
                    </a:cubicBezTo>
                    <a:cubicBezTo>
                      <a:pt x="105292" y="4267"/>
                      <a:pt x="119868" y="1629"/>
                      <a:pt x="134574" y="0"/>
                    </a:cubicBezTo>
                    <a:close/>
                    <a:moveTo>
                      <a:pt x="63200" y="82868"/>
                    </a:moveTo>
                    <a:cubicBezTo>
                      <a:pt x="69834" y="86735"/>
                      <a:pt x="77518" y="88402"/>
                      <a:pt x="85154" y="87630"/>
                    </a:cubicBezTo>
                    <a:cubicBezTo>
                      <a:pt x="95470" y="86458"/>
                      <a:pt x="105633" y="84191"/>
                      <a:pt x="115471" y="80867"/>
                    </a:cubicBezTo>
                    <a:lnTo>
                      <a:pt x="67952" y="53340"/>
                    </a:lnTo>
                    <a:cubicBezTo>
                      <a:pt x="50465" y="64770"/>
                      <a:pt x="48849" y="74581"/>
                      <a:pt x="63200" y="82868"/>
                    </a:cubicBezTo>
                    <a:close/>
                    <a:moveTo>
                      <a:pt x="229992" y="96774"/>
                    </a:moveTo>
                    <a:cubicBezTo>
                      <a:pt x="222740" y="92831"/>
                      <a:pt x="214396" y="91354"/>
                      <a:pt x="206232" y="92583"/>
                    </a:cubicBezTo>
                    <a:cubicBezTo>
                      <a:pt x="194951" y="94050"/>
                      <a:pt x="183822" y="96507"/>
                      <a:pt x="172969" y="99917"/>
                    </a:cubicBezTo>
                    <a:lnTo>
                      <a:pt x="220488" y="127254"/>
                    </a:lnTo>
                    <a:cubicBezTo>
                      <a:pt x="240446" y="114586"/>
                      <a:pt x="243677" y="105061"/>
                      <a:pt x="229992" y="9677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6" name="Google Shape;1236;p27"/>
              <p:cNvSpPr/>
              <p:nvPr/>
            </p:nvSpPr>
            <p:spPr>
              <a:xfrm>
                <a:off x="4912208" y="4146994"/>
                <a:ext cx="19007" cy="25526"/>
              </a:xfrm>
              <a:custGeom>
                <a:avLst/>
                <a:gdLst/>
                <a:ahLst/>
                <a:cxnLst/>
                <a:rect l="l" t="t" r="r" b="b"/>
                <a:pathLst>
                  <a:path w="19007" h="25526"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7" name="Google Shape;1237;p27"/>
              <p:cNvSpPr/>
              <p:nvPr/>
            </p:nvSpPr>
            <p:spPr>
              <a:xfrm>
                <a:off x="5039369" y="4157852"/>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8" name="Google Shape;1238;p27"/>
              <p:cNvSpPr/>
              <p:nvPr/>
            </p:nvSpPr>
            <p:spPr>
              <a:xfrm>
                <a:off x="5053434" y="4094702"/>
                <a:ext cx="31457" cy="17335"/>
              </a:xfrm>
              <a:custGeom>
                <a:avLst/>
                <a:gdLst/>
                <a:ahLst/>
                <a:cxnLst/>
                <a:rect l="l" t="t" r="r" b="b"/>
                <a:pathLst>
                  <a:path w="31457" h="17335" extrusionOk="0">
                    <a:moveTo>
                      <a:pt x="31458" y="17335"/>
                    </a:moveTo>
                    <a:lnTo>
                      <a:pt x="31458" y="0"/>
                    </a:lnTo>
                    <a:lnTo>
                      <a:pt x="0" y="11334"/>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9" name="Google Shape;1239;p27"/>
              <p:cNvSpPr/>
              <p:nvPr/>
            </p:nvSpPr>
            <p:spPr>
              <a:xfrm>
                <a:off x="4954595" y="4101083"/>
                <a:ext cx="47423" cy="33051"/>
              </a:xfrm>
              <a:custGeom>
                <a:avLst/>
                <a:gdLst/>
                <a:ahLst/>
                <a:cxnLst/>
                <a:rect l="l" t="t" r="r" b="b"/>
                <a:pathLst>
                  <a:path w="47423" h="33051" extrusionOk="0">
                    <a:moveTo>
                      <a:pt x="0" y="10001"/>
                    </a:moveTo>
                    <a:lnTo>
                      <a:pt x="10454" y="0"/>
                    </a:lnTo>
                    <a:lnTo>
                      <a:pt x="47424" y="25527"/>
                    </a:lnTo>
                    <a:lnTo>
                      <a:pt x="45143" y="33052"/>
                    </a:lnTo>
                    <a:cubicBezTo>
                      <a:pt x="45143" y="33052"/>
                      <a:pt x="17582" y="21431"/>
                      <a:pt x="16632"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0" name="Google Shape;1240;p27"/>
              <p:cNvSpPr/>
              <p:nvPr/>
            </p:nvSpPr>
            <p:spPr>
              <a:xfrm>
                <a:off x="4858036" y="4045839"/>
                <a:ext cx="59018" cy="38957"/>
              </a:xfrm>
              <a:custGeom>
                <a:avLst/>
                <a:gdLst/>
                <a:ahLst/>
                <a:cxnLst/>
                <a:rect l="l" t="t" r="r" b="b"/>
                <a:pathLst>
                  <a:path w="59018" h="38957" extrusionOk="0">
                    <a:moveTo>
                      <a:pt x="0" y="11144"/>
                    </a:moveTo>
                    <a:lnTo>
                      <a:pt x="48945" y="38957"/>
                    </a:lnTo>
                    <a:lnTo>
                      <a:pt x="59019" y="31718"/>
                    </a:lnTo>
                    <a:cubicBezTo>
                      <a:pt x="59019" y="31718"/>
                      <a:pt x="52841" y="24574"/>
                      <a:pt x="52366" y="23908"/>
                    </a:cubicBezTo>
                    <a:cubicBezTo>
                      <a:pt x="47964" y="18878"/>
                      <a:pt x="42800" y="14573"/>
                      <a:pt x="37065" y="11144"/>
                    </a:cubicBezTo>
                    <a:cubicBezTo>
                      <a:pt x="33453" y="10477"/>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1" name="Google Shape;1241;p27"/>
              <p:cNvSpPr/>
              <p:nvPr/>
            </p:nvSpPr>
            <p:spPr>
              <a:xfrm>
                <a:off x="4912208" y="4014787"/>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2" name="Google Shape;1242;p27"/>
              <p:cNvSpPr/>
              <p:nvPr/>
            </p:nvSpPr>
            <p:spPr>
              <a:xfrm>
                <a:off x="4789989" y="4009643"/>
                <a:ext cx="26135" cy="19526"/>
              </a:xfrm>
              <a:custGeom>
                <a:avLst/>
                <a:gdLst/>
                <a:ahLst/>
                <a:cxnLst/>
                <a:rect l="l" t="t" r="r" b="b"/>
                <a:pathLst>
                  <a:path w="26135" h="19526" extrusionOk="0">
                    <a:moveTo>
                      <a:pt x="0" y="17240"/>
                    </a:moveTo>
                    <a:lnTo>
                      <a:pt x="0" y="0"/>
                    </a:lnTo>
                    <a:lnTo>
                      <a:pt x="26135" y="2858"/>
                    </a:lnTo>
                    <a:lnTo>
                      <a:pt x="17677" y="19526"/>
                    </a:lnTo>
                    <a:lnTo>
                      <a:pt x="0"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3" name="Google Shape;1243;p27"/>
              <p:cNvSpPr/>
              <p:nvPr/>
            </p:nvSpPr>
            <p:spPr>
              <a:xfrm>
                <a:off x="4790940" y="4067175"/>
                <a:ext cx="29936" cy="30289"/>
              </a:xfrm>
              <a:custGeom>
                <a:avLst/>
                <a:gdLst/>
                <a:ahLst/>
                <a:cxnLst/>
                <a:rect l="l" t="t" r="r" b="b"/>
                <a:pathLst>
                  <a:path w="29936" h="30289" extrusionOk="0">
                    <a:moveTo>
                      <a:pt x="0" y="18002"/>
                    </a:moveTo>
                    <a:lnTo>
                      <a:pt x="0" y="0"/>
                    </a:lnTo>
                    <a:lnTo>
                      <a:pt x="29937" y="0"/>
                    </a:lnTo>
                    <a:lnTo>
                      <a:pt x="22619" y="16002"/>
                    </a:lnTo>
                    <a:lnTo>
                      <a:pt x="969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4" name="Google Shape;1244;p27"/>
              <p:cNvSpPr/>
              <p:nvPr/>
            </p:nvSpPr>
            <p:spPr>
              <a:xfrm>
                <a:off x="4789989" y="3992594"/>
                <a:ext cx="294519" cy="184499"/>
              </a:xfrm>
              <a:custGeom>
                <a:avLst/>
                <a:gdLst/>
                <a:ahLst/>
                <a:cxnLst/>
                <a:rect l="l" t="t" r="r" b="b"/>
                <a:pathLst>
                  <a:path w="294519" h="184499" extrusionOk="0">
                    <a:moveTo>
                      <a:pt x="149495" y="29527"/>
                    </a:moveTo>
                    <a:cubicBezTo>
                      <a:pt x="145608" y="29470"/>
                      <a:pt x="141730" y="29756"/>
                      <a:pt x="137900" y="30384"/>
                    </a:cubicBezTo>
                    <a:cubicBezTo>
                      <a:pt x="132768" y="31147"/>
                      <a:pt x="126876" y="32194"/>
                      <a:pt x="120413" y="33528"/>
                    </a:cubicBezTo>
                    <a:cubicBezTo>
                      <a:pt x="113950" y="34861"/>
                      <a:pt x="107298" y="36671"/>
                      <a:pt x="100360" y="38767"/>
                    </a:cubicBezTo>
                    <a:cubicBezTo>
                      <a:pt x="93559" y="40767"/>
                      <a:pt x="86920" y="43281"/>
                      <a:pt x="80497" y="46291"/>
                    </a:cubicBezTo>
                    <a:lnTo>
                      <a:pt x="131342" y="75724"/>
                    </a:lnTo>
                    <a:lnTo>
                      <a:pt x="140371" y="72485"/>
                    </a:lnTo>
                    <a:cubicBezTo>
                      <a:pt x="153296" y="68199"/>
                      <a:pt x="165556" y="64484"/>
                      <a:pt x="176960" y="61531"/>
                    </a:cubicBezTo>
                    <a:cubicBezTo>
                      <a:pt x="187709" y="58607"/>
                      <a:pt x="198724" y="56788"/>
                      <a:pt x="209844" y="56102"/>
                    </a:cubicBezTo>
                    <a:cubicBezTo>
                      <a:pt x="219994" y="55407"/>
                      <a:pt x="230191" y="56083"/>
                      <a:pt x="240161" y="58102"/>
                    </a:cubicBezTo>
                    <a:cubicBezTo>
                      <a:pt x="250206" y="60350"/>
                      <a:pt x="259824" y="64179"/>
                      <a:pt x="268672" y="69437"/>
                    </a:cubicBezTo>
                    <a:cubicBezTo>
                      <a:pt x="277454" y="73828"/>
                      <a:pt x="284971" y="80381"/>
                      <a:pt x="290531" y="88487"/>
                    </a:cubicBezTo>
                    <a:cubicBezTo>
                      <a:pt x="294285" y="94392"/>
                      <a:pt x="295454" y="101594"/>
                      <a:pt x="293762" y="108394"/>
                    </a:cubicBezTo>
                    <a:cubicBezTo>
                      <a:pt x="291624" y="115881"/>
                      <a:pt x="287518" y="122663"/>
                      <a:pt x="281882" y="128016"/>
                    </a:cubicBezTo>
                    <a:cubicBezTo>
                      <a:pt x="274906" y="135045"/>
                      <a:pt x="267123" y="141218"/>
                      <a:pt x="258693" y="146399"/>
                    </a:cubicBezTo>
                    <a:lnTo>
                      <a:pt x="291006" y="165449"/>
                    </a:lnTo>
                    <a:lnTo>
                      <a:pt x="273329" y="175641"/>
                    </a:lnTo>
                    <a:lnTo>
                      <a:pt x="240731" y="156591"/>
                    </a:lnTo>
                    <a:cubicBezTo>
                      <a:pt x="225230" y="164335"/>
                      <a:pt x="208988" y="170488"/>
                      <a:pt x="192262" y="174974"/>
                    </a:cubicBezTo>
                    <a:cubicBezTo>
                      <a:pt x="174756" y="179661"/>
                      <a:pt x="156888" y="182842"/>
                      <a:pt x="138850" y="184499"/>
                    </a:cubicBezTo>
                    <a:lnTo>
                      <a:pt x="121839" y="153924"/>
                    </a:lnTo>
                    <a:cubicBezTo>
                      <a:pt x="126609" y="153800"/>
                      <a:pt x="131371" y="153419"/>
                      <a:pt x="136094" y="152781"/>
                    </a:cubicBezTo>
                    <a:cubicBezTo>
                      <a:pt x="143251" y="151962"/>
                      <a:pt x="150359" y="150752"/>
                      <a:pt x="157383" y="149161"/>
                    </a:cubicBezTo>
                    <a:cubicBezTo>
                      <a:pt x="165176" y="147447"/>
                      <a:pt x="173444" y="145351"/>
                      <a:pt x="182188" y="142780"/>
                    </a:cubicBezTo>
                    <a:cubicBezTo>
                      <a:pt x="190684" y="140227"/>
                      <a:pt x="198971" y="137046"/>
                      <a:pt x="206992" y="133255"/>
                    </a:cubicBezTo>
                    <a:lnTo>
                      <a:pt x="156527" y="104013"/>
                    </a:lnTo>
                    <a:lnTo>
                      <a:pt x="149875" y="106299"/>
                    </a:lnTo>
                    <a:lnTo>
                      <a:pt x="142937" y="108394"/>
                    </a:lnTo>
                    <a:cubicBezTo>
                      <a:pt x="130202" y="112585"/>
                      <a:pt x="118607" y="115919"/>
                      <a:pt x="107963" y="117919"/>
                    </a:cubicBezTo>
                    <a:cubicBezTo>
                      <a:pt x="98197" y="120196"/>
                      <a:pt x="88236" y="121539"/>
                      <a:pt x="78216" y="121920"/>
                    </a:cubicBezTo>
                    <a:cubicBezTo>
                      <a:pt x="69371" y="122234"/>
                      <a:pt x="60523" y="121396"/>
                      <a:pt x="51891" y="119443"/>
                    </a:cubicBezTo>
                    <a:cubicBezTo>
                      <a:pt x="43365" y="117462"/>
                      <a:pt x="35170" y="114252"/>
                      <a:pt x="27561" y="109918"/>
                    </a:cubicBezTo>
                    <a:cubicBezTo>
                      <a:pt x="19239" y="105499"/>
                      <a:pt x="12000" y="99288"/>
                      <a:pt x="6368" y="91726"/>
                    </a:cubicBezTo>
                    <a:cubicBezTo>
                      <a:pt x="2298" y="85992"/>
                      <a:pt x="288" y="79038"/>
                      <a:pt x="665" y="72009"/>
                    </a:cubicBezTo>
                    <a:cubicBezTo>
                      <a:pt x="1409" y="64741"/>
                      <a:pt x="4324" y="57874"/>
                      <a:pt x="9029" y="52292"/>
                    </a:cubicBezTo>
                    <a:cubicBezTo>
                      <a:pt x="14865" y="44929"/>
                      <a:pt x="21787" y="38510"/>
                      <a:pt x="29557" y="33242"/>
                    </a:cubicBezTo>
                    <a:lnTo>
                      <a:pt x="0" y="17431"/>
                    </a:lnTo>
                    <a:lnTo>
                      <a:pt x="17677" y="7239"/>
                    </a:lnTo>
                    <a:lnTo>
                      <a:pt x="47329" y="24384"/>
                    </a:lnTo>
                    <a:cubicBezTo>
                      <a:pt x="61240" y="17345"/>
                      <a:pt x="75864" y="11820"/>
                      <a:pt x="90951" y="7906"/>
                    </a:cubicBezTo>
                    <a:cubicBezTo>
                      <a:pt x="105283" y="4220"/>
                      <a:pt x="119862" y="1581"/>
                      <a:pt x="134574" y="0"/>
                    </a:cubicBezTo>
                    <a:close/>
                    <a:moveTo>
                      <a:pt x="63200" y="82867"/>
                    </a:moveTo>
                    <a:cubicBezTo>
                      <a:pt x="69850" y="86696"/>
                      <a:pt x="77520" y="88354"/>
                      <a:pt x="85154" y="87630"/>
                    </a:cubicBezTo>
                    <a:cubicBezTo>
                      <a:pt x="95480" y="86468"/>
                      <a:pt x="105647" y="84163"/>
                      <a:pt x="115471" y="80772"/>
                    </a:cubicBezTo>
                    <a:lnTo>
                      <a:pt x="67952" y="53245"/>
                    </a:lnTo>
                    <a:cubicBezTo>
                      <a:pt x="50465" y="65056"/>
                      <a:pt x="48849" y="74581"/>
                      <a:pt x="63200" y="82867"/>
                    </a:cubicBezTo>
                    <a:close/>
                    <a:moveTo>
                      <a:pt x="229992" y="96774"/>
                    </a:moveTo>
                    <a:cubicBezTo>
                      <a:pt x="222731" y="92840"/>
                      <a:pt x="214405" y="91335"/>
                      <a:pt x="206232" y="92488"/>
                    </a:cubicBezTo>
                    <a:cubicBezTo>
                      <a:pt x="194961" y="94002"/>
                      <a:pt x="183832" y="96460"/>
                      <a:pt x="172969" y="99822"/>
                    </a:cubicBezTo>
                    <a:lnTo>
                      <a:pt x="220488" y="127254"/>
                    </a:lnTo>
                    <a:cubicBezTo>
                      <a:pt x="240512" y="114871"/>
                      <a:pt x="243677" y="104708"/>
                      <a:pt x="229992" y="96774"/>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45" name="Google Shape;1245;p27"/>
            <p:cNvGrpSpPr/>
            <p:nvPr/>
          </p:nvGrpSpPr>
          <p:grpSpPr>
            <a:xfrm>
              <a:off x="2665504" y="2962052"/>
              <a:ext cx="883852" cy="621125"/>
              <a:chOff x="4475129" y="3704177"/>
              <a:chExt cx="883852" cy="621125"/>
            </a:xfrm>
          </p:grpSpPr>
          <p:sp>
            <p:nvSpPr>
              <p:cNvPr id="1246" name="Google Shape;1246;p27"/>
              <p:cNvSpPr/>
              <p:nvPr/>
            </p:nvSpPr>
            <p:spPr>
              <a:xfrm>
                <a:off x="4475129" y="381381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7" name="Google Shape;1247;p27"/>
              <p:cNvSpPr/>
              <p:nvPr/>
            </p:nvSpPr>
            <p:spPr>
              <a:xfrm>
                <a:off x="4475224" y="3956875"/>
                <a:ext cx="87339" cy="116490"/>
              </a:xfrm>
              <a:custGeom>
                <a:avLst/>
                <a:gdLst/>
                <a:ahLst/>
                <a:cxnLst/>
                <a:rect l="l" t="t" r="r" b="b"/>
                <a:pathLst>
                  <a:path w="87339" h="116490" extrusionOk="0">
                    <a:moveTo>
                      <a:pt x="0" y="116491"/>
                    </a:moveTo>
                    <a:lnTo>
                      <a:pt x="0" y="0"/>
                    </a:lnTo>
                    <a:lnTo>
                      <a:pt x="87340" y="78009"/>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8" name="Google Shape;1248;p27"/>
              <p:cNvSpPr/>
              <p:nvPr/>
            </p:nvSpPr>
            <p:spPr>
              <a:xfrm>
                <a:off x="5292454" y="3959923"/>
                <a:ext cx="66431" cy="157162"/>
              </a:xfrm>
              <a:custGeom>
                <a:avLst/>
                <a:gdLst/>
                <a:ahLst/>
                <a:cxnLst/>
                <a:rect l="l" t="t" r="r" b="b"/>
                <a:pathLst>
                  <a:path w="66431" h="157162" extrusionOk="0">
                    <a:moveTo>
                      <a:pt x="66432" y="0"/>
                    </a:moveTo>
                    <a:lnTo>
                      <a:pt x="66432" y="109633"/>
                    </a:lnTo>
                    <a:lnTo>
                      <a:pt x="21859" y="157163"/>
                    </a:lnTo>
                    <a:lnTo>
                      <a:pt x="0" y="31623"/>
                    </a:lnTo>
                    <a:lnTo>
                      <a:pt x="66432"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9" name="Google Shape;1249;p27"/>
              <p:cNvSpPr/>
              <p:nvPr/>
            </p:nvSpPr>
            <p:spPr>
              <a:xfrm>
                <a:off x="4475129" y="3704177"/>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0" name="Google Shape;1250;p27"/>
              <p:cNvSpPr/>
              <p:nvPr/>
            </p:nvSpPr>
            <p:spPr>
              <a:xfrm>
                <a:off x="4600749" y="3773876"/>
                <a:ext cx="632686" cy="366022"/>
              </a:xfrm>
              <a:custGeom>
                <a:avLst/>
                <a:gdLst/>
                <a:ahLst/>
                <a:cxnLst/>
                <a:rect l="l" t="t" r="r" b="b"/>
                <a:pathLst>
                  <a:path w="632686" h="366022" extrusionOk="0">
                    <a:moveTo>
                      <a:pt x="632116" y="194048"/>
                    </a:moveTo>
                    <a:cubicBezTo>
                      <a:pt x="627555" y="237101"/>
                      <a:pt x="596952" y="279773"/>
                      <a:pt x="540025" y="312444"/>
                    </a:cubicBezTo>
                    <a:cubicBezTo>
                      <a:pt x="416475" y="383882"/>
                      <a:pt x="216136" y="383882"/>
                      <a:pt x="92586" y="312444"/>
                    </a:cubicBezTo>
                    <a:cubicBezTo>
                      <a:pt x="35564" y="279487"/>
                      <a:pt x="4962" y="237101"/>
                      <a:pt x="590" y="194048"/>
                    </a:cubicBezTo>
                    <a:cubicBezTo>
                      <a:pt x="-4732" y="143566"/>
                      <a:pt x="25965" y="92131"/>
                      <a:pt x="92586" y="53650"/>
                    </a:cubicBezTo>
                    <a:cubicBezTo>
                      <a:pt x="216136" y="-17883"/>
                      <a:pt x="416475" y="-17883"/>
                      <a:pt x="540025" y="53650"/>
                    </a:cubicBezTo>
                    <a:cubicBezTo>
                      <a:pt x="606646" y="92131"/>
                      <a:pt x="637343" y="143566"/>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1" name="Google Shape;1251;p27"/>
              <p:cNvSpPr/>
              <p:nvPr/>
            </p:nvSpPr>
            <p:spPr>
              <a:xfrm>
                <a:off x="4601339" y="3795784"/>
                <a:ext cx="631526" cy="344114"/>
              </a:xfrm>
              <a:custGeom>
                <a:avLst/>
                <a:gdLst/>
                <a:ahLst/>
                <a:cxnLst/>
                <a:rect l="l" t="t" r="r" b="b"/>
                <a:pathLst>
                  <a:path w="631526" h="344114" extrusionOk="0">
                    <a:moveTo>
                      <a:pt x="631527" y="172140"/>
                    </a:moveTo>
                    <a:cubicBezTo>
                      <a:pt x="626965" y="215194"/>
                      <a:pt x="596363" y="257865"/>
                      <a:pt x="539435" y="290536"/>
                    </a:cubicBezTo>
                    <a:cubicBezTo>
                      <a:pt x="415886" y="361974"/>
                      <a:pt x="215546" y="361974"/>
                      <a:pt x="91997" y="290536"/>
                    </a:cubicBezTo>
                    <a:cubicBezTo>
                      <a:pt x="34974" y="257580"/>
                      <a:pt x="4372" y="215194"/>
                      <a:pt x="0" y="172140"/>
                    </a:cubicBezTo>
                    <a:cubicBezTo>
                      <a:pt x="4372" y="128992"/>
                      <a:pt x="35069" y="86415"/>
                      <a:pt x="91997" y="53650"/>
                    </a:cubicBezTo>
                    <a:cubicBezTo>
                      <a:pt x="215546" y="-17883"/>
                      <a:pt x="415886" y="-17883"/>
                      <a:pt x="539435" y="53650"/>
                    </a:cubicBezTo>
                    <a:cubicBezTo>
                      <a:pt x="596553" y="86606"/>
                      <a:pt x="626965" y="128992"/>
                      <a:pt x="631527"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2" name="Google Shape;1252;p27"/>
              <p:cNvSpPr/>
              <p:nvPr/>
            </p:nvSpPr>
            <p:spPr>
              <a:xfrm>
                <a:off x="4762903" y="3878294"/>
                <a:ext cx="294875" cy="184975"/>
              </a:xfrm>
              <a:custGeom>
                <a:avLst/>
                <a:gdLst/>
                <a:ahLst/>
                <a:cxnLst/>
                <a:rect l="l" t="t" r="r" b="b"/>
                <a:pathLst>
                  <a:path w="294875" h="184975" extrusionOk="0">
                    <a:moveTo>
                      <a:pt x="149875" y="29718"/>
                    </a:moveTo>
                    <a:cubicBezTo>
                      <a:pt x="145992" y="29661"/>
                      <a:pt x="142113" y="29946"/>
                      <a:pt x="138280" y="30575"/>
                    </a:cubicBezTo>
                    <a:cubicBezTo>
                      <a:pt x="133053" y="31337"/>
                      <a:pt x="127256" y="32385"/>
                      <a:pt x="120793" y="33718"/>
                    </a:cubicBezTo>
                    <a:cubicBezTo>
                      <a:pt x="114331" y="35052"/>
                      <a:pt x="107583" y="36862"/>
                      <a:pt x="100645" y="38957"/>
                    </a:cubicBezTo>
                    <a:cubicBezTo>
                      <a:pt x="93881" y="40976"/>
                      <a:pt x="87273" y="43491"/>
                      <a:pt x="80877" y="46482"/>
                    </a:cubicBezTo>
                    <a:lnTo>
                      <a:pt x="130867" y="75914"/>
                    </a:lnTo>
                    <a:lnTo>
                      <a:pt x="140371" y="72676"/>
                    </a:lnTo>
                    <a:cubicBezTo>
                      <a:pt x="153296" y="68389"/>
                      <a:pt x="165461" y="64770"/>
                      <a:pt x="176960" y="61722"/>
                    </a:cubicBezTo>
                    <a:cubicBezTo>
                      <a:pt x="187719" y="58836"/>
                      <a:pt x="198734" y="57017"/>
                      <a:pt x="209844" y="56292"/>
                    </a:cubicBezTo>
                    <a:cubicBezTo>
                      <a:pt x="219965" y="55607"/>
                      <a:pt x="230125" y="56274"/>
                      <a:pt x="240066" y="58293"/>
                    </a:cubicBezTo>
                    <a:cubicBezTo>
                      <a:pt x="250273" y="60503"/>
                      <a:pt x="260052" y="64322"/>
                      <a:pt x="269052" y="69628"/>
                    </a:cubicBezTo>
                    <a:cubicBezTo>
                      <a:pt x="277834" y="74019"/>
                      <a:pt x="285351" y="80572"/>
                      <a:pt x="290911" y="88678"/>
                    </a:cubicBezTo>
                    <a:cubicBezTo>
                      <a:pt x="294627" y="94602"/>
                      <a:pt x="295796" y="101784"/>
                      <a:pt x="294142" y="108585"/>
                    </a:cubicBezTo>
                    <a:cubicBezTo>
                      <a:pt x="292032" y="116081"/>
                      <a:pt x="287927" y="122863"/>
                      <a:pt x="282262" y="128206"/>
                    </a:cubicBezTo>
                    <a:cubicBezTo>
                      <a:pt x="275287" y="135236"/>
                      <a:pt x="267503" y="141408"/>
                      <a:pt x="259073" y="146590"/>
                    </a:cubicBezTo>
                    <a:lnTo>
                      <a:pt x="291386" y="165640"/>
                    </a:lnTo>
                    <a:lnTo>
                      <a:pt x="273424" y="175641"/>
                    </a:lnTo>
                    <a:lnTo>
                      <a:pt x="240826" y="156591"/>
                    </a:lnTo>
                    <a:cubicBezTo>
                      <a:pt x="225325" y="164335"/>
                      <a:pt x="209083" y="170488"/>
                      <a:pt x="192357" y="174974"/>
                    </a:cubicBezTo>
                    <a:cubicBezTo>
                      <a:pt x="174870" y="179813"/>
                      <a:pt x="157003" y="183156"/>
                      <a:pt x="138945" y="184975"/>
                    </a:cubicBezTo>
                    <a:lnTo>
                      <a:pt x="121934" y="154400"/>
                    </a:lnTo>
                    <a:cubicBezTo>
                      <a:pt x="125070" y="154400"/>
                      <a:pt x="129727" y="154400"/>
                      <a:pt x="136094" y="153352"/>
                    </a:cubicBezTo>
                    <a:cubicBezTo>
                      <a:pt x="142462" y="152305"/>
                      <a:pt x="149590" y="151352"/>
                      <a:pt x="157478" y="149638"/>
                    </a:cubicBezTo>
                    <a:cubicBezTo>
                      <a:pt x="165366" y="147923"/>
                      <a:pt x="173539" y="145828"/>
                      <a:pt x="182283" y="143256"/>
                    </a:cubicBezTo>
                    <a:cubicBezTo>
                      <a:pt x="190769" y="140684"/>
                      <a:pt x="199057" y="137503"/>
                      <a:pt x="207087" y="133731"/>
                    </a:cubicBezTo>
                    <a:lnTo>
                      <a:pt x="156527" y="104489"/>
                    </a:lnTo>
                    <a:lnTo>
                      <a:pt x="149970" y="106775"/>
                    </a:lnTo>
                    <a:lnTo>
                      <a:pt x="143032" y="108966"/>
                    </a:lnTo>
                    <a:cubicBezTo>
                      <a:pt x="130297" y="113062"/>
                      <a:pt x="118702" y="116396"/>
                      <a:pt x="108058" y="118491"/>
                    </a:cubicBezTo>
                    <a:cubicBezTo>
                      <a:pt x="98291" y="120767"/>
                      <a:pt x="88331" y="122101"/>
                      <a:pt x="78311" y="122491"/>
                    </a:cubicBezTo>
                    <a:cubicBezTo>
                      <a:pt x="69466" y="122806"/>
                      <a:pt x="60618" y="121968"/>
                      <a:pt x="51986" y="120015"/>
                    </a:cubicBezTo>
                    <a:cubicBezTo>
                      <a:pt x="43454" y="118053"/>
                      <a:pt x="35257" y="114843"/>
                      <a:pt x="27656" y="110490"/>
                    </a:cubicBezTo>
                    <a:cubicBezTo>
                      <a:pt x="19316" y="106099"/>
                      <a:pt x="12072" y="99879"/>
                      <a:pt x="6463" y="92297"/>
                    </a:cubicBezTo>
                    <a:cubicBezTo>
                      <a:pt x="2407" y="86592"/>
                      <a:pt x="397" y="79677"/>
                      <a:pt x="760" y="72676"/>
                    </a:cubicBezTo>
                    <a:cubicBezTo>
                      <a:pt x="1486" y="65379"/>
                      <a:pt x="4402" y="58464"/>
                      <a:pt x="9124" y="52864"/>
                    </a:cubicBezTo>
                    <a:cubicBezTo>
                      <a:pt x="14936" y="45482"/>
                      <a:pt x="21863" y="39052"/>
                      <a:pt x="29652" y="33814"/>
                    </a:cubicBezTo>
                    <a:lnTo>
                      <a:pt x="0" y="17431"/>
                    </a:lnTo>
                    <a:lnTo>
                      <a:pt x="17582" y="7239"/>
                    </a:lnTo>
                    <a:lnTo>
                      <a:pt x="47234" y="24479"/>
                    </a:lnTo>
                    <a:cubicBezTo>
                      <a:pt x="61137" y="17393"/>
                      <a:pt x="75762" y="11839"/>
                      <a:pt x="90856" y="7906"/>
                    </a:cubicBezTo>
                    <a:cubicBezTo>
                      <a:pt x="105192" y="4238"/>
                      <a:pt x="119769" y="1591"/>
                      <a:pt x="134479" y="0"/>
                    </a:cubicBezTo>
                    <a:close/>
                    <a:moveTo>
                      <a:pt x="63485" y="83058"/>
                    </a:moveTo>
                    <a:cubicBezTo>
                      <a:pt x="70169" y="86887"/>
                      <a:pt x="77870" y="88544"/>
                      <a:pt x="85534" y="87821"/>
                    </a:cubicBezTo>
                    <a:cubicBezTo>
                      <a:pt x="95830" y="86668"/>
                      <a:pt x="105967" y="84363"/>
                      <a:pt x="115756" y="80963"/>
                    </a:cubicBezTo>
                    <a:lnTo>
                      <a:pt x="68237" y="53435"/>
                    </a:lnTo>
                    <a:cubicBezTo>
                      <a:pt x="50370" y="65056"/>
                      <a:pt x="48849" y="74581"/>
                      <a:pt x="63105" y="83058"/>
                    </a:cubicBezTo>
                    <a:close/>
                    <a:moveTo>
                      <a:pt x="230372" y="96964"/>
                    </a:moveTo>
                    <a:cubicBezTo>
                      <a:pt x="223092" y="93002"/>
                      <a:pt x="214710" y="91526"/>
                      <a:pt x="206517" y="92773"/>
                    </a:cubicBezTo>
                    <a:cubicBezTo>
                      <a:pt x="195274" y="94202"/>
                      <a:pt x="184174" y="96631"/>
                      <a:pt x="173349" y="100013"/>
                    </a:cubicBezTo>
                    <a:lnTo>
                      <a:pt x="220868" y="127444"/>
                    </a:lnTo>
                    <a:cubicBezTo>
                      <a:pt x="240636" y="115062"/>
                      <a:pt x="243677" y="104899"/>
                      <a:pt x="229992" y="969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3" name="Google Shape;1253;p27"/>
              <p:cNvSpPr/>
              <p:nvPr/>
            </p:nvSpPr>
            <p:spPr>
              <a:xfrm>
                <a:off x="4885122" y="4015740"/>
                <a:ext cx="19007" cy="25526"/>
              </a:xfrm>
              <a:custGeom>
                <a:avLst/>
                <a:gdLst/>
                <a:ahLst/>
                <a:cxnLst/>
                <a:rect l="l" t="t" r="r" b="b"/>
                <a:pathLst>
                  <a:path w="19007" h="25526"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4" name="Google Shape;1254;p27"/>
              <p:cNvSpPr/>
              <p:nvPr/>
            </p:nvSpPr>
            <p:spPr>
              <a:xfrm>
                <a:off x="5012188" y="4026598"/>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5" name="Google Shape;1255;p27"/>
              <p:cNvSpPr/>
              <p:nvPr/>
            </p:nvSpPr>
            <p:spPr>
              <a:xfrm>
                <a:off x="5026348" y="3963352"/>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6" name="Google Shape;1256;p27"/>
              <p:cNvSpPr/>
              <p:nvPr/>
            </p:nvSpPr>
            <p:spPr>
              <a:xfrm>
                <a:off x="4927509" y="3969734"/>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527"/>
                      <a:pt x="16537" y="20860"/>
                    </a:cubicBezTo>
                    <a:cubicBezTo>
                      <a:pt x="15586" y="2019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7" name="Google Shape;1257;p27"/>
              <p:cNvSpPr/>
              <p:nvPr/>
            </p:nvSpPr>
            <p:spPr>
              <a:xfrm>
                <a:off x="4830855" y="3914584"/>
                <a:ext cx="58543" cy="38957"/>
              </a:xfrm>
              <a:custGeom>
                <a:avLst/>
                <a:gdLst/>
                <a:ahLst/>
                <a:cxnLst/>
                <a:rect l="l" t="t" r="r" b="b"/>
                <a:pathLst>
                  <a:path w="58543" h="38957" extrusionOk="0">
                    <a:moveTo>
                      <a:pt x="0" y="11144"/>
                    </a:moveTo>
                    <a:lnTo>
                      <a:pt x="49040" y="38957"/>
                    </a:lnTo>
                    <a:lnTo>
                      <a:pt x="58543" y="31718"/>
                    </a:lnTo>
                    <a:cubicBezTo>
                      <a:pt x="58543" y="31718"/>
                      <a:pt x="52461" y="24574"/>
                      <a:pt x="51986" y="23908"/>
                    </a:cubicBezTo>
                    <a:cubicBezTo>
                      <a:pt x="47584" y="18878"/>
                      <a:pt x="42420" y="14573"/>
                      <a:pt x="36685" y="11144"/>
                    </a:cubicBezTo>
                    <a:cubicBezTo>
                      <a:pt x="33073" y="10477"/>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8" name="Google Shape;1258;p27"/>
              <p:cNvSpPr/>
              <p:nvPr/>
            </p:nvSpPr>
            <p:spPr>
              <a:xfrm>
                <a:off x="4885122" y="3883437"/>
                <a:ext cx="27275" cy="24574"/>
              </a:xfrm>
              <a:custGeom>
                <a:avLst/>
                <a:gdLst/>
                <a:ahLst/>
                <a:cxnLst/>
                <a:rect l="l" t="t" r="r" b="b"/>
                <a:pathLst>
                  <a:path w="27275" h="24574" extrusionOk="0">
                    <a:moveTo>
                      <a:pt x="27276" y="24575"/>
                    </a:moveTo>
                    <a:lnTo>
                      <a:pt x="27276" y="7334"/>
                    </a:lnTo>
                    <a:lnTo>
                      <a:pt x="4752" y="0"/>
                    </a:lnTo>
                    <a:lnTo>
                      <a:pt x="0" y="13526"/>
                    </a:lnTo>
                    <a:lnTo>
                      <a:pt x="1140" y="19621"/>
                    </a:lnTo>
                    <a:lnTo>
                      <a:pt x="27276"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9" name="Google Shape;1259;p27"/>
              <p:cNvSpPr/>
              <p:nvPr/>
            </p:nvSpPr>
            <p:spPr>
              <a:xfrm>
                <a:off x="4762903" y="3878389"/>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0" name="Google Shape;1260;p27"/>
              <p:cNvSpPr/>
              <p:nvPr/>
            </p:nvSpPr>
            <p:spPr>
              <a:xfrm>
                <a:off x="4763854" y="3936015"/>
                <a:ext cx="29936" cy="30289"/>
              </a:xfrm>
              <a:custGeom>
                <a:avLst/>
                <a:gdLst/>
                <a:ahLst/>
                <a:cxnLst/>
                <a:rect l="l" t="t" r="r" b="b"/>
                <a:pathLst>
                  <a:path w="29936" h="30289" extrusionOk="0">
                    <a:moveTo>
                      <a:pt x="0" y="17812"/>
                    </a:moveTo>
                    <a:lnTo>
                      <a:pt x="0" y="0"/>
                    </a:lnTo>
                    <a:lnTo>
                      <a:pt x="29937" y="0"/>
                    </a:lnTo>
                    <a:lnTo>
                      <a:pt x="22619" y="15907"/>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1" name="Google Shape;1261;p27"/>
              <p:cNvSpPr/>
              <p:nvPr/>
            </p:nvSpPr>
            <p:spPr>
              <a:xfrm>
                <a:off x="4762618" y="3860577"/>
                <a:ext cx="295161" cy="185547"/>
              </a:xfrm>
              <a:custGeom>
                <a:avLst/>
                <a:gdLst/>
                <a:ahLst/>
                <a:cxnLst/>
                <a:rect l="l" t="t" r="r" b="b"/>
                <a:pathLst>
                  <a:path w="295161" h="185547" extrusionOk="0">
                    <a:moveTo>
                      <a:pt x="150160" y="30194"/>
                    </a:moveTo>
                    <a:cubicBezTo>
                      <a:pt x="146275" y="30185"/>
                      <a:pt x="142396" y="30499"/>
                      <a:pt x="138565" y="31147"/>
                    </a:cubicBezTo>
                    <a:cubicBezTo>
                      <a:pt x="133338" y="31909"/>
                      <a:pt x="127541" y="32956"/>
                      <a:pt x="121078" y="34290"/>
                    </a:cubicBezTo>
                    <a:cubicBezTo>
                      <a:pt x="114616" y="35623"/>
                      <a:pt x="107868" y="37433"/>
                      <a:pt x="100930" y="39529"/>
                    </a:cubicBezTo>
                    <a:cubicBezTo>
                      <a:pt x="94166" y="41548"/>
                      <a:pt x="87558" y="44063"/>
                      <a:pt x="81162"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567" y="61017"/>
                      <a:pt x="260366" y="64846"/>
                      <a:pt x="269337" y="70199"/>
                    </a:cubicBezTo>
                    <a:cubicBezTo>
                      <a:pt x="278119" y="74590"/>
                      <a:pt x="285636" y="81144"/>
                      <a:pt x="291196" y="89249"/>
                    </a:cubicBezTo>
                    <a:cubicBezTo>
                      <a:pt x="294912" y="95174"/>
                      <a:pt x="296081" y="102356"/>
                      <a:pt x="294427" y="109156"/>
                    </a:cubicBezTo>
                    <a:cubicBezTo>
                      <a:pt x="292289" y="116643"/>
                      <a:pt x="288183" y="123425"/>
                      <a:pt x="282548" y="128778"/>
                    </a:cubicBezTo>
                    <a:cubicBezTo>
                      <a:pt x="275572" y="135807"/>
                      <a:pt x="267788" y="141980"/>
                      <a:pt x="259358" y="147161"/>
                    </a:cubicBezTo>
                    <a:lnTo>
                      <a:pt x="291671" y="166211"/>
                    </a:lnTo>
                    <a:lnTo>
                      <a:pt x="273709" y="176213"/>
                    </a:lnTo>
                    <a:lnTo>
                      <a:pt x="241111" y="157163"/>
                    </a:lnTo>
                    <a:cubicBezTo>
                      <a:pt x="225591" y="164868"/>
                      <a:pt x="209359" y="171022"/>
                      <a:pt x="192642" y="175546"/>
                    </a:cubicBezTo>
                    <a:cubicBezTo>
                      <a:pt x="175155" y="180384"/>
                      <a:pt x="157288" y="183728"/>
                      <a:pt x="139230" y="185547"/>
                    </a:cubicBezTo>
                    <a:lnTo>
                      <a:pt x="122219" y="154972"/>
                    </a:lnTo>
                    <a:cubicBezTo>
                      <a:pt x="126956" y="154848"/>
                      <a:pt x="131684" y="154467"/>
                      <a:pt x="136379" y="153829"/>
                    </a:cubicBezTo>
                    <a:cubicBezTo>
                      <a:pt x="143567" y="153010"/>
                      <a:pt x="150702" y="151800"/>
                      <a:pt x="157763" y="150209"/>
                    </a:cubicBezTo>
                    <a:cubicBezTo>
                      <a:pt x="165556" y="148495"/>
                      <a:pt x="173824" y="146399"/>
                      <a:pt x="182568" y="143828"/>
                    </a:cubicBezTo>
                    <a:cubicBezTo>
                      <a:pt x="191055" y="141256"/>
                      <a:pt x="199342" y="138074"/>
                      <a:pt x="207373" y="134303"/>
                    </a:cubicBezTo>
                    <a:lnTo>
                      <a:pt x="156812" y="105061"/>
                    </a:lnTo>
                    <a:lnTo>
                      <a:pt x="150255" y="107347"/>
                    </a:lnTo>
                    <a:lnTo>
                      <a:pt x="143317" y="109442"/>
                    </a:lnTo>
                    <a:cubicBezTo>
                      <a:pt x="130582" y="113633"/>
                      <a:pt x="118987" y="116967"/>
                      <a:pt x="108343" y="118967"/>
                    </a:cubicBezTo>
                    <a:cubicBezTo>
                      <a:pt x="98576" y="121244"/>
                      <a:pt x="88616" y="122577"/>
                      <a:pt x="78596" y="122968"/>
                    </a:cubicBezTo>
                    <a:cubicBezTo>
                      <a:pt x="69751" y="123282"/>
                      <a:pt x="60903" y="122444"/>
                      <a:pt x="52271" y="120491"/>
                    </a:cubicBezTo>
                    <a:cubicBezTo>
                      <a:pt x="43728" y="118567"/>
                      <a:pt x="35526" y="115348"/>
                      <a:pt x="27941" y="110966"/>
                    </a:cubicBezTo>
                    <a:cubicBezTo>
                      <a:pt x="19562" y="106632"/>
                      <a:pt x="12305" y="100403"/>
                      <a:pt x="6748" y="92773"/>
                    </a:cubicBezTo>
                    <a:cubicBezTo>
                      <a:pt x="2672" y="87078"/>
                      <a:pt x="660" y="80153"/>
                      <a:pt x="1045" y="73152"/>
                    </a:cubicBezTo>
                    <a:cubicBezTo>
                      <a:pt x="1789" y="65856"/>
                      <a:pt x="4703" y="58950"/>
                      <a:pt x="9409" y="53340"/>
                    </a:cubicBezTo>
                    <a:cubicBezTo>
                      <a:pt x="15218" y="45958"/>
                      <a:pt x="22145" y="39529"/>
                      <a:pt x="29937" y="34290"/>
                    </a:cubicBezTo>
                    <a:lnTo>
                      <a:pt x="0" y="16954"/>
                    </a:lnTo>
                    <a:lnTo>
                      <a:pt x="17582" y="6763"/>
                    </a:lnTo>
                    <a:lnTo>
                      <a:pt x="47234" y="23908"/>
                    </a:lnTo>
                    <a:cubicBezTo>
                      <a:pt x="61159" y="17021"/>
                      <a:pt x="75784" y="11649"/>
                      <a:pt x="90856" y="7906"/>
                    </a:cubicBezTo>
                    <a:cubicBezTo>
                      <a:pt x="105192" y="4239"/>
                      <a:pt x="119769" y="1591"/>
                      <a:pt x="134479" y="0"/>
                    </a:cubicBezTo>
                    <a:close/>
                    <a:moveTo>
                      <a:pt x="63770" y="83629"/>
                    </a:moveTo>
                    <a:cubicBezTo>
                      <a:pt x="70454" y="87459"/>
                      <a:pt x="78155" y="89116"/>
                      <a:pt x="85819" y="88392"/>
                    </a:cubicBezTo>
                    <a:cubicBezTo>
                      <a:pt x="96108" y="87192"/>
                      <a:pt x="106239" y="84887"/>
                      <a:pt x="116041" y="81534"/>
                    </a:cubicBezTo>
                    <a:lnTo>
                      <a:pt x="68522" y="54007"/>
                    </a:lnTo>
                    <a:cubicBezTo>
                      <a:pt x="50655" y="65437"/>
                      <a:pt x="49135" y="75343"/>
                      <a:pt x="63390" y="83629"/>
                    </a:cubicBezTo>
                    <a:close/>
                    <a:moveTo>
                      <a:pt x="230657" y="97536"/>
                    </a:moveTo>
                    <a:cubicBezTo>
                      <a:pt x="223387" y="93536"/>
                      <a:pt x="215004" y="92030"/>
                      <a:pt x="206802" y="93250"/>
                    </a:cubicBezTo>
                    <a:cubicBezTo>
                      <a:pt x="195559" y="94764"/>
                      <a:pt x="184469" y="97222"/>
                      <a:pt x="173634" y="100584"/>
                    </a:cubicBezTo>
                    <a:lnTo>
                      <a:pt x="221153" y="127921"/>
                    </a:lnTo>
                    <a:cubicBezTo>
                      <a:pt x="240731" y="115634"/>
                      <a:pt x="243962" y="105442"/>
                      <a:pt x="230277"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62" name="Google Shape;1262;p27"/>
            <p:cNvGrpSpPr/>
            <p:nvPr/>
          </p:nvGrpSpPr>
          <p:grpSpPr>
            <a:xfrm>
              <a:off x="2665504" y="2818605"/>
              <a:ext cx="883852" cy="621125"/>
              <a:chOff x="4475129" y="3560730"/>
              <a:chExt cx="883852" cy="621125"/>
            </a:xfrm>
          </p:grpSpPr>
          <p:sp>
            <p:nvSpPr>
              <p:cNvPr id="1263" name="Google Shape;1263;p27"/>
              <p:cNvSpPr/>
              <p:nvPr/>
            </p:nvSpPr>
            <p:spPr>
              <a:xfrm>
                <a:off x="4475129" y="367036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4" name="Google Shape;1264;p27"/>
              <p:cNvSpPr/>
              <p:nvPr/>
            </p:nvSpPr>
            <p:spPr>
              <a:xfrm>
                <a:off x="4475224" y="3813428"/>
                <a:ext cx="87339" cy="116586"/>
              </a:xfrm>
              <a:custGeom>
                <a:avLst/>
                <a:gdLst/>
                <a:ahLst/>
                <a:cxnLst/>
                <a:rect l="l" t="t" r="r" b="b"/>
                <a:pathLst>
                  <a:path w="87339" h="116586" extrusionOk="0">
                    <a:moveTo>
                      <a:pt x="0" y="116586"/>
                    </a:moveTo>
                    <a:lnTo>
                      <a:pt x="0" y="0"/>
                    </a:lnTo>
                    <a:lnTo>
                      <a:pt x="87340"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5" name="Google Shape;1265;p27"/>
              <p:cNvSpPr/>
              <p:nvPr/>
            </p:nvSpPr>
            <p:spPr>
              <a:xfrm>
                <a:off x="5292454" y="3816476"/>
                <a:ext cx="66431" cy="157067"/>
              </a:xfrm>
              <a:custGeom>
                <a:avLst/>
                <a:gdLst/>
                <a:ahLst/>
                <a:cxnLst/>
                <a:rect l="l" t="t" r="r" b="b"/>
                <a:pathLst>
                  <a:path w="66431" h="157067" extrusionOk="0">
                    <a:moveTo>
                      <a:pt x="66432" y="0"/>
                    </a:moveTo>
                    <a:lnTo>
                      <a:pt x="66432" y="109633"/>
                    </a:lnTo>
                    <a:lnTo>
                      <a:pt x="21859" y="157067"/>
                    </a:lnTo>
                    <a:lnTo>
                      <a:pt x="0" y="31623"/>
                    </a:lnTo>
                    <a:lnTo>
                      <a:pt x="66432"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6" name="Google Shape;1266;p27"/>
              <p:cNvSpPr/>
              <p:nvPr/>
            </p:nvSpPr>
            <p:spPr>
              <a:xfrm>
                <a:off x="4475129" y="356073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7" name="Google Shape;1267;p27"/>
              <p:cNvSpPr/>
              <p:nvPr/>
            </p:nvSpPr>
            <p:spPr>
              <a:xfrm>
                <a:off x="4600749" y="3630358"/>
                <a:ext cx="632686" cy="366093"/>
              </a:xfrm>
              <a:custGeom>
                <a:avLst/>
                <a:gdLst/>
                <a:ahLst/>
                <a:cxnLst/>
                <a:rect l="l" t="t" r="r" b="b"/>
                <a:pathLst>
                  <a:path w="632686" h="366093" extrusionOk="0">
                    <a:moveTo>
                      <a:pt x="632116" y="194119"/>
                    </a:moveTo>
                    <a:cubicBezTo>
                      <a:pt x="627555" y="237173"/>
                      <a:pt x="596952" y="279844"/>
                      <a:pt x="540025" y="312515"/>
                    </a:cubicBezTo>
                    <a:cubicBezTo>
                      <a:pt x="416475" y="383953"/>
                      <a:pt x="216136" y="383953"/>
                      <a:pt x="92586" y="312515"/>
                    </a:cubicBezTo>
                    <a:cubicBezTo>
                      <a:pt x="35564" y="279559"/>
                      <a:pt x="4962" y="237173"/>
                      <a:pt x="590" y="194119"/>
                    </a:cubicBezTo>
                    <a:cubicBezTo>
                      <a:pt x="-4732" y="143637"/>
                      <a:pt x="25965" y="92202"/>
                      <a:pt x="92586" y="53721"/>
                    </a:cubicBezTo>
                    <a:cubicBezTo>
                      <a:pt x="216136" y="-17907"/>
                      <a:pt x="416475" y="-17907"/>
                      <a:pt x="540025" y="53721"/>
                    </a:cubicBezTo>
                    <a:cubicBezTo>
                      <a:pt x="606646" y="92202"/>
                      <a:pt x="637343" y="143637"/>
                      <a:pt x="632116" y="19411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8" name="Google Shape;1268;p27"/>
              <p:cNvSpPr/>
              <p:nvPr/>
            </p:nvSpPr>
            <p:spPr>
              <a:xfrm>
                <a:off x="4601339" y="3652337"/>
                <a:ext cx="631526" cy="344114"/>
              </a:xfrm>
              <a:custGeom>
                <a:avLst/>
                <a:gdLst/>
                <a:ahLst/>
                <a:cxnLst/>
                <a:rect l="l" t="t" r="r" b="b"/>
                <a:pathLst>
                  <a:path w="631526" h="344114" extrusionOk="0">
                    <a:moveTo>
                      <a:pt x="631527" y="172140"/>
                    </a:moveTo>
                    <a:cubicBezTo>
                      <a:pt x="626965" y="215194"/>
                      <a:pt x="596363" y="257865"/>
                      <a:pt x="539435" y="290536"/>
                    </a:cubicBezTo>
                    <a:cubicBezTo>
                      <a:pt x="415886" y="361974"/>
                      <a:pt x="215546" y="361974"/>
                      <a:pt x="91997" y="290536"/>
                    </a:cubicBezTo>
                    <a:cubicBezTo>
                      <a:pt x="34974" y="257580"/>
                      <a:pt x="4372" y="215194"/>
                      <a:pt x="0" y="172140"/>
                    </a:cubicBezTo>
                    <a:cubicBezTo>
                      <a:pt x="4372" y="128992"/>
                      <a:pt x="35069" y="86415"/>
                      <a:pt x="91997" y="53649"/>
                    </a:cubicBezTo>
                    <a:cubicBezTo>
                      <a:pt x="215546" y="-17883"/>
                      <a:pt x="415886" y="-17883"/>
                      <a:pt x="539435" y="53649"/>
                    </a:cubicBezTo>
                    <a:cubicBezTo>
                      <a:pt x="596553" y="86606"/>
                      <a:pt x="626965" y="129088"/>
                      <a:pt x="631527"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9" name="Google Shape;1269;p27"/>
              <p:cNvSpPr/>
              <p:nvPr/>
            </p:nvSpPr>
            <p:spPr>
              <a:xfrm>
                <a:off x="4762618" y="3735419"/>
                <a:ext cx="295161" cy="184403"/>
              </a:xfrm>
              <a:custGeom>
                <a:avLst/>
                <a:gdLst/>
                <a:ahLst/>
                <a:cxnLst/>
                <a:rect l="l" t="t" r="r" b="b"/>
                <a:pathLst>
                  <a:path w="295161" h="184403" extrusionOk="0">
                    <a:moveTo>
                      <a:pt x="150160" y="29146"/>
                    </a:moveTo>
                    <a:cubicBezTo>
                      <a:pt x="146278" y="29089"/>
                      <a:pt x="142398" y="29375"/>
                      <a:pt x="138565" y="30004"/>
                    </a:cubicBezTo>
                    <a:cubicBezTo>
                      <a:pt x="133338" y="30766"/>
                      <a:pt x="127541" y="31813"/>
                      <a:pt x="121078" y="33147"/>
                    </a:cubicBezTo>
                    <a:cubicBezTo>
                      <a:pt x="114616" y="34480"/>
                      <a:pt x="107868" y="36290"/>
                      <a:pt x="100930" y="38386"/>
                    </a:cubicBezTo>
                    <a:cubicBezTo>
                      <a:pt x="94166" y="40405"/>
                      <a:pt x="87558" y="42919"/>
                      <a:pt x="81162" y="45910"/>
                    </a:cubicBezTo>
                    <a:lnTo>
                      <a:pt x="131152" y="75342"/>
                    </a:lnTo>
                    <a:lnTo>
                      <a:pt x="140656" y="72104"/>
                    </a:lnTo>
                    <a:cubicBezTo>
                      <a:pt x="153581" y="67818"/>
                      <a:pt x="165746" y="64198"/>
                      <a:pt x="177246" y="61150"/>
                    </a:cubicBezTo>
                    <a:cubicBezTo>
                      <a:pt x="187994" y="58217"/>
                      <a:pt x="199009" y="56397"/>
                      <a:pt x="210129" y="55721"/>
                    </a:cubicBezTo>
                    <a:cubicBezTo>
                      <a:pt x="220250" y="55035"/>
                      <a:pt x="230410" y="55702"/>
                      <a:pt x="240351" y="57721"/>
                    </a:cubicBezTo>
                    <a:cubicBezTo>
                      <a:pt x="250558" y="59931"/>
                      <a:pt x="260337" y="63751"/>
                      <a:pt x="269337" y="69056"/>
                    </a:cubicBezTo>
                    <a:cubicBezTo>
                      <a:pt x="278119" y="73447"/>
                      <a:pt x="285636" y="80000"/>
                      <a:pt x="291196" y="88106"/>
                    </a:cubicBezTo>
                    <a:cubicBezTo>
                      <a:pt x="294912" y="94031"/>
                      <a:pt x="296081" y="101212"/>
                      <a:pt x="294427" y="108013"/>
                    </a:cubicBezTo>
                    <a:cubicBezTo>
                      <a:pt x="292289" y="115500"/>
                      <a:pt x="288183" y="122282"/>
                      <a:pt x="282548" y="127635"/>
                    </a:cubicBezTo>
                    <a:cubicBezTo>
                      <a:pt x="275572" y="134664"/>
                      <a:pt x="267788" y="140836"/>
                      <a:pt x="259358" y="146018"/>
                    </a:cubicBezTo>
                    <a:lnTo>
                      <a:pt x="291671" y="165068"/>
                    </a:lnTo>
                    <a:lnTo>
                      <a:pt x="273709" y="175069"/>
                    </a:lnTo>
                    <a:lnTo>
                      <a:pt x="241111" y="156019"/>
                    </a:lnTo>
                    <a:cubicBezTo>
                      <a:pt x="225610" y="163763"/>
                      <a:pt x="209368" y="169916"/>
                      <a:pt x="192642" y="174403"/>
                    </a:cubicBezTo>
                    <a:cubicBezTo>
                      <a:pt x="175155" y="179241"/>
                      <a:pt x="157288" y="182585"/>
                      <a:pt x="139230" y="184404"/>
                    </a:cubicBezTo>
                    <a:lnTo>
                      <a:pt x="122219" y="153829"/>
                    </a:lnTo>
                    <a:cubicBezTo>
                      <a:pt x="126956" y="153705"/>
                      <a:pt x="131684" y="153324"/>
                      <a:pt x="136379" y="152686"/>
                    </a:cubicBezTo>
                    <a:cubicBezTo>
                      <a:pt x="143567" y="151867"/>
                      <a:pt x="150702" y="150657"/>
                      <a:pt x="157763" y="149066"/>
                    </a:cubicBezTo>
                    <a:cubicBezTo>
                      <a:pt x="165556" y="147352"/>
                      <a:pt x="173824" y="145256"/>
                      <a:pt x="182568" y="142684"/>
                    </a:cubicBezTo>
                    <a:cubicBezTo>
                      <a:pt x="191055" y="140113"/>
                      <a:pt x="199342" y="136931"/>
                      <a:pt x="207373" y="133159"/>
                    </a:cubicBezTo>
                    <a:lnTo>
                      <a:pt x="156812" y="103917"/>
                    </a:lnTo>
                    <a:lnTo>
                      <a:pt x="150255" y="106204"/>
                    </a:lnTo>
                    <a:lnTo>
                      <a:pt x="143317" y="108299"/>
                    </a:lnTo>
                    <a:cubicBezTo>
                      <a:pt x="130582" y="112490"/>
                      <a:pt x="118987" y="115824"/>
                      <a:pt x="108343" y="117824"/>
                    </a:cubicBezTo>
                    <a:cubicBezTo>
                      <a:pt x="98576" y="120101"/>
                      <a:pt x="88616" y="121434"/>
                      <a:pt x="78596" y="121825"/>
                    </a:cubicBezTo>
                    <a:cubicBezTo>
                      <a:pt x="69751" y="122139"/>
                      <a:pt x="60903" y="121310"/>
                      <a:pt x="52271" y="119348"/>
                    </a:cubicBezTo>
                    <a:cubicBezTo>
                      <a:pt x="43739" y="117386"/>
                      <a:pt x="35542" y="114176"/>
                      <a:pt x="27941" y="109823"/>
                    </a:cubicBezTo>
                    <a:cubicBezTo>
                      <a:pt x="19602" y="105432"/>
                      <a:pt x="12357" y="99212"/>
                      <a:pt x="6748" y="91630"/>
                    </a:cubicBezTo>
                    <a:cubicBezTo>
                      <a:pt x="2678" y="85896"/>
                      <a:pt x="668" y="78943"/>
                      <a:pt x="1045" y="71914"/>
                    </a:cubicBezTo>
                    <a:cubicBezTo>
                      <a:pt x="1790" y="64646"/>
                      <a:pt x="4704" y="57778"/>
                      <a:pt x="9409" y="52197"/>
                    </a:cubicBezTo>
                    <a:cubicBezTo>
                      <a:pt x="15221" y="44815"/>
                      <a:pt x="22148" y="38386"/>
                      <a:pt x="29937" y="33147"/>
                    </a:cubicBezTo>
                    <a:lnTo>
                      <a:pt x="0" y="15811"/>
                    </a:lnTo>
                    <a:lnTo>
                      <a:pt x="17582" y="5620"/>
                    </a:lnTo>
                    <a:lnTo>
                      <a:pt x="47234" y="22765"/>
                    </a:lnTo>
                    <a:cubicBezTo>
                      <a:pt x="61313" y="16288"/>
                      <a:pt x="76028" y="11306"/>
                      <a:pt x="91141" y="7906"/>
                    </a:cubicBezTo>
                    <a:cubicBezTo>
                      <a:pt x="105477" y="4238"/>
                      <a:pt x="120054" y="1591"/>
                      <a:pt x="134764" y="0"/>
                    </a:cubicBezTo>
                    <a:close/>
                    <a:moveTo>
                      <a:pt x="63770" y="82486"/>
                    </a:moveTo>
                    <a:cubicBezTo>
                      <a:pt x="70454" y="86315"/>
                      <a:pt x="78155" y="87973"/>
                      <a:pt x="85819" y="87249"/>
                    </a:cubicBezTo>
                    <a:cubicBezTo>
                      <a:pt x="96116" y="86096"/>
                      <a:pt x="106252" y="83791"/>
                      <a:pt x="116041" y="80391"/>
                    </a:cubicBezTo>
                    <a:lnTo>
                      <a:pt x="68522" y="52864"/>
                    </a:lnTo>
                    <a:cubicBezTo>
                      <a:pt x="50655" y="64389"/>
                      <a:pt x="49135" y="74581"/>
                      <a:pt x="63390" y="82486"/>
                    </a:cubicBezTo>
                    <a:close/>
                    <a:moveTo>
                      <a:pt x="230657" y="96393"/>
                    </a:moveTo>
                    <a:cubicBezTo>
                      <a:pt x="223377" y="92430"/>
                      <a:pt x="214995" y="90954"/>
                      <a:pt x="206802" y="92202"/>
                    </a:cubicBezTo>
                    <a:cubicBezTo>
                      <a:pt x="195559" y="93631"/>
                      <a:pt x="184459" y="96060"/>
                      <a:pt x="173634" y="99441"/>
                    </a:cubicBezTo>
                    <a:lnTo>
                      <a:pt x="221153" y="126873"/>
                    </a:lnTo>
                    <a:cubicBezTo>
                      <a:pt x="240921" y="114490"/>
                      <a:pt x="243962" y="104327"/>
                      <a:pt x="230277" y="9639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0" name="Google Shape;1270;p27"/>
              <p:cNvSpPr/>
              <p:nvPr/>
            </p:nvSpPr>
            <p:spPr>
              <a:xfrm>
                <a:off x="4885122" y="3872293"/>
                <a:ext cx="19007" cy="25526"/>
              </a:xfrm>
              <a:custGeom>
                <a:avLst/>
                <a:gdLst/>
                <a:ahLst/>
                <a:cxnLst/>
                <a:rect l="l" t="t" r="r" b="b"/>
                <a:pathLst>
                  <a:path w="19007" h="25526"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1" name="Google Shape;1271;p27"/>
              <p:cNvSpPr/>
              <p:nvPr/>
            </p:nvSpPr>
            <p:spPr>
              <a:xfrm>
                <a:off x="5012188" y="3883151"/>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2" name="Google Shape;1272;p27"/>
              <p:cNvSpPr/>
              <p:nvPr/>
            </p:nvSpPr>
            <p:spPr>
              <a:xfrm>
                <a:off x="5026348" y="3819906"/>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3" name="Google Shape;1273;p27"/>
              <p:cNvSpPr/>
              <p:nvPr/>
            </p:nvSpPr>
            <p:spPr>
              <a:xfrm>
                <a:off x="4927509" y="3826287"/>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527"/>
                      <a:pt x="16537" y="20860"/>
                    </a:cubicBezTo>
                    <a:cubicBezTo>
                      <a:pt x="15586" y="2019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4" name="Google Shape;1274;p27"/>
              <p:cNvSpPr/>
              <p:nvPr/>
            </p:nvSpPr>
            <p:spPr>
              <a:xfrm>
                <a:off x="4830855" y="3771042"/>
                <a:ext cx="58543" cy="38957"/>
              </a:xfrm>
              <a:custGeom>
                <a:avLst/>
                <a:gdLst/>
                <a:ahLst/>
                <a:cxnLst/>
                <a:rect l="l" t="t" r="r" b="b"/>
                <a:pathLst>
                  <a:path w="58543" h="38957" extrusionOk="0">
                    <a:moveTo>
                      <a:pt x="0" y="11239"/>
                    </a:moveTo>
                    <a:lnTo>
                      <a:pt x="49040" y="38957"/>
                    </a:lnTo>
                    <a:lnTo>
                      <a:pt x="58543" y="31718"/>
                    </a:lnTo>
                    <a:cubicBezTo>
                      <a:pt x="58543" y="31718"/>
                      <a:pt x="52461" y="24574"/>
                      <a:pt x="51986" y="23908"/>
                    </a:cubicBezTo>
                    <a:cubicBezTo>
                      <a:pt x="47584" y="18878"/>
                      <a:pt x="42420" y="14573"/>
                      <a:pt x="36685" y="11144"/>
                    </a:cubicBezTo>
                    <a:cubicBezTo>
                      <a:pt x="33073" y="10478"/>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5" name="Google Shape;1275;p27"/>
              <p:cNvSpPr/>
              <p:nvPr/>
            </p:nvSpPr>
            <p:spPr>
              <a:xfrm>
                <a:off x="4885122" y="3739991"/>
                <a:ext cx="27275" cy="24574"/>
              </a:xfrm>
              <a:custGeom>
                <a:avLst/>
                <a:gdLst/>
                <a:ahLst/>
                <a:cxnLst/>
                <a:rect l="l" t="t" r="r" b="b"/>
                <a:pathLst>
                  <a:path w="27275" h="24574" extrusionOk="0">
                    <a:moveTo>
                      <a:pt x="27276" y="24575"/>
                    </a:moveTo>
                    <a:lnTo>
                      <a:pt x="27276" y="7334"/>
                    </a:lnTo>
                    <a:lnTo>
                      <a:pt x="4752" y="0"/>
                    </a:lnTo>
                    <a:lnTo>
                      <a:pt x="0" y="13526"/>
                    </a:lnTo>
                    <a:lnTo>
                      <a:pt x="1140" y="19621"/>
                    </a:lnTo>
                    <a:lnTo>
                      <a:pt x="27276"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6" name="Google Shape;1276;p27"/>
              <p:cNvSpPr/>
              <p:nvPr/>
            </p:nvSpPr>
            <p:spPr>
              <a:xfrm>
                <a:off x="4762903" y="3734942"/>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7" name="Google Shape;1277;p27"/>
              <p:cNvSpPr/>
              <p:nvPr/>
            </p:nvSpPr>
            <p:spPr>
              <a:xfrm>
                <a:off x="4763854" y="3792188"/>
                <a:ext cx="29936" cy="30194"/>
              </a:xfrm>
              <a:custGeom>
                <a:avLst/>
                <a:gdLst/>
                <a:ahLst/>
                <a:cxnLst/>
                <a:rect l="l" t="t" r="r" b="b"/>
                <a:pathLst>
                  <a:path w="29936" h="30194" extrusionOk="0">
                    <a:moveTo>
                      <a:pt x="0" y="17812"/>
                    </a:moveTo>
                    <a:lnTo>
                      <a:pt x="0" y="0"/>
                    </a:lnTo>
                    <a:lnTo>
                      <a:pt x="29937" y="0"/>
                    </a:lnTo>
                    <a:lnTo>
                      <a:pt x="22619" y="15907"/>
                    </a:lnTo>
                    <a:lnTo>
                      <a:pt x="9599" y="3019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8" name="Google Shape;1278;p27"/>
              <p:cNvSpPr/>
              <p:nvPr/>
            </p:nvSpPr>
            <p:spPr>
              <a:xfrm>
                <a:off x="4762903" y="3717226"/>
                <a:ext cx="294875" cy="185451"/>
              </a:xfrm>
              <a:custGeom>
                <a:avLst/>
                <a:gdLst/>
                <a:ahLst/>
                <a:cxnLst/>
                <a:rect l="l" t="t" r="r" b="b"/>
                <a:pathLst>
                  <a:path w="294875" h="185451" extrusionOk="0">
                    <a:moveTo>
                      <a:pt x="149875" y="30099"/>
                    </a:moveTo>
                    <a:cubicBezTo>
                      <a:pt x="145990" y="30089"/>
                      <a:pt x="142111" y="30404"/>
                      <a:pt x="138280" y="31051"/>
                    </a:cubicBezTo>
                    <a:cubicBezTo>
                      <a:pt x="133053" y="31813"/>
                      <a:pt x="127256" y="32861"/>
                      <a:pt x="120793" y="34195"/>
                    </a:cubicBezTo>
                    <a:cubicBezTo>
                      <a:pt x="114331" y="35528"/>
                      <a:pt x="107583" y="37338"/>
                      <a:pt x="100645" y="39433"/>
                    </a:cubicBezTo>
                    <a:cubicBezTo>
                      <a:pt x="93881" y="41453"/>
                      <a:pt x="87273" y="43967"/>
                      <a:pt x="80877" y="46958"/>
                    </a:cubicBezTo>
                    <a:lnTo>
                      <a:pt x="130867" y="76390"/>
                    </a:lnTo>
                    <a:lnTo>
                      <a:pt x="140371" y="73152"/>
                    </a:lnTo>
                    <a:cubicBezTo>
                      <a:pt x="153296" y="68866"/>
                      <a:pt x="165461" y="65151"/>
                      <a:pt x="176960" y="62198"/>
                    </a:cubicBezTo>
                    <a:cubicBezTo>
                      <a:pt x="187709" y="59264"/>
                      <a:pt x="198724" y="57445"/>
                      <a:pt x="209844" y="56769"/>
                    </a:cubicBezTo>
                    <a:cubicBezTo>
                      <a:pt x="219965" y="56083"/>
                      <a:pt x="230125" y="56750"/>
                      <a:pt x="240066" y="58769"/>
                    </a:cubicBezTo>
                    <a:cubicBezTo>
                      <a:pt x="250282" y="60922"/>
                      <a:pt x="260081" y="64751"/>
                      <a:pt x="269052" y="70104"/>
                    </a:cubicBezTo>
                    <a:cubicBezTo>
                      <a:pt x="277834" y="74495"/>
                      <a:pt x="285351" y="81048"/>
                      <a:pt x="290911" y="89154"/>
                    </a:cubicBezTo>
                    <a:cubicBezTo>
                      <a:pt x="294627" y="95079"/>
                      <a:pt x="295796" y="102260"/>
                      <a:pt x="294142" y="109061"/>
                    </a:cubicBezTo>
                    <a:cubicBezTo>
                      <a:pt x="291985" y="116538"/>
                      <a:pt x="287889" y="123311"/>
                      <a:pt x="282262" y="128683"/>
                    </a:cubicBezTo>
                    <a:cubicBezTo>
                      <a:pt x="275287" y="135712"/>
                      <a:pt x="267503" y="141884"/>
                      <a:pt x="259073" y="147066"/>
                    </a:cubicBezTo>
                    <a:lnTo>
                      <a:pt x="291386" y="166116"/>
                    </a:lnTo>
                    <a:lnTo>
                      <a:pt x="273424" y="176117"/>
                    </a:lnTo>
                    <a:lnTo>
                      <a:pt x="240826" y="157067"/>
                    </a:lnTo>
                    <a:cubicBezTo>
                      <a:pt x="225306" y="164773"/>
                      <a:pt x="209074" y="170926"/>
                      <a:pt x="192357" y="175450"/>
                    </a:cubicBezTo>
                    <a:cubicBezTo>
                      <a:pt x="174870" y="180289"/>
                      <a:pt x="157003" y="183632"/>
                      <a:pt x="138945" y="185452"/>
                    </a:cubicBezTo>
                    <a:lnTo>
                      <a:pt x="121934" y="154876"/>
                    </a:lnTo>
                    <a:cubicBezTo>
                      <a:pt x="126671" y="154752"/>
                      <a:pt x="131398" y="154372"/>
                      <a:pt x="136094" y="153733"/>
                    </a:cubicBezTo>
                    <a:cubicBezTo>
                      <a:pt x="143282" y="152914"/>
                      <a:pt x="150416" y="151705"/>
                      <a:pt x="157478" y="150114"/>
                    </a:cubicBezTo>
                    <a:cubicBezTo>
                      <a:pt x="165271" y="148399"/>
                      <a:pt x="173539" y="146304"/>
                      <a:pt x="182283" y="143732"/>
                    </a:cubicBezTo>
                    <a:cubicBezTo>
                      <a:pt x="190769" y="141160"/>
                      <a:pt x="199057" y="137979"/>
                      <a:pt x="207087" y="134207"/>
                    </a:cubicBezTo>
                    <a:lnTo>
                      <a:pt x="156527" y="104965"/>
                    </a:lnTo>
                    <a:lnTo>
                      <a:pt x="149970" y="107251"/>
                    </a:lnTo>
                    <a:lnTo>
                      <a:pt x="143032" y="109347"/>
                    </a:lnTo>
                    <a:cubicBezTo>
                      <a:pt x="130297" y="113538"/>
                      <a:pt x="118702" y="116872"/>
                      <a:pt x="108058" y="118872"/>
                    </a:cubicBezTo>
                    <a:cubicBezTo>
                      <a:pt x="98291" y="121148"/>
                      <a:pt x="88331" y="122482"/>
                      <a:pt x="78311" y="122872"/>
                    </a:cubicBezTo>
                    <a:cubicBezTo>
                      <a:pt x="69466" y="123187"/>
                      <a:pt x="60618" y="122349"/>
                      <a:pt x="51986" y="120396"/>
                    </a:cubicBezTo>
                    <a:cubicBezTo>
                      <a:pt x="43443" y="118472"/>
                      <a:pt x="35241" y="115252"/>
                      <a:pt x="27656" y="110871"/>
                    </a:cubicBezTo>
                    <a:cubicBezTo>
                      <a:pt x="19390" y="106528"/>
                      <a:pt x="12235" y="100336"/>
                      <a:pt x="6748" y="92773"/>
                    </a:cubicBezTo>
                    <a:cubicBezTo>
                      <a:pt x="2671" y="87078"/>
                      <a:pt x="660" y="80153"/>
                      <a:pt x="1045" y="73152"/>
                    </a:cubicBezTo>
                    <a:cubicBezTo>
                      <a:pt x="1789" y="65856"/>
                      <a:pt x="4702" y="58950"/>
                      <a:pt x="9409" y="53340"/>
                    </a:cubicBezTo>
                    <a:cubicBezTo>
                      <a:pt x="15217" y="45958"/>
                      <a:pt x="22145" y="39529"/>
                      <a:pt x="29937" y="34290"/>
                    </a:cubicBezTo>
                    <a:lnTo>
                      <a:pt x="0" y="16954"/>
                    </a:lnTo>
                    <a:lnTo>
                      <a:pt x="17582" y="6763"/>
                    </a:lnTo>
                    <a:lnTo>
                      <a:pt x="47234" y="23908"/>
                    </a:lnTo>
                    <a:cubicBezTo>
                      <a:pt x="61159" y="17021"/>
                      <a:pt x="75784" y="11649"/>
                      <a:pt x="90856" y="7906"/>
                    </a:cubicBezTo>
                    <a:cubicBezTo>
                      <a:pt x="105192" y="4238"/>
                      <a:pt x="119769" y="1591"/>
                      <a:pt x="134479" y="0"/>
                    </a:cubicBezTo>
                    <a:close/>
                    <a:moveTo>
                      <a:pt x="63105" y="83248"/>
                    </a:moveTo>
                    <a:cubicBezTo>
                      <a:pt x="69789" y="87078"/>
                      <a:pt x="77490" y="88735"/>
                      <a:pt x="85154" y="88011"/>
                    </a:cubicBezTo>
                    <a:cubicBezTo>
                      <a:pt x="95443" y="86811"/>
                      <a:pt x="105574" y="84506"/>
                      <a:pt x="115376" y="81153"/>
                    </a:cubicBezTo>
                    <a:lnTo>
                      <a:pt x="67857" y="53626"/>
                    </a:lnTo>
                    <a:cubicBezTo>
                      <a:pt x="50370" y="65341"/>
                      <a:pt x="48849" y="75247"/>
                      <a:pt x="63105" y="83248"/>
                    </a:cubicBezTo>
                    <a:close/>
                    <a:moveTo>
                      <a:pt x="229992" y="97155"/>
                    </a:moveTo>
                    <a:cubicBezTo>
                      <a:pt x="222721" y="93154"/>
                      <a:pt x="214339" y="91649"/>
                      <a:pt x="206137" y="92869"/>
                    </a:cubicBezTo>
                    <a:cubicBezTo>
                      <a:pt x="194894" y="94383"/>
                      <a:pt x="183803" y="96841"/>
                      <a:pt x="172969" y="100203"/>
                    </a:cubicBezTo>
                    <a:lnTo>
                      <a:pt x="220488" y="127540"/>
                    </a:lnTo>
                    <a:cubicBezTo>
                      <a:pt x="240446" y="115538"/>
                      <a:pt x="243677" y="105346"/>
                      <a:pt x="229992" y="9744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79" name="Google Shape;1279;p27"/>
            <p:cNvGrpSpPr/>
            <p:nvPr/>
          </p:nvGrpSpPr>
          <p:grpSpPr>
            <a:xfrm>
              <a:off x="2694110" y="2656109"/>
              <a:ext cx="883852" cy="621029"/>
              <a:chOff x="4503735" y="3398234"/>
              <a:chExt cx="883852" cy="621029"/>
            </a:xfrm>
          </p:grpSpPr>
          <p:sp>
            <p:nvSpPr>
              <p:cNvPr id="1280" name="Google Shape;1280;p27"/>
              <p:cNvSpPr/>
              <p:nvPr/>
            </p:nvSpPr>
            <p:spPr>
              <a:xfrm>
                <a:off x="4503735" y="3507771"/>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1" name="Google Shape;1281;p27"/>
              <p:cNvSpPr/>
              <p:nvPr/>
            </p:nvSpPr>
            <p:spPr>
              <a:xfrm>
                <a:off x="4503925" y="3650932"/>
                <a:ext cx="87244" cy="116490"/>
              </a:xfrm>
              <a:custGeom>
                <a:avLst/>
                <a:gdLst/>
                <a:ahLst/>
                <a:cxnLst/>
                <a:rect l="l" t="t" r="r" b="b"/>
                <a:pathLst>
                  <a:path w="87244" h="116490" extrusionOk="0">
                    <a:moveTo>
                      <a:pt x="0" y="116491"/>
                    </a:moveTo>
                    <a:lnTo>
                      <a:pt x="0" y="0"/>
                    </a:lnTo>
                    <a:lnTo>
                      <a:pt x="87245" y="77915"/>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2" name="Google Shape;1282;p27"/>
              <p:cNvSpPr/>
              <p:nvPr/>
            </p:nvSpPr>
            <p:spPr>
              <a:xfrm>
                <a:off x="5321061" y="3653980"/>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3" name="Google Shape;1283;p27"/>
              <p:cNvSpPr/>
              <p:nvPr/>
            </p:nvSpPr>
            <p:spPr>
              <a:xfrm>
                <a:off x="4503735" y="339823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4" name="Google Shape;1284;p27"/>
              <p:cNvSpPr/>
              <p:nvPr/>
            </p:nvSpPr>
            <p:spPr>
              <a:xfrm>
                <a:off x="4629431" y="3467838"/>
                <a:ext cx="632610" cy="366093"/>
              </a:xfrm>
              <a:custGeom>
                <a:avLst/>
                <a:gdLst/>
                <a:ahLst/>
                <a:cxnLst/>
                <a:rect l="l" t="t" r="r" b="b"/>
                <a:pathLst>
                  <a:path w="632610" h="366093" extrusionOk="0">
                    <a:moveTo>
                      <a:pt x="632041" y="194048"/>
                    </a:moveTo>
                    <a:cubicBezTo>
                      <a:pt x="627574" y="237101"/>
                      <a:pt x="596877" y="279773"/>
                      <a:pt x="539949" y="312444"/>
                    </a:cubicBezTo>
                    <a:cubicBezTo>
                      <a:pt x="416400" y="383977"/>
                      <a:pt x="216060" y="383977"/>
                      <a:pt x="92511" y="312444"/>
                    </a:cubicBezTo>
                    <a:cubicBezTo>
                      <a:pt x="35488" y="279487"/>
                      <a:pt x="4981" y="237101"/>
                      <a:pt x="610" y="194048"/>
                    </a:cubicBezTo>
                    <a:cubicBezTo>
                      <a:pt x="-4808" y="143566"/>
                      <a:pt x="25890" y="92131"/>
                      <a:pt x="92511" y="53650"/>
                    </a:cubicBezTo>
                    <a:cubicBezTo>
                      <a:pt x="216060" y="-17883"/>
                      <a:pt x="416400" y="-17883"/>
                      <a:pt x="539949" y="53650"/>
                    </a:cubicBezTo>
                    <a:cubicBezTo>
                      <a:pt x="606476" y="92131"/>
                      <a:pt x="637268" y="143566"/>
                      <a:pt x="632041"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5" name="Google Shape;1285;p27"/>
              <p:cNvSpPr/>
              <p:nvPr/>
            </p:nvSpPr>
            <p:spPr>
              <a:xfrm>
                <a:off x="4630040" y="3489745"/>
                <a:ext cx="631431" cy="344185"/>
              </a:xfrm>
              <a:custGeom>
                <a:avLst/>
                <a:gdLst/>
                <a:ahLst/>
                <a:cxnLst/>
                <a:rect l="l" t="t" r="r" b="b"/>
                <a:pathLst>
                  <a:path w="631431" h="344185" extrusionOk="0">
                    <a:moveTo>
                      <a:pt x="631432" y="172141"/>
                    </a:moveTo>
                    <a:cubicBezTo>
                      <a:pt x="626965" y="215194"/>
                      <a:pt x="596268" y="257866"/>
                      <a:pt x="539340" y="290536"/>
                    </a:cubicBezTo>
                    <a:cubicBezTo>
                      <a:pt x="415791" y="362069"/>
                      <a:pt x="215451" y="362069"/>
                      <a:pt x="91902" y="290536"/>
                    </a:cubicBezTo>
                    <a:cubicBezTo>
                      <a:pt x="34879" y="257580"/>
                      <a:pt x="4372" y="215194"/>
                      <a:pt x="0" y="172141"/>
                    </a:cubicBezTo>
                    <a:cubicBezTo>
                      <a:pt x="4372" y="129087"/>
                      <a:pt x="34974" y="86416"/>
                      <a:pt x="91902" y="53650"/>
                    </a:cubicBezTo>
                    <a:cubicBezTo>
                      <a:pt x="215451" y="-17883"/>
                      <a:pt x="415791" y="-17883"/>
                      <a:pt x="539340" y="53650"/>
                    </a:cubicBezTo>
                    <a:cubicBezTo>
                      <a:pt x="596363" y="86606"/>
                      <a:pt x="626965" y="129087"/>
                      <a:pt x="631432"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6" name="Google Shape;1286;p27"/>
              <p:cNvSpPr/>
              <p:nvPr/>
            </p:nvSpPr>
            <p:spPr>
              <a:xfrm>
                <a:off x="4791985" y="3572160"/>
                <a:ext cx="294810" cy="185070"/>
              </a:xfrm>
              <a:custGeom>
                <a:avLst/>
                <a:gdLst/>
                <a:ahLst/>
                <a:cxnLst/>
                <a:rect l="l" t="t" r="r" b="b"/>
                <a:pathLst>
                  <a:path w="294810" h="185070" extrusionOk="0">
                    <a:moveTo>
                      <a:pt x="149304" y="29813"/>
                    </a:moveTo>
                    <a:cubicBezTo>
                      <a:pt x="145417" y="29804"/>
                      <a:pt x="141540" y="30118"/>
                      <a:pt x="137710" y="30766"/>
                    </a:cubicBezTo>
                    <a:cubicBezTo>
                      <a:pt x="132578" y="31432"/>
                      <a:pt x="126685" y="32480"/>
                      <a:pt x="120223" y="33909"/>
                    </a:cubicBezTo>
                    <a:cubicBezTo>
                      <a:pt x="113760" y="35338"/>
                      <a:pt x="107108" y="36957"/>
                      <a:pt x="100170" y="39053"/>
                    </a:cubicBezTo>
                    <a:cubicBezTo>
                      <a:pt x="93383" y="41100"/>
                      <a:pt x="86747" y="43615"/>
                      <a:pt x="80307" y="46577"/>
                    </a:cubicBezTo>
                    <a:lnTo>
                      <a:pt x="131152" y="76010"/>
                    </a:lnTo>
                    <a:lnTo>
                      <a:pt x="140656" y="72771"/>
                    </a:lnTo>
                    <a:cubicBezTo>
                      <a:pt x="153581" y="68485"/>
                      <a:pt x="165841" y="64865"/>
                      <a:pt x="177246" y="61817"/>
                    </a:cubicBezTo>
                    <a:cubicBezTo>
                      <a:pt x="188013" y="58979"/>
                      <a:pt x="199019" y="57160"/>
                      <a:pt x="210129" y="56388"/>
                    </a:cubicBezTo>
                    <a:cubicBezTo>
                      <a:pt x="220279" y="55750"/>
                      <a:pt x="230467" y="56417"/>
                      <a:pt x="240446" y="58388"/>
                    </a:cubicBezTo>
                    <a:cubicBezTo>
                      <a:pt x="250491" y="60636"/>
                      <a:pt x="260109" y="64465"/>
                      <a:pt x="268957" y="69723"/>
                    </a:cubicBezTo>
                    <a:cubicBezTo>
                      <a:pt x="277729" y="74124"/>
                      <a:pt x="285256" y="80677"/>
                      <a:pt x="290816" y="88773"/>
                    </a:cubicBezTo>
                    <a:cubicBezTo>
                      <a:pt x="294579" y="94640"/>
                      <a:pt x="295748" y="101813"/>
                      <a:pt x="294047" y="108585"/>
                    </a:cubicBezTo>
                    <a:cubicBezTo>
                      <a:pt x="291937" y="116081"/>
                      <a:pt x="287832" y="122863"/>
                      <a:pt x="282167" y="128206"/>
                    </a:cubicBezTo>
                    <a:cubicBezTo>
                      <a:pt x="275220" y="135264"/>
                      <a:pt x="267437" y="141437"/>
                      <a:pt x="258978" y="146590"/>
                    </a:cubicBezTo>
                    <a:lnTo>
                      <a:pt x="291291" y="165640"/>
                    </a:lnTo>
                    <a:lnTo>
                      <a:pt x="272854" y="175736"/>
                    </a:lnTo>
                    <a:lnTo>
                      <a:pt x="240256" y="156686"/>
                    </a:lnTo>
                    <a:cubicBezTo>
                      <a:pt x="224755" y="164430"/>
                      <a:pt x="208513" y="170593"/>
                      <a:pt x="191786" y="175070"/>
                    </a:cubicBezTo>
                    <a:cubicBezTo>
                      <a:pt x="174299" y="179908"/>
                      <a:pt x="156432" y="183261"/>
                      <a:pt x="138375" y="185071"/>
                    </a:cubicBezTo>
                    <a:lnTo>
                      <a:pt x="121363" y="154496"/>
                    </a:lnTo>
                    <a:cubicBezTo>
                      <a:pt x="124500" y="154496"/>
                      <a:pt x="129251" y="154496"/>
                      <a:pt x="135619" y="153448"/>
                    </a:cubicBezTo>
                    <a:cubicBezTo>
                      <a:pt x="141987" y="152400"/>
                      <a:pt x="149019" y="151447"/>
                      <a:pt x="156908" y="149733"/>
                    </a:cubicBezTo>
                    <a:cubicBezTo>
                      <a:pt x="164796" y="148019"/>
                      <a:pt x="172969" y="145923"/>
                      <a:pt x="181712" y="143351"/>
                    </a:cubicBezTo>
                    <a:cubicBezTo>
                      <a:pt x="190218" y="140837"/>
                      <a:pt x="198515" y="137655"/>
                      <a:pt x="206517" y="133826"/>
                    </a:cubicBezTo>
                    <a:lnTo>
                      <a:pt x="155957" y="104585"/>
                    </a:lnTo>
                    <a:cubicBezTo>
                      <a:pt x="153809" y="105461"/>
                      <a:pt x="151623" y="106223"/>
                      <a:pt x="149400" y="106871"/>
                    </a:cubicBezTo>
                    <a:lnTo>
                      <a:pt x="142462" y="109061"/>
                    </a:lnTo>
                    <a:cubicBezTo>
                      <a:pt x="129727" y="113252"/>
                      <a:pt x="118132" y="116491"/>
                      <a:pt x="107488" y="118586"/>
                    </a:cubicBezTo>
                    <a:cubicBezTo>
                      <a:pt x="97722" y="120863"/>
                      <a:pt x="87761" y="122206"/>
                      <a:pt x="77741" y="122587"/>
                    </a:cubicBezTo>
                    <a:cubicBezTo>
                      <a:pt x="68896" y="122901"/>
                      <a:pt x="60048" y="122072"/>
                      <a:pt x="51415" y="120110"/>
                    </a:cubicBezTo>
                    <a:cubicBezTo>
                      <a:pt x="42890" y="118129"/>
                      <a:pt x="34694" y="114919"/>
                      <a:pt x="27086" y="110585"/>
                    </a:cubicBezTo>
                    <a:cubicBezTo>
                      <a:pt x="19103" y="106232"/>
                      <a:pt x="12162" y="100184"/>
                      <a:pt x="6748" y="92869"/>
                    </a:cubicBezTo>
                    <a:cubicBezTo>
                      <a:pt x="2692" y="87163"/>
                      <a:pt x="682" y="80248"/>
                      <a:pt x="1045" y="73247"/>
                    </a:cubicBezTo>
                    <a:cubicBezTo>
                      <a:pt x="1772" y="65951"/>
                      <a:pt x="4687" y="59036"/>
                      <a:pt x="9409" y="53435"/>
                    </a:cubicBezTo>
                    <a:cubicBezTo>
                      <a:pt x="15216" y="46053"/>
                      <a:pt x="22143" y="39624"/>
                      <a:pt x="29937" y="34385"/>
                    </a:cubicBezTo>
                    <a:lnTo>
                      <a:pt x="0" y="17050"/>
                    </a:lnTo>
                    <a:lnTo>
                      <a:pt x="17677" y="6763"/>
                    </a:lnTo>
                    <a:lnTo>
                      <a:pt x="47329" y="24003"/>
                    </a:lnTo>
                    <a:cubicBezTo>
                      <a:pt x="61238" y="17050"/>
                      <a:pt x="75867" y="11659"/>
                      <a:pt x="90951" y="7906"/>
                    </a:cubicBezTo>
                    <a:cubicBezTo>
                      <a:pt x="105292" y="4267"/>
                      <a:pt x="119868" y="1629"/>
                      <a:pt x="134574" y="0"/>
                    </a:cubicBezTo>
                    <a:close/>
                    <a:moveTo>
                      <a:pt x="63010" y="83153"/>
                    </a:moveTo>
                    <a:cubicBezTo>
                      <a:pt x="69644" y="87020"/>
                      <a:pt x="77328" y="88687"/>
                      <a:pt x="84964" y="87916"/>
                    </a:cubicBezTo>
                    <a:cubicBezTo>
                      <a:pt x="95280" y="86744"/>
                      <a:pt x="105443" y="84477"/>
                      <a:pt x="115281" y="81153"/>
                    </a:cubicBezTo>
                    <a:lnTo>
                      <a:pt x="67762" y="53626"/>
                    </a:lnTo>
                    <a:cubicBezTo>
                      <a:pt x="49990" y="65056"/>
                      <a:pt x="48374" y="74867"/>
                      <a:pt x="62725" y="83153"/>
                    </a:cubicBezTo>
                    <a:close/>
                    <a:moveTo>
                      <a:pt x="229802" y="97060"/>
                    </a:moveTo>
                    <a:cubicBezTo>
                      <a:pt x="222550" y="93116"/>
                      <a:pt x="214206" y="91640"/>
                      <a:pt x="206042" y="92869"/>
                    </a:cubicBezTo>
                    <a:cubicBezTo>
                      <a:pt x="194752" y="94279"/>
                      <a:pt x="183613" y="96736"/>
                      <a:pt x="172779" y="100203"/>
                    </a:cubicBezTo>
                    <a:lnTo>
                      <a:pt x="220298" y="127540"/>
                    </a:lnTo>
                    <a:cubicBezTo>
                      <a:pt x="239971" y="115157"/>
                      <a:pt x="243202" y="105061"/>
                      <a:pt x="229516"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7" name="Google Shape;1287;p27"/>
              <p:cNvSpPr/>
              <p:nvPr/>
            </p:nvSpPr>
            <p:spPr>
              <a:xfrm>
                <a:off x="4913728" y="3709701"/>
                <a:ext cx="19007" cy="25526"/>
              </a:xfrm>
              <a:custGeom>
                <a:avLst/>
                <a:gdLst/>
                <a:ahLst/>
                <a:cxnLst/>
                <a:rect l="l" t="t" r="r" b="b"/>
                <a:pathLst>
                  <a:path w="19007" h="25526" extrusionOk="0">
                    <a:moveTo>
                      <a:pt x="0" y="17145"/>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8" name="Google Shape;1288;p27"/>
              <p:cNvSpPr/>
              <p:nvPr/>
            </p:nvSpPr>
            <p:spPr>
              <a:xfrm>
                <a:off x="5040889" y="3720560"/>
                <a:ext cx="42006" cy="19716"/>
              </a:xfrm>
              <a:custGeom>
                <a:avLst/>
                <a:gdLst/>
                <a:ahLst/>
                <a:cxnLst/>
                <a:rect l="l" t="t" r="r" b="b"/>
                <a:pathLst>
                  <a:path w="42006" h="19716" extrusionOk="0">
                    <a:moveTo>
                      <a:pt x="42007" y="17145"/>
                    </a:moveTo>
                    <a:lnTo>
                      <a:pt x="42007" y="0"/>
                    </a:lnTo>
                    <a:lnTo>
                      <a:pt x="0" y="3239"/>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9" name="Google Shape;1289;p27"/>
              <p:cNvSpPr/>
              <p:nvPr/>
            </p:nvSpPr>
            <p:spPr>
              <a:xfrm>
                <a:off x="5054955" y="3657409"/>
                <a:ext cx="31457" cy="17335"/>
              </a:xfrm>
              <a:custGeom>
                <a:avLst/>
                <a:gdLst/>
                <a:ahLst/>
                <a:cxnLst/>
                <a:rect l="l" t="t" r="r" b="b"/>
                <a:pathLst>
                  <a:path w="31457" h="17335" extrusionOk="0">
                    <a:moveTo>
                      <a:pt x="31458" y="17335"/>
                    </a:moveTo>
                    <a:lnTo>
                      <a:pt x="31458" y="0"/>
                    </a:lnTo>
                    <a:lnTo>
                      <a:pt x="0" y="11335"/>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0" name="Google Shape;1290;p27"/>
              <p:cNvSpPr/>
              <p:nvPr/>
            </p:nvSpPr>
            <p:spPr>
              <a:xfrm>
                <a:off x="4956115" y="3663791"/>
                <a:ext cx="47423" cy="33051"/>
              </a:xfrm>
              <a:custGeom>
                <a:avLst/>
                <a:gdLst/>
                <a:ahLst/>
                <a:cxnLst/>
                <a:rect l="l" t="t" r="r" b="b"/>
                <a:pathLst>
                  <a:path w="47423" h="33051" extrusionOk="0">
                    <a:moveTo>
                      <a:pt x="0" y="10001"/>
                    </a:moveTo>
                    <a:lnTo>
                      <a:pt x="10454" y="0"/>
                    </a:lnTo>
                    <a:lnTo>
                      <a:pt x="47424" y="25527"/>
                    </a:lnTo>
                    <a:lnTo>
                      <a:pt x="45143" y="33052"/>
                    </a:lnTo>
                    <a:cubicBezTo>
                      <a:pt x="45143" y="33052"/>
                      <a:pt x="17582" y="21431"/>
                      <a:pt x="16632"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1" name="Google Shape;1291;p27"/>
              <p:cNvSpPr/>
              <p:nvPr/>
            </p:nvSpPr>
            <p:spPr>
              <a:xfrm>
                <a:off x="4859557" y="3608355"/>
                <a:ext cx="58448" cy="38957"/>
              </a:xfrm>
              <a:custGeom>
                <a:avLst/>
                <a:gdLst/>
                <a:ahLst/>
                <a:cxnLst/>
                <a:rect l="l" t="t" r="r" b="b"/>
                <a:pathLst>
                  <a:path w="58448" h="38957" extrusionOk="0">
                    <a:moveTo>
                      <a:pt x="0" y="11144"/>
                    </a:moveTo>
                    <a:lnTo>
                      <a:pt x="48945" y="38958"/>
                    </a:lnTo>
                    <a:lnTo>
                      <a:pt x="58448" y="31718"/>
                    </a:lnTo>
                    <a:cubicBezTo>
                      <a:pt x="58448" y="31718"/>
                      <a:pt x="52366" y="24575"/>
                      <a:pt x="51891" y="23908"/>
                    </a:cubicBezTo>
                    <a:cubicBezTo>
                      <a:pt x="47632" y="18917"/>
                      <a:pt x="42632" y="14612"/>
                      <a:pt x="37065" y="11144"/>
                    </a:cubicBezTo>
                    <a:cubicBezTo>
                      <a:pt x="33453" y="10478"/>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2" name="Google Shape;1292;p27"/>
              <p:cNvSpPr/>
              <p:nvPr/>
            </p:nvSpPr>
            <p:spPr>
              <a:xfrm>
                <a:off x="4913728" y="3577494"/>
                <a:ext cx="27275" cy="24479"/>
              </a:xfrm>
              <a:custGeom>
                <a:avLst/>
                <a:gdLst/>
                <a:ahLst/>
                <a:cxnLst/>
                <a:rect l="l" t="t" r="r" b="b"/>
                <a:pathLst>
                  <a:path w="27275" h="24479" extrusionOk="0">
                    <a:moveTo>
                      <a:pt x="27276" y="24479"/>
                    </a:moveTo>
                    <a:lnTo>
                      <a:pt x="27276" y="7334"/>
                    </a:lnTo>
                    <a:lnTo>
                      <a:pt x="4847"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3" name="Google Shape;1293;p27"/>
              <p:cNvSpPr/>
              <p:nvPr/>
            </p:nvSpPr>
            <p:spPr>
              <a:xfrm>
                <a:off x="4791510" y="3572351"/>
                <a:ext cx="26135" cy="19526"/>
              </a:xfrm>
              <a:custGeom>
                <a:avLst/>
                <a:gdLst/>
                <a:ahLst/>
                <a:cxnLst/>
                <a:rect l="l" t="t" r="r" b="b"/>
                <a:pathLst>
                  <a:path w="26135" h="19526" extrusionOk="0">
                    <a:moveTo>
                      <a:pt x="0" y="17240"/>
                    </a:moveTo>
                    <a:lnTo>
                      <a:pt x="0" y="0"/>
                    </a:lnTo>
                    <a:lnTo>
                      <a:pt x="26135" y="2858"/>
                    </a:lnTo>
                    <a:lnTo>
                      <a:pt x="17677" y="19526"/>
                    </a:lnTo>
                    <a:lnTo>
                      <a:pt x="0"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4" name="Google Shape;1294;p27"/>
              <p:cNvSpPr/>
              <p:nvPr/>
            </p:nvSpPr>
            <p:spPr>
              <a:xfrm>
                <a:off x="4792460" y="3629977"/>
                <a:ext cx="29936" cy="30289"/>
              </a:xfrm>
              <a:custGeom>
                <a:avLst/>
                <a:gdLst/>
                <a:ahLst/>
                <a:cxnLst/>
                <a:rect l="l" t="t" r="r" b="b"/>
                <a:pathLst>
                  <a:path w="29936" h="30289" extrusionOk="0">
                    <a:moveTo>
                      <a:pt x="0" y="18097"/>
                    </a:moveTo>
                    <a:lnTo>
                      <a:pt x="0" y="0"/>
                    </a:lnTo>
                    <a:lnTo>
                      <a:pt x="29937" y="0"/>
                    </a:lnTo>
                    <a:lnTo>
                      <a:pt x="22619" y="16002"/>
                    </a:lnTo>
                    <a:lnTo>
                      <a:pt x="969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5" name="Google Shape;1295;p27"/>
              <p:cNvSpPr/>
              <p:nvPr/>
            </p:nvSpPr>
            <p:spPr>
              <a:xfrm>
                <a:off x="4791985" y="3555587"/>
                <a:ext cx="294804" cy="184499"/>
              </a:xfrm>
              <a:custGeom>
                <a:avLst/>
                <a:gdLst/>
                <a:ahLst/>
                <a:cxnLst/>
                <a:rect l="l" t="t" r="r" b="b"/>
                <a:pathLst>
                  <a:path w="294804" h="184499" extrusionOk="0">
                    <a:moveTo>
                      <a:pt x="149304" y="29146"/>
                    </a:moveTo>
                    <a:cubicBezTo>
                      <a:pt x="145417" y="29185"/>
                      <a:pt x="141549" y="29508"/>
                      <a:pt x="137710" y="30099"/>
                    </a:cubicBezTo>
                    <a:cubicBezTo>
                      <a:pt x="132578" y="30861"/>
                      <a:pt x="126685" y="31909"/>
                      <a:pt x="120223" y="33242"/>
                    </a:cubicBezTo>
                    <a:cubicBezTo>
                      <a:pt x="113760" y="34576"/>
                      <a:pt x="107108" y="36385"/>
                      <a:pt x="100170" y="38481"/>
                    </a:cubicBezTo>
                    <a:cubicBezTo>
                      <a:pt x="93369" y="40481"/>
                      <a:pt x="86730" y="42996"/>
                      <a:pt x="80307" y="46006"/>
                    </a:cubicBezTo>
                    <a:lnTo>
                      <a:pt x="131152" y="75438"/>
                    </a:lnTo>
                    <a:lnTo>
                      <a:pt x="140656" y="72199"/>
                    </a:lnTo>
                    <a:cubicBezTo>
                      <a:pt x="153581" y="67913"/>
                      <a:pt x="165841" y="64198"/>
                      <a:pt x="177246" y="61246"/>
                    </a:cubicBezTo>
                    <a:cubicBezTo>
                      <a:pt x="187994" y="58321"/>
                      <a:pt x="199009" y="56502"/>
                      <a:pt x="210129" y="55816"/>
                    </a:cubicBezTo>
                    <a:cubicBezTo>
                      <a:pt x="220279" y="55121"/>
                      <a:pt x="230476" y="55797"/>
                      <a:pt x="240446" y="57817"/>
                    </a:cubicBezTo>
                    <a:cubicBezTo>
                      <a:pt x="250491" y="60065"/>
                      <a:pt x="260109" y="63893"/>
                      <a:pt x="268957" y="69151"/>
                    </a:cubicBezTo>
                    <a:cubicBezTo>
                      <a:pt x="277739" y="73542"/>
                      <a:pt x="285256" y="80096"/>
                      <a:pt x="290816" y="88201"/>
                    </a:cubicBezTo>
                    <a:cubicBezTo>
                      <a:pt x="294570" y="94107"/>
                      <a:pt x="295739" y="101308"/>
                      <a:pt x="294047" y="108109"/>
                    </a:cubicBezTo>
                    <a:cubicBezTo>
                      <a:pt x="291909" y="115595"/>
                      <a:pt x="287803" y="122377"/>
                      <a:pt x="282167" y="127730"/>
                    </a:cubicBezTo>
                    <a:cubicBezTo>
                      <a:pt x="275192" y="134760"/>
                      <a:pt x="267408" y="140932"/>
                      <a:pt x="258978" y="146113"/>
                    </a:cubicBezTo>
                    <a:lnTo>
                      <a:pt x="291291" y="165163"/>
                    </a:lnTo>
                    <a:lnTo>
                      <a:pt x="272854" y="175165"/>
                    </a:lnTo>
                    <a:lnTo>
                      <a:pt x="240256" y="156115"/>
                    </a:lnTo>
                    <a:cubicBezTo>
                      <a:pt x="224736" y="163821"/>
                      <a:pt x="208504" y="169974"/>
                      <a:pt x="191786" y="174498"/>
                    </a:cubicBezTo>
                    <a:cubicBezTo>
                      <a:pt x="174299" y="179337"/>
                      <a:pt x="156432" y="182689"/>
                      <a:pt x="138375" y="184499"/>
                    </a:cubicBezTo>
                    <a:lnTo>
                      <a:pt x="121363" y="153924"/>
                    </a:lnTo>
                    <a:cubicBezTo>
                      <a:pt x="126134" y="153800"/>
                      <a:pt x="130896" y="153419"/>
                      <a:pt x="135619" y="152781"/>
                    </a:cubicBezTo>
                    <a:cubicBezTo>
                      <a:pt x="142775" y="151962"/>
                      <a:pt x="149884" y="150752"/>
                      <a:pt x="156908" y="149162"/>
                    </a:cubicBezTo>
                    <a:cubicBezTo>
                      <a:pt x="164701" y="147447"/>
                      <a:pt x="172969" y="145351"/>
                      <a:pt x="181712" y="142780"/>
                    </a:cubicBezTo>
                    <a:cubicBezTo>
                      <a:pt x="190209" y="140227"/>
                      <a:pt x="198496" y="137046"/>
                      <a:pt x="206517" y="133255"/>
                    </a:cubicBezTo>
                    <a:lnTo>
                      <a:pt x="155957" y="104013"/>
                    </a:lnTo>
                    <a:lnTo>
                      <a:pt x="149400" y="106299"/>
                    </a:lnTo>
                    <a:lnTo>
                      <a:pt x="142462" y="108395"/>
                    </a:lnTo>
                    <a:cubicBezTo>
                      <a:pt x="129727" y="112585"/>
                      <a:pt x="118132" y="115919"/>
                      <a:pt x="107488" y="117920"/>
                    </a:cubicBezTo>
                    <a:cubicBezTo>
                      <a:pt x="97722" y="120196"/>
                      <a:pt x="87761" y="121539"/>
                      <a:pt x="77741" y="121920"/>
                    </a:cubicBezTo>
                    <a:cubicBezTo>
                      <a:pt x="68896" y="122234"/>
                      <a:pt x="60048" y="121406"/>
                      <a:pt x="51415" y="119443"/>
                    </a:cubicBezTo>
                    <a:cubicBezTo>
                      <a:pt x="42878" y="117500"/>
                      <a:pt x="34677" y="114290"/>
                      <a:pt x="27086" y="109918"/>
                    </a:cubicBezTo>
                    <a:cubicBezTo>
                      <a:pt x="19112" y="105680"/>
                      <a:pt x="12168" y="99727"/>
                      <a:pt x="6748" y="92488"/>
                    </a:cubicBezTo>
                    <a:cubicBezTo>
                      <a:pt x="2671" y="86792"/>
                      <a:pt x="660" y="79867"/>
                      <a:pt x="1045" y="72866"/>
                    </a:cubicBezTo>
                    <a:cubicBezTo>
                      <a:pt x="1790" y="65599"/>
                      <a:pt x="4704" y="58731"/>
                      <a:pt x="9409" y="53149"/>
                    </a:cubicBezTo>
                    <a:cubicBezTo>
                      <a:pt x="15245" y="45786"/>
                      <a:pt x="22168" y="39367"/>
                      <a:pt x="29937" y="34099"/>
                    </a:cubicBezTo>
                    <a:lnTo>
                      <a:pt x="0" y="16764"/>
                    </a:lnTo>
                    <a:lnTo>
                      <a:pt x="17202" y="6763"/>
                    </a:lnTo>
                    <a:lnTo>
                      <a:pt x="46854" y="23908"/>
                    </a:lnTo>
                    <a:cubicBezTo>
                      <a:pt x="60783" y="17031"/>
                      <a:pt x="75408" y="11668"/>
                      <a:pt x="90476" y="7906"/>
                    </a:cubicBezTo>
                    <a:cubicBezTo>
                      <a:pt x="104808" y="4220"/>
                      <a:pt x="119387" y="1581"/>
                      <a:pt x="134098" y="0"/>
                    </a:cubicBezTo>
                    <a:close/>
                    <a:moveTo>
                      <a:pt x="62725" y="82963"/>
                    </a:moveTo>
                    <a:cubicBezTo>
                      <a:pt x="69375" y="86792"/>
                      <a:pt x="77045" y="88449"/>
                      <a:pt x="84679" y="87725"/>
                    </a:cubicBezTo>
                    <a:cubicBezTo>
                      <a:pt x="95005" y="86563"/>
                      <a:pt x="105172" y="84258"/>
                      <a:pt x="114996" y="80867"/>
                    </a:cubicBezTo>
                    <a:lnTo>
                      <a:pt x="67477" y="53340"/>
                    </a:lnTo>
                    <a:cubicBezTo>
                      <a:pt x="49990" y="64389"/>
                      <a:pt x="48374" y="74295"/>
                      <a:pt x="62725" y="82963"/>
                    </a:cubicBezTo>
                    <a:close/>
                    <a:moveTo>
                      <a:pt x="229516" y="96869"/>
                    </a:moveTo>
                    <a:cubicBezTo>
                      <a:pt x="222256" y="92945"/>
                      <a:pt x="213930" y="91449"/>
                      <a:pt x="205757" y="92583"/>
                    </a:cubicBezTo>
                    <a:cubicBezTo>
                      <a:pt x="194485" y="94088"/>
                      <a:pt x="183357" y="96545"/>
                      <a:pt x="172494" y="99917"/>
                    </a:cubicBezTo>
                    <a:lnTo>
                      <a:pt x="220013" y="127254"/>
                    </a:lnTo>
                    <a:cubicBezTo>
                      <a:pt x="239971" y="114586"/>
                      <a:pt x="243202" y="104394"/>
                      <a:pt x="229516" y="96488"/>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96" name="Google Shape;1296;p27"/>
            <p:cNvSpPr/>
            <p:nvPr/>
          </p:nvSpPr>
          <p:spPr>
            <a:xfrm>
              <a:off x="3754828" y="439689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7" name="Google Shape;1297;p27"/>
            <p:cNvSpPr/>
            <p:nvPr/>
          </p:nvSpPr>
          <p:spPr>
            <a:xfrm>
              <a:off x="4924079" y="375300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8" name="Google Shape;1298;p27"/>
            <p:cNvSpPr/>
            <p:nvPr/>
          </p:nvSpPr>
          <p:spPr>
            <a:xfrm>
              <a:off x="3741903" y="316188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9" name="Google Shape;1299;p27"/>
            <p:cNvSpPr/>
            <p:nvPr/>
          </p:nvSpPr>
          <p:spPr>
            <a:xfrm>
              <a:off x="2152775" y="4481289"/>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0" name="Google Shape;1300;p27"/>
            <p:cNvSpPr/>
            <p:nvPr/>
          </p:nvSpPr>
          <p:spPr>
            <a:xfrm>
              <a:off x="5481476" y="4556632"/>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301" name="Google Shape;1301;p27"/>
            <p:cNvGrpSpPr/>
            <p:nvPr/>
          </p:nvGrpSpPr>
          <p:grpSpPr>
            <a:xfrm>
              <a:off x="3781914" y="3000342"/>
              <a:ext cx="883852" cy="621125"/>
              <a:chOff x="5591539" y="3742467"/>
              <a:chExt cx="883852" cy="621125"/>
            </a:xfrm>
          </p:grpSpPr>
          <p:sp>
            <p:nvSpPr>
              <p:cNvPr id="1302" name="Google Shape;1302;p27"/>
              <p:cNvSpPr/>
              <p:nvPr/>
            </p:nvSpPr>
            <p:spPr>
              <a:xfrm>
                <a:off x="5591539" y="3852100"/>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3" name="Google Shape;1303;p27"/>
              <p:cNvSpPr/>
              <p:nvPr/>
            </p:nvSpPr>
            <p:spPr>
              <a:xfrm>
                <a:off x="5591633" y="3995166"/>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4" name="Google Shape;1304;p27"/>
              <p:cNvSpPr/>
              <p:nvPr/>
            </p:nvSpPr>
            <p:spPr>
              <a:xfrm>
                <a:off x="6408864" y="3998214"/>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5" name="Google Shape;1305;p27"/>
              <p:cNvSpPr/>
              <p:nvPr/>
            </p:nvSpPr>
            <p:spPr>
              <a:xfrm>
                <a:off x="5591539" y="3742467"/>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6" name="Google Shape;1306;p27"/>
              <p:cNvSpPr/>
              <p:nvPr/>
            </p:nvSpPr>
            <p:spPr>
              <a:xfrm>
                <a:off x="5717159" y="3812071"/>
                <a:ext cx="632686" cy="366117"/>
              </a:xfrm>
              <a:custGeom>
                <a:avLst/>
                <a:gdLst/>
                <a:ahLst/>
                <a:cxnLst/>
                <a:rect l="l" t="t" r="r" b="b"/>
                <a:pathLst>
                  <a:path w="632686" h="366117" extrusionOk="0">
                    <a:moveTo>
                      <a:pt x="632116" y="194048"/>
                    </a:moveTo>
                    <a:cubicBezTo>
                      <a:pt x="627555" y="237101"/>
                      <a:pt x="596952" y="279773"/>
                      <a:pt x="540025" y="312539"/>
                    </a:cubicBezTo>
                    <a:cubicBezTo>
                      <a:pt x="416476" y="383977"/>
                      <a:pt x="216136" y="383977"/>
                      <a:pt x="92587" y="312539"/>
                    </a:cubicBezTo>
                    <a:cubicBezTo>
                      <a:pt x="35564" y="279583"/>
                      <a:pt x="4962" y="237101"/>
                      <a:pt x="590" y="194048"/>
                    </a:cubicBezTo>
                    <a:cubicBezTo>
                      <a:pt x="-4732" y="143661"/>
                      <a:pt x="25965" y="92131"/>
                      <a:pt x="92587" y="53650"/>
                    </a:cubicBezTo>
                    <a:cubicBezTo>
                      <a:pt x="216136" y="-17883"/>
                      <a:pt x="416476" y="-17883"/>
                      <a:pt x="540025" y="53650"/>
                    </a:cubicBezTo>
                    <a:cubicBezTo>
                      <a:pt x="606646" y="92131"/>
                      <a:pt x="637344"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7" name="Google Shape;1307;p27"/>
              <p:cNvSpPr/>
              <p:nvPr/>
            </p:nvSpPr>
            <p:spPr>
              <a:xfrm>
                <a:off x="5717749" y="3833979"/>
                <a:ext cx="631526" cy="344209"/>
              </a:xfrm>
              <a:custGeom>
                <a:avLst/>
                <a:gdLst/>
                <a:ahLst/>
                <a:cxnLst/>
                <a:rect l="l" t="t" r="r" b="b"/>
                <a:pathLst>
                  <a:path w="631526" h="344209" extrusionOk="0">
                    <a:moveTo>
                      <a:pt x="631527" y="172140"/>
                    </a:moveTo>
                    <a:cubicBezTo>
                      <a:pt x="626965" y="215193"/>
                      <a:pt x="596363" y="257865"/>
                      <a:pt x="539435" y="290631"/>
                    </a:cubicBezTo>
                    <a:cubicBezTo>
                      <a:pt x="415886" y="362069"/>
                      <a:pt x="215546" y="362069"/>
                      <a:pt x="91997" y="290631"/>
                    </a:cubicBezTo>
                    <a:cubicBezTo>
                      <a:pt x="34974" y="257675"/>
                      <a:pt x="4372" y="215193"/>
                      <a:pt x="0" y="172140"/>
                    </a:cubicBezTo>
                    <a:cubicBezTo>
                      <a:pt x="4372" y="129088"/>
                      <a:pt x="35069" y="86415"/>
                      <a:pt x="91997" y="53649"/>
                    </a:cubicBezTo>
                    <a:cubicBezTo>
                      <a:pt x="215546" y="-17883"/>
                      <a:pt x="415886" y="-17883"/>
                      <a:pt x="539435" y="53649"/>
                    </a:cubicBezTo>
                    <a:cubicBezTo>
                      <a:pt x="596363" y="86701"/>
                      <a:pt x="626965" y="129088"/>
                      <a:pt x="631527"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8" name="Google Shape;1308;p27"/>
              <p:cNvSpPr/>
              <p:nvPr/>
            </p:nvSpPr>
            <p:spPr>
              <a:xfrm>
                <a:off x="5879313" y="3916870"/>
                <a:ext cx="294875" cy="185070"/>
              </a:xfrm>
              <a:custGeom>
                <a:avLst/>
                <a:gdLst/>
                <a:ahLst/>
                <a:cxnLst/>
                <a:rect l="l" t="t" r="r" b="b"/>
                <a:pathLst>
                  <a:path w="294875" h="185070" extrusionOk="0">
                    <a:moveTo>
                      <a:pt x="149495" y="29337"/>
                    </a:moveTo>
                    <a:cubicBezTo>
                      <a:pt x="145608" y="29328"/>
                      <a:pt x="141730" y="29642"/>
                      <a:pt x="137900" y="30289"/>
                    </a:cubicBezTo>
                    <a:cubicBezTo>
                      <a:pt x="132673" y="31052"/>
                      <a:pt x="126876" y="32099"/>
                      <a:pt x="120413" y="33433"/>
                    </a:cubicBezTo>
                    <a:cubicBezTo>
                      <a:pt x="113950" y="34766"/>
                      <a:pt x="107298" y="36576"/>
                      <a:pt x="100265" y="38576"/>
                    </a:cubicBezTo>
                    <a:cubicBezTo>
                      <a:pt x="93517" y="40672"/>
                      <a:pt x="86912" y="43215"/>
                      <a:pt x="80497" y="46196"/>
                    </a:cubicBezTo>
                    <a:lnTo>
                      <a:pt x="131247" y="75629"/>
                    </a:lnTo>
                    <a:lnTo>
                      <a:pt x="140751" y="72390"/>
                    </a:lnTo>
                    <a:cubicBezTo>
                      <a:pt x="153676" y="68104"/>
                      <a:pt x="165841" y="64389"/>
                      <a:pt x="177341" y="61436"/>
                    </a:cubicBezTo>
                    <a:cubicBezTo>
                      <a:pt x="188099" y="58522"/>
                      <a:pt x="199114" y="56674"/>
                      <a:pt x="210224" y="55912"/>
                    </a:cubicBezTo>
                    <a:cubicBezTo>
                      <a:pt x="220374" y="55302"/>
                      <a:pt x="230571" y="56007"/>
                      <a:pt x="240541" y="58007"/>
                    </a:cubicBezTo>
                    <a:cubicBezTo>
                      <a:pt x="250586" y="60227"/>
                      <a:pt x="260214" y="64056"/>
                      <a:pt x="269052" y="69342"/>
                    </a:cubicBezTo>
                    <a:cubicBezTo>
                      <a:pt x="277853" y="73705"/>
                      <a:pt x="285380" y="80267"/>
                      <a:pt x="290911" y="88392"/>
                    </a:cubicBezTo>
                    <a:cubicBezTo>
                      <a:pt x="294627" y="94317"/>
                      <a:pt x="295796" y="101498"/>
                      <a:pt x="294142" y="108299"/>
                    </a:cubicBezTo>
                    <a:cubicBezTo>
                      <a:pt x="291985" y="115776"/>
                      <a:pt x="287889" y="122549"/>
                      <a:pt x="282262" y="127921"/>
                    </a:cubicBezTo>
                    <a:cubicBezTo>
                      <a:pt x="275420" y="134998"/>
                      <a:pt x="267760" y="141227"/>
                      <a:pt x="259453" y="146495"/>
                    </a:cubicBezTo>
                    <a:lnTo>
                      <a:pt x="291766" y="165545"/>
                    </a:lnTo>
                    <a:lnTo>
                      <a:pt x="274089" y="175736"/>
                    </a:lnTo>
                    <a:lnTo>
                      <a:pt x="241491" y="156686"/>
                    </a:lnTo>
                    <a:cubicBezTo>
                      <a:pt x="225972" y="164392"/>
                      <a:pt x="209739" y="170545"/>
                      <a:pt x="193022" y="175070"/>
                    </a:cubicBezTo>
                    <a:cubicBezTo>
                      <a:pt x="175535" y="179908"/>
                      <a:pt x="157668" y="183252"/>
                      <a:pt x="139611" y="185071"/>
                    </a:cubicBezTo>
                    <a:lnTo>
                      <a:pt x="122599" y="154496"/>
                    </a:lnTo>
                    <a:cubicBezTo>
                      <a:pt x="127332" y="154372"/>
                      <a:pt x="132065" y="153991"/>
                      <a:pt x="136759" y="153353"/>
                    </a:cubicBezTo>
                    <a:cubicBezTo>
                      <a:pt x="143127" y="152590"/>
                      <a:pt x="150255" y="151447"/>
                      <a:pt x="158143" y="149733"/>
                    </a:cubicBezTo>
                    <a:cubicBezTo>
                      <a:pt x="166031" y="148019"/>
                      <a:pt x="174204" y="145923"/>
                      <a:pt x="182948" y="143351"/>
                    </a:cubicBezTo>
                    <a:cubicBezTo>
                      <a:pt x="191435" y="140779"/>
                      <a:pt x="199722" y="137598"/>
                      <a:pt x="207753" y="133826"/>
                    </a:cubicBezTo>
                    <a:lnTo>
                      <a:pt x="157193" y="104585"/>
                    </a:lnTo>
                    <a:lnTo>
                      <a:pt x="150635" y="106871"/>
                    </a:lnTo>
                    <a:lnTo>
                      <a:pt x="143697" y="108966"/>
                    </a:lnTo>
                    <a:cubicBezTo>
                      <a:pt x="130962" y="113157"/>
                      <a:pt x="119368" y="116491"/>
                      <a:pt x="108723" y="118491"/>
                    </a:cubicBezTo>
                    <a:cubicBezTo>
                      <a:pt x="98953" y="120767"/>
                      <a:pt x="88993" y="122101"/>
                      <a:pt x="78976" y="122491"/>
                    </a:cubicBezTo>
                    <a:cubicBezTo>
                      <a:pt x="70128" y="122758"/>
                      <a:pt x="61290" y="121929"/>
                      <a:pt x="52651" y="120015"/>
                    </a:cubicBezTo>
                    <a:cubicBezTo>
                      <a:pt x="44117" y="118043"/>
                      <a:pt x="35924" y="114833"/>
                      <a:pt x="28321" y="110490"/>
                    </a:cubicBezTo>
                    <a:cubicBezTo>
                      <a:pt x="19958" y="106137"/>
                      <a:pt x="12707" y="99908"/>
                      <a:pt x="7128" y="92297"/>
                    </a:cubicBezTo>
                    <a:cubicBezTo>
                      <a:pt x="3070" y="86592"/>
                      <a:pt x="1055" y="79677"/>
                      <a:pt x="1426" y="72676"/>
                    </a:cubicBezTo>
                    <a:cubicBezTo>
                      <a:pt x="2167" y="65380"/>
                      <a:pt x="5085" y="58474"/>
                      <a:pt x="9789" y="52864"/>
                    </a:cubicBezTo>
                    <a:cubicBezTo>
                      <a:pt x="15596" y="45482"/>
                      <a:pt x="22524" y="39053"/>
                      <a:pt x="30317" y="33814"/>
                    </a:cubicBezTo>
                    <a:lnTo>
                      <a:pt x="0" y="16954"/>
                    </a:lnTo>
                    <a:lnTo>
                      <a:pt x="17582" y="6763"/>
                    </a:lnTo>
                    <a:lnTo>
                      <a:pt x="47329" y="23908"/>
                    </a:lnTo>
                    <a:cubicBezTo>
                      <a:pt x="61214" y="17002"/>
                      <a:pt x="75812" y="11639"/>
                      <a:pt x="90856" y="7906"/>
                    </a:cubicBezTo>
                    <a:cubicBezTo>
                      <a:pt x="105188" y="4239"/>
                      <a:pt x="119767" y="1591"/>
                      <a:pt x="134479" y="0"/>
                    </a:cubicBezTo>
                    <a:close/>
                    <a:moveTo>
                      <a:pt x="63105" y="82772"/>
                    </a:moveTo>
                    <a:cubicBezTo>
                      <a:pt x="69786" y="86601"/>
                      <a:pt x="77494" y="88259"/>
                      <a:pt x="85154" y="87535"/>
                    </a:cubicBezTo>
                    <a:cubicBezTo>
                      <a:pt x="95475" y="86325"/>
                      <a:pt x="105635" y="84029"/>
                      <a:pt x="115471" y="80677"/>
                    </a:cubicBezTo>
                    <a:lnTo>
                      <a:pt x="67952" y="53149"/>
                    </a:lnTo>
                    <a:cubicBezTo>
                      <a:pt x="50370" y="64579"/>
                      <a:pt x="48849" y="74104"/>
                      <a:pt x="63105" y="82772"/>
                    </a:cubicBezTo>
                    <a:close/>
                    <a:moveTo>
                      <a:pt x="229992" y="96679"/>
                    </a:moveTo>
                    <a:cubicBezTo>
                      <a:pt x="222750" y="92697"/>
                      <a:pt x="214405" y="91192"/>
                      <a:pt x="206232" y="92393"/>
                    </a:cubicBezTo>
                    <a:cubicBezTo>
                      <a:pt x="194961" y="93897"/>
                      <a:pt x="183832" y="96355"/>
                      <a:pt x="172969" y="99727"/>
                    </a:cubicBezTo>
                    <a:lnTo>
                      <a:pt x="220488" y="127063"/>
                    </a:lnTo>
                    <a:cubicBezTo>
                      <a:pt x="240446" y="114776"/>
                      <a:pt x="243677" y="104585"/>
                      <a:pt x="229992" y="9667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9" name="Google Shape;1309;p27"/>
              <p:cNvSpPr/>
              <p:nvPr/>
            </p:nvSpPr>
            <p:spPr>
              <a:xfrm>
                <a:off x="6001532" y="4053935"/>
                <a:ext cx="19007" cy="25527"/>
              </a:xfrm>
              <a:custGeom>
                <a:avLst/>
                <a:gdLst/>
                <a:ahLst/>
                <a:cxnLst/>
                <a:rect l="l" t="t" r="r" b="b"/>
                <a:pathLst>
                  <a:path w="19007" h="25527" extrusionOk="0">
                    <a:moveTo>
                      <a:pt x="0" y="17241"/>
                    </a:moveTo>
                    <a:cubicBezTo>
                      <a:pt x="475" y="16002"/>
                      <a:pt x="0" y="0"/>
                      <a:pt x="0" y="0"/>
                    </a:cubicBezTo>
                    <a:lnTo>
                      <a:pt x="19008" y="12573"/>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0" name="Google Shape;1310;p27"/>
              <p:cNvSpPr/>
              <p:nvPr/>
            </p:nvSpPr>
            <p:spPr>
              <a:xfrm>
                <a:off x="6128693" y="4064889"/>
                <a:ext cx="42006" cy="19716"/>
              </a:xfrm>
              <a:custGeom>
                <a:avLst/>
                <a:gdLst/>
                <a:ahLst/>
                <a:cxnLst/>
                <a:rect l="l" t="t" r="r" b="b"/>
                <a:pathLst>
                  <a:path w="42006" h="19716" extrusionOk="0">
                    <a:moveTo>
                      <a:pt x="42007" y="17145"/>
                    </a:moveTo>
                    <a:lnTo>
                      <a:pt x="42007" y="0"/>
                    </a:lnTo>
                    <a:lnTo>
                      <a:pt x="0" y="3143"/>
                    </a:lnTo>
                    <a:lnTo>
                      <a:pt x="24045"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1" name="Google Shape;1311;p27"/>
              <p:cNvSpPr/>
              <p:nvPr/>
            </p:nvSpPr>
            <p:spPr>
              <a:xfrm>
                <a:off x="6142758" y="4001642"/>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2" name="Google Shape;1312;p27"/>
              <p:cNvSpPr/>
              <p:nvPr/>
            </p:nvSpPr>
            <p:spPr>
              <a:xfrm>
                <a:off x="6043729" y="4008024"/>
                <a:ext cx="47328" cy="33146"/>
              </a:xfrm>
              <a:custGeom>
                <a:avLst/>
                <a:gdLst/>
                <a:ahLst/>
                <a:cxnLst/>
                <a:rect l="l" t="t" r="r" b="b"/>
                <a:pathLst>
                  <a:path w="47328" h="33146" extrusionOk="0">
                    <a:moveTo>
                      <a:pt x="0" y="10096"/>
                    </a:moveTo>
                    <a:lnTo>
                      <a:pt x="10454" y="0"/>
                    </a:lnTo>
                    <a:lnTo>
                      <a:pt x="47329" y="25622"/>
                    </a:lnTo>
                    <a:lnTo>
                      <a:pt x="45048" y="33147"/>
                    </a:lnTo>
                    <a:cubicBezTo>
                      <a:pt x="45048" y="33147"/>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3" name="Google Shape;1313;p27"/>
              <p:cNvSpPr/>
              <p:nvPr/>
            </p:nvSpPr>
            <p:spPr>
              <a:xfrm>
                <a:off x="5947360" y="3952875"/>
                <a:ext cx="58923" cy="38957"/>
              </a:xfrm>
              <a:custGeom>
                <a:avLst/>
                <a:gdLst/>
                <a:ahLst/>
                <a:cxnLst/>
                <a:rect l="l" t="t" r="r" b="b"/>
                <a:pathLst>
                  <a:path w="58923" h="38957" extrusionOk="0">
                    <a:moveTo>
                      <a:pt x="0" y="11049"/>
                    </a:moveTo>
                    <a:lnTo>
                      <a:pt x="48944" y="38957"/>
                    </a:lnTo>
                    <a:lnTo>
                      <a:pt x="58923" y="31623"/>
                    </a:lnTo>
                    <a:cubicBezTo>
                      <a:pt x="58923" y="31623"/>
                      <a:pt x="52841" y="24574"/>
                      <a:pt x="52366" y="23908"/>
                    </a:cubicBezTo>
                    <a:cubicBezTo>
                      <a:pt x="47966" y="18840"/>
                      <a:pt x="42805" y="14507"/>
                      <a:pt x="37065" y="11049"/>
                    </a:cubicBezTo>
                    <a:cubicBezTo>
                      <a:pt x="33453" y="10382"/>
                      <a:pt x="10169" y="0"/>
                      <a:pt x="1016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4" name="Google Shape;1314;p27"/>
              <p:cNvSpPr/>
              <p:nvPr/>
            </p:nvSpPr>
            <p:spPr>
              <a:xfrm>
                <a:off x="6001532" y="3921728"/>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5" name="Google Shape;1315;p27"/>
              <p:cNvSpPr/>
              <p:nvPr/>
            </p:nvSpPr>
            <p:spPr>
              <a:xfrm>
                <a:off x="5879313" y="3916680"/>
                <a:ext cx="26040" cy="19430"/>
              </a:xfrm>
              <a:custGeom>
                <a:avLst/>
                <a:gdLst/>
                <a:ahLst/>
                <a:cxnLst/>
                <a:rect l="l" t="t" r="r" b="b"/>
                <a:pathLst>
                  <a:path w="26040" h="19430"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6" name="Google Shape;1316;p27"/>
              <p:cNvSpPr/>
              <p:nvPr/>
            </p:nvSpPr>
            <p:spPr>
              <a:xfrm>
                <a:off x="5880264" y="3974210"/>
                <a:ext cx="30412" cy="30289"/>
              </a:xfrm>
              <a:custGeom>
                <a:avLst/>
                <a:gdLst/>
                <a:ahLst/>
                <a:cxnLst/>
                <a:rect l="l" t="t" r="r" b="b"/>
                <a:pathLst>
                  <a:path w="30412" h="30289" extrusionOk="0">
                    <a:moveTo>
                      <a:pt x="0" y="17907"/>
                    </a:moveTo>
                    <a:lnTo>
                      <a:pt x="0" y="0"/>
                    </a:lnTo>
                    <a:lnTo>
                      <a:pt x="30412" y="0"/>
                    </a:lnTo>
                    <a:lnTo>
                      <a:pt x="23094" y="16002"/>
                    </a:lnTo>
                    <a:lnTo>
                      <a:pt x="10074" y="3029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7" name="Google Shape;1317;p27"/>
              <p:cNvSpPr/>
              <p:nvPr/>
            </p:nvSpPr>
            <p:spPr>
              <a:xfrm>
                <a:off x="5879313" y="3898868"/>
                <a:ext cx="294881" cy="185547"/>
              </a:xfrm>
              <a:custGeom>
                <a:avLst/>
                <a:gdLst/>
                <a:ahLst/>
                <a:cxnLst/>
                <a:rect l="l" t="t" r="r" b="b"/>
                <a:pathLst>
                  <a:path w="294881" h="185547" extrusionOk="0">
                    <a:moveTo>
                      <a:pt x="149495" y="30194"/>
                    </a:moveTo>
                    <a:cubicBezTo>
                      <a:pt x="145608" y="30185"/>
                      <a:pt x="141730" y="30499"/>
                      <a:pt x="137900" y="31147"/>
                    </a:cubicBezTo>
                    <a:cubicBezTo>
                      <a:pt x="132673" y="31909"/>
                      <a:pt x="126876" y="32957"/>
                      <a:pt x="120413" y="34290"/>
                    </a:cubicBezTo>
                    <a:cubicBezTo>
                      <a:pt x="113950" y="35624"/>
                      <a:pt x="107298" y="37338"/>
                      <a:pt x="100265" y="39434"/>
                    </a:cubicBezTo>
                    <a:cubicBezTo>
                      <a:pt x="93498" y="41481"/>
                      <a:pt x="86893" y="44034"/>
                      <a:pt x="80497" y="47054"/>
                    </a:cubicBezTo>
                    <a:lnTo>
                      <a:pt x="131247" y="76391"/>
                    </a:lnTo>
                    <a:lnTo>
                      <a:pt x="140751" y="73152"/>
                    </a:lnTo>
                    <a:cubicBezTo>
                      <a:pt x="153676" y="68866"/>
                      <a:pt x="165841" y="65246"/>
                      <a:pt x="177341" y="62198"/>
                    </a:cubicBezTo>
                    <a:cubicBezTo>
                      <a:pt x="188108" y="59360"/>
                      <a:pt x="199114" y="57541"/>
                      <a:pt x="210224" y="56769"/>
                    </a:cubicBezTo>
                    <a:cubicBezTo>
                      <a:pt x="220374" y="56160"/>
                      <a:pt x="230571" y="56864"/>
                      <a:pt x="240541" y="58865"/>
                    </a:cubicBezTo>
                    <a:cubicBezTo>
                      <a:pt x="250586" y="61055"/>
                      <a:pt x="260214" y="64846"/>
                      <a:pt x="269052" y="70104"/>
                    </a:cubicBezTo>
                    <a:cubicBezTo>
                      <a:pt x="277824" y="74505"/>
                      <a:pt x="285351" y="81058"/>
                      <a:pt x="290911" y="89154"/>
                    </a:cubicBezTo>
                    <a:cubicBezTo>
                      <a:pt x="294636" y="95079"/>
                      <a:pt x="295805" y="102261"/>
                      <a:pt x="294142" y="109061"/>
                    </a:cubicBezTo>
                    <a:cubicBezTo>
                      <a:pt x="291985" y="116539"/>
                      <a:pt x="287889" y="123311"/>
                      <a:pt x="282262" y="128683"/>
                    </a:cubicBezTo>
                    <a:cubicBezTo>
                      <a:pt x="275287" y="135684"/>
                      <a:pt x="267503" y="141827"/>
                      <a:pt x="259073" y="146971"/>
                    </a:cubicBezTo>
                    <a:lnTo>
                      <a:pt x="291386" y="166021"/>
                    </a:lnTo>
                    <a:lnTo>
                      <a:pt x="273709" y="176213"/>
                    </a:lnTo>
                    <a:lnTo>
                      <a:pt x="241111" y="157163"/>
                    </a:lnTo>
                    <a:cubicBezTo>
                      <a:pt x="225591" y="164830"/>
                      <a:pt x="209359" y="170955"/>
                      <a:pt x="192642" y="175451"/>
                    </a:cubicBezTo>
                    <a:cubicBezTo>
                      <a:pt x="175164" y="180365"/>
                      <a:pt x="157297" y="183737"/>
                      <a:pt x="139231" y="185547"/>
                    </a:cubicBezTo>
                    <a:lnTo>
                      <a:pt x="122219" y="154877"/>
                    </a:lnTo>
                    <a:cubicBezTo>
                      <a:pt x="126952" y="154800"/>
                      <a:pt x="131684" y="154448"/>
                      <a:pt x="136379" y="153829"/>
                    </a:cubicBezTo>
                    <a:cubicBezTo>
                      <a:pt x="142718" y="153067"/>
                      <a:pt x="149846" y="151829"/>
                      <a:pt x="157763" y="150114"/>
                    </a:cubicBezTo>
                    <a:cubicBezTo>
                      <a:pt x="165556" y="148495"/>
                      <a:pt x="173824" y="146304"/>
                      <a:pt x="182568" y="143828"/>
                    </a:cubicBezTo>
                    <a:cubicBezTo>
                      <a:pt x="191055" y="141256"/>
                      <a:pt x="199342" y="138074"/>
                      <a:pt x="207373" y="134303"/>
                    </a:cubicBezTo>
                    <a:lnTo>
                      <a:pt x="156812" y="105061"/>
                    </a:lnTo>
                    <a:cubicBezTo>
                      <a:pt x="154722" y="105918"/>
                      <a:pt x="152441" y="106680"/>
                      <a:pt x="150255" y="107442"/>
                    </a:cubicBezTo>
                    <a:lnTo>
                      <a:pt x="143317" y="109538"/>
                    </a:lnTo>
                    <a:cubicBezTo>
                      <a:pt x="130582" y="113729"/>
                      <a:pt x="118987" y="116967"/>
                      <a:pt x="108343" y="119063"/>
                    </a:cubicBezTo>
                    <a:cubicBezTo>
                      <a:pt x="98573" y="121339"/>
                      <a:pt x="88613" y="122673"/>
                      <a:pt x="78596" y="123063"/>
                    </a:cubicBezTo>
                    <a:cubicBezTo>
                      <a:pt x="69748" y="123425"/>
                      <a:pt x="60891" y="122587"/>
                      <a:pt x="52271" y="120587"/>
                    </a:cubicBezTo>
                    <a:cubicBezTo>
                      <a:pt x="43727" y="118663"/>
                      <a:pt x="35525" y="115453"/>
                      <a:pt x="27941" y="111062"/>
                    </a:cubicBezTo>
                    <a:cubicBezTo>
                      <a:pt x="19597" y="106671"/>
                      <a:pt x="12355" y="100451"/>
                      <a:pt x="6748" y="92869"/>
                    </a:cubicBezTo>
                    <a:cubicBezTo>
                      <a:pt x="2690" y="87163"/>
                      <a:pt x="675" y="80248"/>
                      <a:pt x="1045" y="73247"/>
                    </a:cubicBezTo>
                    <a:cubicBezTo>
                      <a:pt x="1768" y="65951"/>
                      <a:pt x="4685" y="59036"/>
                      <a:pt x="9409" y="53435"/>
                    </a:cubicBezTo>
                    <a:cubicBezTo>
                      <a:pt x="15216" y="46054"/>
                      <a:pt x="22144" y="39624"/>
                      <a:pt x="29937" y="34385"/>
                    </a:cubicBezTo>
                    <a:lnTo>
                      <a:pt x="0" y="17050"/>
                    </a:lnTo>
                    <a:lnTo>
                      <a:pt x="17582" y="6858"/>
                    </a:lnTo>
                    <a:lnTo>
                      <a:pt x="47329" y="24003"/>
                    </a:lnTo>
                    <a:cubicBezTo>
                      <a:pt x="61214" y="17069"/>
                      <a:pt x="75802" y="11668"/>
                      <a:pt x="90856" y="7906"/>
                    </a:cubicBezTo>
                    <a:cubicBezTo>
                      <a:pt x="105197" y="4286"/>
                      <a:pt x="119776" y="1639"/>
                      <a:pt x="134479" y="0"/>
                    </a:cubicBezTo>
                    <a:close/>
                    <a:moveTo>
                      <a:pt x="63105" y="83534"/>
                    </a:moveTo>
                    <a:cubicBezTo>
                      <a:pt x="69777" y="87402"/>
                      <a:pt x="77484" y="89068"/>
                      <a:pt x="85154" y="88297"/>
                    </a:cubicBezTo>
                    <a:cubicBezTo>
                      <a:pt x="95466" y="87125"/>
                      <a:pt x="105635" y="84858"/>
                      <a:pt x="115471" y="81534"/>
                    </a:cubicBezTo>
                    <a:lnTo>
                      <a:pt x="67952" y="54007"/>
                    </a:lnTo>
                    <a:cubicBezTo>
                      <a:pt x="50370" y="65437"/>
                      <a:pt x="48849" y="75248"/>
                      <a:pt x="63105" y="83534"/>
                    </a:cubicBezTo>
                    <a:close/>
                    <a:moveTo>
                      <a:pt x="229992" y="97536"/>
                    </a:moveTo>
                    <a:cubicBezTo>
                      <a:pt x="222750" y="93555"/>
                      <a:pt x="214405" y="92050"/>
                      <a:pt x="206232" y="93250"/>
                    </a:cubicBezTo>
                    <a:cubicBezTo>
                      <a:pt x="194951" y="94707"/>
                      <a:pt x="183822" y="97165"/>
                      <a:pt x="172969" y="100584"/>
                    </a:cubicBezTo>
                    <a:lnTo>
                      <a:pt x="220488" y="127921"/>
                    </a:lnTo>
                    <a:cubicBezTo>
                      <a:pt x="240512" y="115538"/>
                      <a:pt x="243677" y="105413"/>
                      <a:pt x="229992"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18" name="Google Shape;1318;p27"/>
            <p:cNvGrpSpPr/>
            <p:nvPr/>
          </p:nvGrpSpPr>
          <p:grpSpPr>
            <a:xfrm>
              <a:off x="3781914" y="2856896"/>
              <a:ext cx="883852" cy="621029"/>
              <a:chOff x="5591539" y="3599021"/>
              <a:chExt cx="883852" cy="621029"/>
            </a:xfrm>
          </p:grpSpPr>
          <p:sp>
            <p:nvSpPr>
              <p:cNvPr id="1319" name="Google Shape;1319;p27"/>
              <p:cNvSpPr/>
              <p:nvPr/>
            </p:nvSpPr>
            <p:spPr>
              <a:xfrm>
                <a:off x="5591539" y="370855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0" name="Google Shape;1320;p27"/>
              <p:cNvSpPr/>
              <p:nvPr/>
            </p:nvSpPr>
            <p:spPr>
              <a:xfrm>
                <a:off x="5591633" y="3851719"/>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1" name="Google Shape;1321;p27"/>
              <p:cNvSpPr/>
              <p:nvPr/>
            </p:nvSpPr>
            <p:spPr>
              <a:xfrm>
                <a:off x="6408864" y="3854767"/>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2" name="Google Shape;1322;p27"/>
              <p:cNvSpPr/>
              <p:nvPr/>
            </p:nvSpPr>
            <p:spPr>
              <a:xfrm>
                <a:off x="5591539" y="3599021"/>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3" name="Google Shape;1323;p27"/>
              <p:cNvSpPr/>
              <p:nvPr/>
            </p:nvSpPr>
            <p:spPr>
              <a:xfrm>
                <a:off x="5717159" y="3668625"/>
                <a:ext cx="632686" cy="366117"/>
              </a:xfrm>
              <a:custGeom>
                <a:avLst/>
                <a:gdLst/>
                <a:ahLst/>
                <a:cxnLst/>
                <a:rect l="l" t="t" r="r" b="b"/>
                <a:pathLst>
                  <a:path w="632686" h="366117" extrusionOk="0">
                    <a:moveTo>
                      <a:pt x="632116" y="194048"/>
                    </a:moveTo>
                    <a:cubicBezTo>
                      <a:pt x="627555" y="237101"/>
                      <a:pt x="596952" y="279773"/>
                      <a:pt x="540025" y="312539"/>
                    </a:cubicBezTo>
                    <a:cubicBezTo>
                      <a:pt x="416476" y="383977"/>
                      <a:pt x="216136" y="383977"/>
                      <a:pt x="92587" y="312539"/>
                    </a:cubicBezTo>
                    <a:cubicBezTo>
                      <a:pt x="35564" y="279583"/>
                      <a:pt x="4962" y="237101"/>
                      <a:pt x="590" y="194048"/>
                    </a:cubicBezTo>
                    <a:cubicBezTo>
                      <a:pt x="-4732" y="143661"/>
                      <a:pt x="25965" y="92130"/>
                      <a:pt x="92587" y="53650"/>
                    </a:cubicBezTo>
                    <a:cubicBezTo>
                      <a:pt x="216136" y="-17883"/>
                      <a:pt x="416476" y="-17883"/>
                      <a:pt x="540025" y="53650"/>
                    </a:cubicBezTo>
                    <a:cubicBezTo>
                      <a:pt x="606646" y="92130"/>
                      <a:pt x="637344"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4" name="Google Shape;1324;p27"/>
              <p:cNvSpPr/>
              <p:nvPr/>
            </p:nvSpPr>
            <p:spPr>
              <a:xfrm>
                <a:off x="5717749" y="3690532"/>
                <a:ext cx="631526" cy="344209"/>
              </a:xfrm>
              <a:custGeom>
                <a:avLst/>
                <a:gdLst/>
                <a:ahLst/>
                <a:cxnLst/>
                <a:rect l="l" t="t" r="r" b="b"/>
                <a:pathLst>
                  <a:path w="631526" h="344209" extrusionOk="0">
                    <a:moveTo>
                      <a:pt x="631527" y="172141"/>
                    </a:moveTo>
                    <a:cubicBezTo>
                      <a:pt x="626965" y="215194"/>
                      <a:pt x="596363" y="257866"/>
                      <a:pt x="539435" y="290632"/>
                    </a:cubicBezTo>
                    <a:cubicBezTo>
                      <a:pt x="415886" y="362069"/>
                      <a:pt x="215546" y="362069"/>
                      <a:pt x="91997" y="290632"/>
                    </a:cubicBezTo>
                    <a:cubicBezTo>
                      <a:pt x="34974" y="257675"/>
                      <a:pt x="4372" y="215194"/>
                      <a:pt x="0" y="172141"/>
                    </a:cubicBezTo>
                    <a:cubicBezTo>
                      <a:pt x="4372" y="129088"/>
                      <a:pt x="35069" y="86416"/>
                      <a:pt x="91997" y="53650"/>
                    </a:cubicBezTo>
                    <a:cubicBezTo>
                      <a:pt x="215546" y="-17883"/>
                      <a:pt x="415886" y="-17883"/>
                      <a:pt x="539435" y="53650"/>
                    </a:cubicBezTo>
                    <a:cubicBezTo>
                      <a:pt x="596363" y="86701"/>
                      <a:pt x="626965" y="128992"/>
                      <a:pt x="631527"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5" name="Google Shape;1325;p27"/>
              <p:cNvSpPr/>
              <p:nvPr/>
            </p:nvSpPr>
            <p:spPr>
              <a:xfrm>
                <a:off x="5879313" y="3772757"/>
                <a:ext cx="294875" cy="185547"/>
              </a:xfrm>
              <a:custGeom>
                <a:avLst/>
                <a:gdLst/>
                <a:ahLst/>
                <a:cxnLst/>
                <a:rect l="l" t="t" r="r" b="b"/>
                <a:pathLst>
                  <a:path w="294875" h="185547" extrusionOk="0">
                    <a:moveTo>
                      <a:pt x="149495" y="30004"/>
                    </a:moveTo>
                    <a:cubicBezTo>
                      <a:pt x="145608" y="29994"/>
                      <a:pt x="141730" y="30309"/>
                      <a:pt x="137900" y="30956"/>
                    </a:cubicBezTo>
                    <a:cubicBezTo>
                      <a:pt x="132673" y="31718"/>
                      <a:pt x="126876" y="32766"/>
                      <a:pt x="120413" y="34100"/>
                    </a:cubicBezTo>
                    <a:cubicBezTo>
                      <a:pt x="113950" y="35433"/>
                      <a:pt x="107298" y="37243"/>
                      <a:pt x="100265" y="39243"/>
                    </a:cubicBezTo>
                    <a:cubicBezTo>
                      <a:pt x="93498" y="41291"/>
                      <a:pt x="86893" y="43844"/>
                      <a:pt x="80497" y="46863"/>
                    </a:cubicBezTo>
                    <a:lnTo>
                      <a:pt x="131247" y="76295"/>
                    </a:lnTo>
                    <a:lnTo>
                      <a:pt x="140751" y="73057"/>
                    </a:lnTo>
                    <a:cubicBezTo>
                      <a:pt x="153676" y="68675"/>
                      <a:pt x="165841" y="65056"/>
                      <a:pt x="177341" y="62103"/>
                    </a:cubicBezTo>
                    <a:cubicBezTo>
                      <a:pt x="188099" y="59188"/>
                      <a:pt x="199114" y="57340"/>
                      <a:pt x="210224" y="56579"/>
                    </a:cubicBezTo>
                    <a:cubicBezTo>
                      <a:pt x="220374" y="55969"/>
                      <a:pt x="230571" y="56674"/>
                      <a:pt x="240541" y="58674"/>
                    </a:cubicBezTo>
                    <a:cubicBezTo>
                      <a:pt x="250586" y="60893"/>
                      <a:pt x="260214" y="64723"/>
                      <a:pt x="269052" y="70009"/>
                    </a:cubicBezTo>
                    <a:cubicBezTo>
                      <a:pt x="277853" y="74371"/>
                      <a:pt x="285380" y="80924"/>
                      <a:pt x="290911" y="89059"/>
                    </a:cubicBezTo>
                    <a:cubicBezTo>
                      <a:pt x="294627" y="94983"/>
                      <a:pt x="295796" y="102165"/>
                      <a:pt x="294142" y="108966"/>
                    </a:cubicBezTo>
                    <a:cubicBezTo>
                      <a:pt x="291985" y="116443"/>
                      <a:pt x="287889" y="123215"/>
                      <a:pt x="282262" y="128588"/>
                    </a:cubicBezTo>
                    <a:cubicBezTo>
                      <a:pt x="275287" y="135617"/>
                      <a:pt x="267503" y="141789"/>
                      <a:pt x="259073" y="146971"/>
                    </a:cubicBezTo>
                    <a:lnTo>
                      <a:pt x="291386" y="166021"/>
                    </a:lnTo>
                    <a:lnTo>
                      <a:pt x="273709" y="176213"/>
                    </a:lnTo>
                    <a:lnTo>
                      <a:pt x="241111" y="157163"/>
                    </a:lnTo>
                    <a:cubicBezTo>
                      <a:pt x="225572" y="164821"/>
                      <a:pt x="209349" y="170983"/>
                      <a:pt x="192642" y="175546"/>
                    </a:cubicBezTo>
                    <a:cubicBezTo>
                      <a:pt x="175155" y="180385"/>
                      <a:pt x="157288" y="183728"/>
                      <a:pt x="139231" y="185547"/>
                    </a:cubicBezTo>
                    <a:lnTo>
                      <a:pt x="122219" y="154972"/>
                    </a:lnTo>
                    <a:cubicBezTo>
                      <a:pt x="126952" y="154848"/>
                      <a:pt x="131684" y="154467"/>
                      <a:pt x="136379" y="153829"/>
                    </a:cubicBezTo>
                    <a:cubicBezTo>
                      <a:pt x="142747" y="153067"/>
                      <a:pt x="149875" y="151924"/>
                      <a:pt x="157763" y="150209"/>
                    </a:cubicBezTo>
                    <a:cubicBezTo>
                      <a:pt x="165651" y="148495"/>
                      <a:pt x="173824" y="146399"/>
                      <a:pt x="182568" y="143828"/>
                    </a:cubicBezTo>
                    <a:cubicBezTo>
                      <a:pt x="191055" y="141256"/>
                      <a:pt x="199342" y="138074"/>
                      <a:pt x="207373" y="134303"/>
                    </a:cubicBezTo>
                    <a:lnTo>
                      <a:pt x="156812" y="105061"/>
                    </a:lnTo>
                    <a:lnTo>
                      <a:pt x="150255" y="107347"/>
                    </a:lnTo>
                    <a:lnTo>
                      <a:pt x="143317" y="109442"/>
                    </a:lnTo>
                    <a:cubicBezTo>
                      <a:pt x="130582" y="113633"/>
                      <a:pt x="118987" y="116967"/>
                      <a:pt x="108343" y="118967"/>
                    </a:cubicBezTo>
                    <a:cubicBezTo>
                      <a:pt x="98573" y="121244"/>
                      <a:pt x="88613" y="122577"/>
                      <a:pt x="78596" y="122968"/>
                    </a:cubicBezTo>
                    <a:cubicBezTo>
                      <a:pt x="69748" y="123235"/>
                      <a:pt x="60910" y="122406"/>
                      <a:pt x="52271" y="120491"/>
                    </a:cubicBezTo>
                    <a:cubicBezTo>
                      <a:pt x="43736" y="118520"/>
                      <a:pt x="35544" y="115310"/>
                      <a:pt x="27941" y="110966"/>
                    </a:cubicBezTo>
                    <a:cubicBezTo>
                      <a:pt x="19578" y="106613"/>
                      <a:pt x="12326" y="100384"/>
                      <a:pt x="6748" y="92773"/>
                    </a:cubicBezTo>
                    <a:cubicBezTo>
                      <a:pt x="2690" y="87068"/>
                      <a:pt x="675" y="80153"/>
                      <a:pt x="1045" y="73152"/>
                    </a:cubicBezTo>
                    <a:cubicBezTo>
                      <a:pt x="1787" y="65856"/>
                      <a:pt x="4704" y="58950"/>
                      <a:pt x="9409" y="53340"/>
                    </a:cubicBezTo>
                    <a:cubicBezTo>
                      <a:pt x="15216" y="45958"/>
                      <a:pt x="22144" y="39529"/>
                      <a:pt x="29937" y="34290"/>
                    </a:cubicBezTo>
                    <a:lnTo>
                      <a:pt x="0" y="16954"/>
                    </a:lnTo>
                    <a:lnTo>
                      <a:pt x="17582" y="6763"/>
                    </a:lnTo>
                    <a:lnTo>
                      <a:pt x="47329" y="23908"/>
                    </a:lnTo>
                    <a:cubicBezTo>
                      <a:pt x="61214" y="17002"/>
                      <a:pt x="75812" y="11640"/>
                      <a:pt x="90856" y="7906"/>
                    </a:cubicBezTo>
                    <a:cubicBezTo>
                      <a:pt x="105188" y="4239"/>
                      <a:pt x="119767" y="1591"/>
                      <a:pt x="134479" y="0"/>
                    </a:cubicBezTo>
                    <a:close/>
                    <a:moveTo>
                      <a:pt x="63105" y="83439"/>
                    </a:moveTo>
                    <a:cubicBezTo>
                      <a:pt x="69786" y="87278"/>
                      <a:pt x="77494" y="88916"/>
                      <a:pt x="85154" y="88106"/>
                    </a:cubicBezTo>
                    <a:cubicBezTo>
                      <a:pt x="95475" y="86982"/>
                      <a:pt x="105644" y="84715"/>
                      <a:pt x="115471" y="81344"/>
                    </a:cubicBezTo>
                    <a:lnTo>
                      <a:pt x="67952" y="53816"/>
                    </a:lnTo>
                    <a:cubicBezTo>
                      <a:pt x="50370" y="65246"/>
                      <a:pt x="48849" y="75343"/>
                      <a:pt x="63105" y="83439"/>
                    </a:cubicBezTo>
                    <a:close/>
                    <a:moveTo>
                      <a:pt x="229992" y="97346"/>
                    </a:moveTo>
                    <a:cubicBezTo>
                      <a:pt x="222750" y="93364"/>
                      <a:pt x="214405" y="91859"/>
                      <a:pt x="206232" y="93059"/>
                    </a:cubicBezTo>
                    <a:cubicBezTo>
                      <a:pt x="194951" y="94517"/>
                      <a:pt x="183822" y="96974"/>
                      <a:pt x="172969" y="100394"/>
                    </a:cubicBezTo>
                    <a:lnTo>
                      <a:pt x="220488" y="127730"/>
                    </a:lnTo>
                    <a:cubicBezTo>
                      <a:pt x="240446" y="115443"/>
                      <a:pt x="243677" y="105251"/>
                      <a:pt x="229992" y="9734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6" name="Google Shape;1326;p27"/>
              <p:cNvSpPr/>
              <p:nvPr/>
            </p:nvSpPr>
            <p:spPr>
              <a:xfrm>
                <a:off x="6001532" y="3910488"/>
                <a:ext cx="19007" cy="25527"/>
              </a:xfrm>
              <a:custGeom>
                <a:avLst/>
                <a:gdLst/>
                <a:ahLst/>
                <a:cxnLst/>
                <a:rect l="l" t="t" r="r" b="b"/>
                <a:pathLst>
                  <a:path w="19007" h="25527" extrusionOk="0">
                    <a:moveTo>
                      <a:pt x="0" y="17240"/>
                    </a:moveTo>
                    <a:cubicBezTo>
                      <a:pt x="475" y="16002"/>
                      <a:pt x="0" y="0"/>
                      <a:pt x="0" y="0"/>
                    </a:cubicBezTo>
                    <a:lnTo>
                      <a:pt x="19008" y="12573"/>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7" name="Google Shape;1327;p27"/>
              <p:cNvSpPr/>
              <p:nvPr/>
            </p:nvSpPr>
            <p:spPr>
              <a:xfrm>
                <a:off x="6128693" y="3921442"/>
                <a:ext cx="42006" cy="19716"/>
              </a:xfrm>
              <a:custGeom>
                <a:avLst/>
                <a:gdLst/>
                <a:ahLst/>
                <a:cxnLst/>
                <a:rect l="l" t="t" r="r" b="b"/>
                <a:pathLst>
                  <a:path w="42006" h="19716" extrusionOk="0">
                    <a:moveTo>
                      <a:pt x="42007" y="17145"/>
                    </a:moveTo>
                    <a:lnTo>
                      <a:pt x="42007" y="0"/>
                    </a:lnTo>
                    <a:lnTo>
                      <a:pt x="0" y="3143"/>
                    </a:lnTo>
                    <a:lnTo>
                      <a:pt x="24045"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8" name="Google Shape;1328;p27"/>
              <p:cNvSpPr/>
              <p:nvPr/>
            </p:nvSpPr>
            <p:spPr>
              <a:xfrm>
                <a:off x="6142758" y="3858196"/>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9" name="Google Shape;1329;p27"/>
              <p:cNvSpPr/>
              <p:nvPr/>
            </p:nvSpPr>
            <p:spPr>
              <a:xfrm>
                <a:off x="6043729" y="3865054"/>
                <a:ext cx="47328" cy="33147"/>
              </a:xfrm>
              <a:custGeom>
                <a:avLst/>
                <a:gdLst/>
                <a:ahLst/>
                <a:cxnLst/>
                <a:rect l="l" t="t" r="r" b="b"/>
                <a:pathLst>
                  <a:path w="47328" h="33147" extrusionOk="0">
                    <a:moveTo>
                      <a:pt x="0" y="9525"/>
                    </a:moveTo>
                    <a:lnTo>
                      <a:pt x="10454" y="0"/>
                    </a:lnTo>
                    <a:lnTo>
                      <a:pt x="47329" y="25527"/>
                    </a:lnTo>
                    <a:lnTo>
                      <a:pt x="45048" y="33147"/>
                    </a:lnTo>
                    <a:cubicBezTo>
                      <a:pt x="45048" y="33147"/>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0" name="Google Shape;1330;p27"/>
              <p:cNvSpPr/>
              <p:nvPr/>
            </p:nvSpPr>
            <p:spPr>
              <a:xfrm>
                <a:off x="5947360" y="3809142"/>
                <a:ext cx="58828" cy="38957"/>
              </a:xfrm>
              <a:custGeom>
                <a:avLst/>
                <a:gdLst/>
                <a:ahLst/>
                <a:cxnLst/>
                <a:rect l="l" t="t" r="r" b="b"/>
                <a:pathLst>
                  <a:path w="58828" h="38957" extrusionOk="0">
                    <a:moveTo>
                      <a:pt x="0" y="11335"/>
                    </a:moveTo>
                    <a:lnTo>
                      <a:pt x="48849" y="38957"/>
                    </a:lnTo>
                    <a:lnTo>
                      <a:pt x="58828" y="31623"/>
                    </a:lnTo>
                    <a:cubicBezTo>
                      <a:pt x="58828" y="31623"/>
                      <a:pt x="52746" y="24574"/>
                      <a:pt x="52271" y="23908"/>
                    </a:cubicBezTo>
                    <a:cubicBezTo>
                      <a:pt x="47871" y="18840"/>
                      <a:pt x="42710" y="14507"/>
                      <a:pt x="36970" y="11049"/>
                    </a:cubicBezTo>
                    <a:cubicBezTo>
                      <a:pt x="33358" y="10382"/>
                      <a:pt x="10074" y="0"/>
                      <a:pt x="1007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1" name="Google Shape;1331;p27"/>
              <p:cNvSpPr/>
              <p:nvPr/>
            </p:nvSpPr>
            <p:spPr>
              <a:xfrm>
                <a:off x="6001532" y="3778281"/>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2" name="Google Shape;1332;p27"/>
              <p:cNvSpPr/>
              <p:nvPr/>
            </p:nvSpPr>
            <p:spPr>
              <a:xfrm>
                <a:off x="5879313" y="3773233"/>
                <a:ext cx="26040" cy="19430"/>
              </a:xfrm>
              <a:custGeom>
                <a:avLst/>
                <a:gdLst/>
                <a:ahLst/>
                <a:cxnLst/>
                <a:rect l="l" t="t" r="r" b="b"/>
                <a:pathLst>
                  <a:path w="26040" h="19430"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3" name="Google Shape;1333;p27"/>
              <p:cNvSpPr/>
              <p:nvPr/>
            </p:nvSpPr>
            <p:spPr>
              <a:xfrm>
                <a:off x="5880264" y="3830764"/>
                <a:ext cx="30412" cy="30289"/>
              </a:xfrm>
              <a:custGeom>
                <a:avLst/>
                <a:gdLst/>
                <a:ahLst/>
                <a:cxnLst/>
                <a:rect l="l" t="t" r="r" b="b"/>
                <a:pathLst>
                  <a:path w="30412" h="30289" extrusionOk="0">
                    <a:moveTo>
                      <a:pt x="0" y="17907"/>
                    </a:moveTo>
                    <a:lnTo>
                      <a:pt x="0" y="0"/>
                    </a:lnTo>
                    <a:lnTo>
                      <a:pt x="30412" y="0"/>
                    </a:lnTo>
                    <a:lnTo>
                      <a:pt x="23094" y="16002"/>
                    </a:lnTo>
                    <a:lnTo>
                      <a:pt x="1007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4" name="Google Shape;1334;p27"/>
              <p:cNvSpPr/>
              <p:nvPr/>
            </p:nvSpPr>
            <p:spPr>
              <a:xfrm>
                <a:off x="5879313" y="3755421"/>
                <a:ext cx="294881" cy="185547"/>
              </a:xfrm>
              <a:custGeom>
                <a:avLst/>
                <a:gdLst/>
                <a:ahLst/>
                <a:cxnLst/>
                <a:rect l="l" t="t" r="r" b="b"/>
                <a:pathLst>
                  <a:path w="294881" h="185547" extrusionOk="0">
                    <a:moveTo>
                      <a:pt x="149495" y="30194"/>
                    </a:moveTo>
                    <a:cubicBezTo>
                      <a:pt x="145608" y="30185"/>
                      <a:pt x="141730" y="30499"/>
                      <a:pt x="137900" y="31147"/>
                    </a:cubicBezTo>
                    <a:cubicBezTo>
                      <a:pt x="132673" y="31909"/>
                      <a:pt x="126876" y="32861"/>
                      <a:pt x="120413" y="34290"/>
                    </a:cubicBezTo>
                    <a:cubicBezTo>
                      <a:pt x="113950" y="35719"/>
                      <a:pt x="107298" y="37338"/>
                      <a:pt x="100265" y="39434"/>
                    </a:cubicBezTo>
                    <a:cubicBezTo>
                      <a:pt x="93498" y="41481"/>
                      <a:pt x="86893" y="44034"/>
                      <a:pt x="80497" y="47054"/>
                    </a:cubicBezTo>
                    <a:lnTo>
                      <a:pt x="131247" y="76391"/>
                    </a:lnTo>
                    <a:lnTo>
                      <a:pt x="140751" y="73152"/>
                    </a:lnTo>
                    <a:cubicBezTo>
                      <a:pt x="153676" y="68866"/>
                      <a:pt x="165841" y="65246"/>
                      <a:pt x="177341" y="62198"/>
                    </a:cubicBezTo>
                    <a:cubicBezTo>
                      <a:pt x="188108" y="59360"/>
                      <a:pt x="199114" y="57541"/>
                      <a:pt x="210224" y="56769"/>
                    </a:cubicBezTo>
                    <a:cubicBezTo>
                      <a:pt x="220374" y="56159"/>
                      <a:pt x="230571" y="56864"/>
                      <a:pt x="240541" y="58865"/>
                    </a:cubicBezTo>
                    <a:cubicBezTo>
                      <a:pt x="250586" y="61055"/>
                      <a:pt x="260214" y="64846"/>
                      <a:pt x="269052" y="70104"/>
                    </a:cubicBezTo>
                    <a:cubicBezTo>
                      <a:pt x="277824" y="74505"/>
                      <a:pt x="285351" y="81058"/>
                      <a:pt x="290911" y="89154"/>
                    </a:cubicBezTo>
                    <a:cubicBezTo>
                      <a:pt x="294636" y="95079"/>
                      <a:pt x="295805" y="102261"/>
                      <a:pt x="294142" y="109061"/>
                    </a:cubicBezTo>
                    <a:cubicBezTo>
                      <a:pt x="291985" y="116539"/>
                      <a:pt x="287889" y="123311"/>
                      <a:pt x="282262" y="128683"/>
                    </a:cubicBezTo>
                    <a:cubicBezTo>
                      <a:pt x="275287" y="135684"/>
                      <a:pt x="267503" y="141827"/>
                      <a:pt x="259073" y="146971"/>
                    </a:cubicBezTo>
                    <a:lnTo>
                      <a:pt x="291386" y="166021"/>
                    </a:lnTo>
                    <a:lnTo>
                      <a:pt x="273709" y="176213"/>
                    </a:lnTo>
                    <a:lnTo>
                      <a:pt x="241111" y="157163"/>
                    </a:lnTo>
                    <a:cubicBezTo>
                      <a:pt x="225591" y="164830"/>
                      <a:pt x="209359" y="170955"/>
                      <a:pt x="192642" y="175451"/>
                    </a:cubicBezTo>
                    <a:cubicBezTo>
                      <a:pt x="175155" y="180318"/>
                      <a:pt x="157288" y="183690"/>
                      <a:pt x="139231" y="185547"/>
                    </a:cubicBezTo>
                    <a:lnTo>
                      <a:pt x="122219" y="154877"/>
                    </a:lnTo>
                    <a:cubicBezTo>
                      <a:pt x="126952" y="154800"/>
                      <a:pt x="131684" y="154448"/>
                      <a:pt x="136379" y="153829"/>
                    </a:cubicBezTo>
                    <a:cubicBezTo>
                      <a:pt x="142718" y="153067"/>
                      <a:pt x="149846" y="151829"/>
                      <a:pt x="157763" y="150114"/>
                    </a:cubicBezTo>
                    <a:cubicBezTo>
                      <a:pt x="165556" y="148495"/>
                      <a:pt x="173824" y="146304"/>
                      <a:pt x="182568" y="143828"/>
                    </a:cubicBezTo>
                    <a:cubicBezTo>
                      <a:pt x="191055" y="141256"/>
                      <a:pt x="199342" y="138074"/>
                      <a:pt x="207373" y="134303"/>
                    </a:cubicBezTo>
                    <a:lnTo>
                      <a:pt x="156812" y="105061"/>
                    </a:lnTo>
                    <a:cubicBezTo>
                      <a:pt x="154722" y="105918"/>
                      <a:pt x="152441" y="106680"/>
                      <a:pt x="150255" y="107347"/>
                    </a:cubicBezTo>
                    <a:lnTo>
                      <a:pt x="143317" y="109538"/>
                    </a:lnTo>
                    <a:cubicBezTo>
                      <a:pt x="130582" y="113729"/>
                      <a:pt x="118987" y="116967"/>
                      <a:pt x="108343" y="119063"/>
                    </a:cubicBezTo>
                    <a:cubicBezTo>
                      <a:pt x="98573" y="121339"/>
                      <a:pt x="88613" y="122672"/>
                      <a:pt x="78596" y="123063"/>
                    </a:cubicBezTo>
                    <a:cubicBezTo>
                      <a:pt x="69748" y="123425"/>
                      <a:pt x="60891" y="122587"/>
                      <a:pt x="52271" y="120587"/>
                    </a:cubicBezTo>
                    <a:cubicBezTo>
                      <a:pt x="43727" y="118663"/>
                      <a:pt x="35525" y="115453"/>
                      <a:pt x="27941" y="111062"/>
                    </a:cubicBezTo>
                    <a:cubicBezTo>
                      <a:pt x="19597" y="106671"/>
                      <a:pt x="12355" y="100451"/>
                      <a:pt x="6748" y="92869"/>
                    </a:cubicBezTo>
                    <a:cubicBezTo>
                      <a:pt x="2690" y="87163"/>
                      <a:pt x="684" y="80248"/>
                      <a:pt x="1045" y="73247"/>
                    </a:cubicBezTo>
                    <a:cubicBezTo>
                      <a:pt x="1768" y="65951"/>
                      <a:pt x="4685" y="59036"/>
                      <a:pt x="9409" y="53435"/>
                    </a:cubicBezTo>
                    <a:cubicBezTo>
                      <a:pt x="15216" y="46054"/>
                      <a:pt x="22144" y="39624"/>
                      <a:pt x="29937" y="34385"/>
                    </a:cubicBezTo>
                    <a:lnTo>
                      <a:pt x="0" y="17050"/>
                    </a:lnTo>
                    <a:lnTo>
                      <a:pt x="17582" y="6858"/>
                    </a:lnTo>
                    <a:lnTo>
                      <a:pt x="47329" y="24003"/>
                    </a:lnTo>
                    <a:cubicBezTo>
                      <a:pt x="61214" y="17069"/>
                      <a:pt x="75802" y="11668"/>
                      <a:pt x="90856" y="7906"/>
                    </a:cubicBezTo>
                    <a:cubicBezTo>
                      <a:pt x="105197" y="4286"/>
                      <a:pt x="119776" y="1638"/>
                      <a:pt x="134479" y="0"/>
                    </a:cubicBezTo>
                    <a:close/>
                    <a:moveTo>
                      <a:pt x="63105" y="83534"/>
                    </a:moveTo>
                    <a:cubicBezTo>
                      <a:pt x="69777" y="87402"/>
                      <a:pt x="77484" y="89068"/>
                      <a:pt x="85154" y="88297"/>
                    </a:cubicBezTo>
                    <a:cubicBezTo>
                      <a:pt x="95466" y="87125"/>
                      <a:pt x="105635" y="84858"/>
                      <a:pt x="115471" y="81534"/>
                    </a:cubicBezTo>
                    <a:lnTo>
                      <a:pt x="67952" y="54007"/>
                    </a:lnTo>
                    <a:cubicBezTo>
                      <a:pt x="50370" y="65437"/>
                      <a:pt x="48849" y="75248"/>
                      <a:pt x="63105" y="83153"/>
                    </a:cubicBezTo>
                    <a:close/>
                    <a:moveTo>
                      <a:pt x="229992" y="97536"/>
                    </a:moveTo>
                    <a:cubicBezTo>
                      <a:pt x="222750" y="93555"/>
                      <a:pt x="214405" y="92050"/>
                      <a:pt x="206232" y="93250"/>
                    </a:cubicBezTo>
                    <a:cubicBezTo>
                      <a:pt x="194951" y="94707"/>
                      <a:pt x="183822" y="97165"/>
                      <a:pt x="172969" y="100584"/>
                    </a:cubicBezTo>
                    <a:lnTo>
                      <a:pt x="220488" y="127921"/>
                    </a:lnTo>
                    <a:cubicBezTo>
                      <a:pt x="240512" y="115538"/>
                      <a:pt x="243677" y="105413"/>
                      <a:pt x="229992"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35" name="Google Shape;1335;p27"/>
            <p:cNvGrpSpPr/>
            <p:nvPr/>
          </p:nvGrpSpPr>
          <p:grpSpPr>
            <a:xfrm>
              <a:off x="3810520" y="2694304"/>
              <a:ext cx="883852" cy="621125"/>
              <a:chOff x="5620145" y="3436429"/>
              <a:chExt cx="883852" cy="621125"/>
            </a:xfrm>
          </p:grpSpPr>
          <p:sp>
            <p:nvSpPr>
              <p:cNvPr id="1336" name="Google Shape;1336;p27"/>
              <p:cNvSpPr/>
              <p:nvPr/>
            </p:nvSpPr>
            <p:spPr>
              <a:xfrm>
                <a:off x="5620145" y="3546062"/>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7" name="Google Shape;1337;p27"/>
              <p:cNvSpPr/>
              <p:nvPr/>
            </p:nvSpPr>
            <p:spPr>
              <a:xfrm>
                <a:off x="5620240" y="3689127"/>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8" name="Google Shape;1338;p27"/>
              <p:cNvSpPr/>
              <p:nvPr/>
            </p:nvSpPr>
            <p:spPr>
              <a:xfrm>
                <a:off x="6437470" y="3692175"/>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9" name="Google Shape;1339;p27"/>
              <p:cNvSpPr/>
              <p:nvPr/>
            </p:nvSpPr>
            <p:spPr>
              <a:xfrm>
                <a:off x="5620145" y="3436429"/>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0" name="Google Shape;1340;p27"/>
              <p:cNvSpPr/>
              <p:nvPr/>
            </p:nvSpPr>
            <p:spPr>
              <a:xfrm>
                <a:off x="5745842" y="3506057"/>
                <a:ext cx="632610" cy="366093"/>
              </a:xfrm>
              <a:custGeom>
                <a:avLst/>
                <a:gdLst/>
                <a:ahLst/>
                <a:cxnLst/>
                <a:rect l="l" t="t" r="r" b="b"/>
                <a:pathLst>
                  <a:path w="632610" h="366093" extrusionOk="0">
                    <a:moveTo>
                      <a:pt x="632040" y="194024"/>
                    </a:moveTo>
                    <a:cubicBezTo>
                      <a:pt x="627573" y="237077"/>
                      <a:pt x="596971" y="279749"/>
                      <a:pt x="539948" y="312515"/>
                    </a:cubicBezTo>
                    <a:cubicBezTo>
                      <a:pt x="416399" y="383953"/>
                      <a:pt x="216059" y="383953"/>
                      <a:pt x="92510" y="312515"/>
                    </a:cubicBezTo>
                    <a:cubicBezTo>
                      <a:pt x="35487" y="279559"/>
                      <a:pt x="4980" y="237077"/>
                      <a:pt x="608" y="194024"/>
                    </a:cubicBezTo>
                    <a:cubicBezTo>
                      <a:pt x="-4809" y="143637"/>
                      <a:pt x="25983" y="92107"/>
                      <a:pt x="92510" y="53721"/>
                    </a:cubicBezTo>
                    <a:cubicBezTo>
                      <a:pt x="216059" y="-17907"/>
                      <a:pt x="416399" y="-17907"/>
                      <a:pt x="539948" y="53721"/>
                    </a:cubicBezTo>
                    <a:cubicBezTo>
                      <a:pt x="606569" y="92107"/>
                      <a:pt x="637267" y="143637"/>
                      <a:pt x="632040"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1" name="Google Shape;1341;p27"/>
              <p:cNvSpPr/>
              <p:nvPr/>
            </p:nvSpPr>
            <p:spPr>
              <a:xfrm>
                <a:off x="5746450" y="3527964"/>
                <a:ext cx="631431" cy="344185"/>
              </a:xfrm>
              <a:custGeom>
                <a:avLst/>
                <a:gdLst/>
                <a:ahLst/>
                <a:cxnLst/>
                <a:rect l="l" t="t" r="r" b="b"/>
                <a:pathLst>
                  <a:path w="631431" h="344185" extrusionOk="0">
                    <a:moveTo>
                      <a:pt x="631432" y="172117"/>
                    </a:moveTo>
                    <a:cubicBezTo>
                      <a:pt x="626965" y="215170"/>
                      <a:pt x="596363" y="257842"/>
                      <a:pt x="539340" y="290608"/>
                    </a:cubicBezTo>
                    <a:cubicBezTo>
                      <a:pt x="415791" y="362045"/>
                      <a:pt x="215451"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6363" y="86677"/>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2" name="Google Shape;1342;p27"/>
              <p:cNvSpPr/>
              <p:nvPr/>
            </p:nvSpPr>
            <p:spPr>
              <a:xfrm>
                <a:off x="5908110" y="3610832"/>
                <a:ext cx="294341" cy="184880"/>
              </a:xfrm>
              <a:custGeom>
                <a:avLst/>
                <a:gdLst/>
                <a:ahLst/>
                <a:cxnLst/>
                <a:rect l="l" t="t" r="r" b="b"/>
                <a:pathLst>
                  <a:path w="294341" h="184880" extrusionOk="0">
                    <a:moveTo>
                      <a:pt x="149305" y="29337"/>
                    </a:moveTo>
                    <a:cubicBezTo>
                      <a:pt x="145418" y="29328"/>
                      <a:pt x="141540" y="29642"/>
                      <a:pt x="137710" y="30289"/>
                    </a:cubicBezTo>
                    <a:cubicBezTo>
                      <a:pt x="132578" y="31052"/>
                      <a:pt x="126685" y="32099"/>
                      <a:pt x="120223" y="33433"/>
                    </a:cubicBezTo>
                    <a:cubicBezTo>
                      <a:pt x="113760" y="34766"/>
                      <a:pt x="107108" y="36576"/>
                      <a:pt x="100170" y="38671"/>
                    </a:cubicBezTo>
                    <a:cubicBezTo>
                      <a:pt x="93365" y="40672"/>
                      <a:pt x="86732" y="43186"/>
                      <a:pt x="80307" y="46196"/>
                    </a:cubicBezTo>
                    <a:lnTo>
                      <a:pt x="131152" y="75629"/>
                    </a:lnTo>
                    <a:lnTo>
                      <a:pt x="140181" y="72390"/>
                    </a:lnTo>
                    <a:cubicBezTo>
                      <a:pt x="153106" y="68104"/>
                      <a:pt x="165366" y="64389"/>
                      <a:pt x="176770" y="61436"/>
                    </a:cubicBezTo>
                    <a:cubicBezTo>
                      <a:pt x="187519" y="58512"/>
                      <a:pt x="198534" y="56693"/>
                      <a:pt x="209654" y="56007"/>
                    </a:cubicBezTo>
                    <a:cubicBezTo>
                      <a:pt x="219804" y="55312"/>
                      <a:pt x="230001" y="55988"/>
                      <a:pt x="239971" y="58007"/>
                    </a:cubicBezTo>
                    <a:cubicBezTo>
                      <a:pt x="250026" y="60217"/>
                      <a:pt x="259653" y="64046"/>
                      <a:pt x="268482" y="69342"/>
                    </a:cubicBezTo>
                    <a:cubicBezTo>
                      <a:pt x="277264" y="73733"/>
                      <a:pt x="284781" y="80286"/>
                      <a:pt x="290341" y="88392"/>
                    </a:cubicBezTo>
                    <a:cubicBezTo>
                      <a:pt x="294114" y="94297"/>
                      <a:pt x="295283" y="101498"/>
                      <a:pt x="293572" y="108299"/>
                    </a:cubicBezTo>
                    <a:cubicBezTo>
                      <a:pt x="291434" y="115786"/>
                      <a:pt x="287328" y="122568"/>
                      <a:pt x="281692" y="127921"/>
                    </a:cubicBezTo>
                    <a:cubicBezTo>
                      <a:pt x="274717" y="134950"/>
                      <a:pt x="266933" y="141122"/>
                      <a:pt x="258503" y="146304"/>
                    </a:cubicBezTo>
                    <a:lnTo>
                      <a:pt x="290816" y="165354"/>
                    </a:lnTo>
                    <a:lnTo>
                      <a:pt x="273139" y="175546"/>
                    </a:lnTo>
                    <a:lnTo>
                      <a:pt x="240541" y="156496"/>
                    </a:lnTo>
                    <a:cubicBezTo>
                      <a:pt x="225021" y="164202"/>
                      <a:pt x="208789" y="170355"/>
                      <a:pt x="192072" y="174879"/>
                    </a:cubicBezTo>
                    <a:cubicBezTo>
                      <a:pt x="174585" y="179718"/>
                      <a:pt x="156717" y="183071"/>
                      <a:pt x="138660" y="184880"/>
                    </a:cubicBezTo>
                    <a:lnTo>
                      <a:pt x="121648" y="154305"/>
                    </a:lnTo>
                    <a:cubicBezTo>
                      <a:pt x="126419" y="154181"/>
                      <a:pt x="131181" y="153800"/>
                      <a:pt x="135904" y="153162"/>
                    </a:cubicBezTo>
                    <a:cubicBezTo>
                      <a:pt x="143061" y="152343"/>
                      <a:pt x="150169" y="151133"/>
                      <a:pt x="157193" y="149543"/>
                    </a:cubicBezTo>
                    <a:cubicBezTo>
                      <a:pt x="164986" y="147828"/>
                      <a:pt x="173254" y="145733"/>
                      <a:pt x="181998" y="143161"/>
                    </a:cubicBezTo>
                    <a:cubicBezTo>
                      <a:pt x="190494" y="140608"/>
                      <a:pt x="198781" y="137427"/>
                      <a:pt x="206802" y="133636"/>
                    </a:cubicBezTo>
                    <a:lnTo>
                      <a:pt x="156337" y="104394"/>
                    </a:lnTo>
                    <a:lnTo>
                      <a:pt x="149685" y="106680"/>
                    </a:lnTo>
                    <a:lnTo>
                      <a:pt x="142747" y="108776"/>
                    </a:lnTo>
                    <a:cubicBezTo>
                      <a:pt x="130012" y="112967"/>
                      <a:pt x="118417" y="116300"/>
                      <a:pt x="107773" y="118301"/>
                    </a:cubicBezTo>
                    <a:cubicBezTo>
                      <a:pt x="98212" y="120768"/>
                      <a:pt x="88442" y="122330"/>
                      <a:pt x="78596" y="122968"/>
                    </a:cubicBezTo>
                    <a:cubicBezTo>
                      <a:pt x="69748" y="123282"/>
                      <a:pt x="60900" y="122444"/>
                      <a:pt x="52271" y="120491"/>
                    </a:cubicBezTo>
                    <a:cubicBezTo>
                      <a:pt x="43736" y="118548"/>
                      <a:pt x="35535" y="115338"/>
                      <a:pt x="27941" y="110966"/>
                    </a:cubicBezTo>
                    <a:cubicBezTo>
                      <a:pt x="19578" y="106613"/>
                      <a:pt x="12326" y="100384"/>
                      <a:pt x="6748" y="92773"/>
                    </a:cubicBezTo>
                    <a:cubicBezTo>
                      <a:pt x="2671" y="87078"/>
                      <a:pt x="656" y="80153"/>
                      <a:pt x="1045" y="73152"/>
                    </a:cubicBezTo>
                    <a:cubicBezTo>
                      <a:pt x="1787" y="65856"/>
                      <a:pt x="4704" y="58950"/>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010" y="82772"/>
                    </a:moveTo>
                    <a:cubicBezTo>
                      <a:pt x="69663" y="86601"/>
                      <a:pt x="77332" y="88259"/>
                      <a:pt x="84964" y="87535"/>
                    </a:cubicBezTo>
                    <a:cubicBezTo>
                      <a:pt x="95295" y="86373"/>
                      <a:pt x="105454" y="84068"/>
                      <a:pt x="115281" y="80677"/>
                    </a:cubicBezTo>
                    <a:lnTo>
                      <a:pt x="67762" y="53150"/>
                    </a:lnTo>
                    <a:cubicBezTo>
                      <a:pt x="50085" y="64579"/>
                      <a:pt x="48659" y="74486"/>
                      <a:pt x="63010" y="82772"/>
                    </a:cubicBezTo>
                    <a:close/>
                    <a:moveTo>
                      <a:pt x="229802" y="96679"/>
                    </a:moveTo>
                    <a:cubicBezTo>
                      <a:pt x="222541" y="92745"/>
                      <a:pt x="214215" y="91240"/>
                      <a:pt x="206042" y="92393"/>
                    </a:cubicBezTo>
                    <a:cubicBezTo>
                      <a:pt x="194799" y="93897"/>
                      <a:pt x="183708" y="96355"/>
                      <a:pt x="172874" y="99727"/>
                    </a:cubicBezTo>
                    <a:lnTo>
                      <a:pt x="220393" y="127063"/>
                    </a:lnTo>
                    <a:cubicBezTo>
                      <a:pt x="240161" y="114776"/>
                      <a:pt x="243487" y="104585"/>
                      <a:pt x="229802" y="9667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3" name="Google Shape;1343;p27"/>
              <p:cNvSpPr/>
              <p:nvPr/>
            </p:nvSpPr>
            <p:spPr>
              <a:xfrm>
                <a:off x="6030138" y="3747992"/>
                <a:ext cx="19007" cy="25431"/>
              </a:xfrm>
              <a:custGeom>
                <a:avLst/>
                <a:gdLst/>
                <a:ahLst/>
                <a:cxnLst/>
                <a:rect l="l" t="t" r="r" b="b"/>
                <a:pathLst>
                  <a:path w="19007" h="25431" extrusionOk="0">
                    <a:moveTo>
                      <a:pt x="0" y="17145"/>
                    </a:moveTo>
                    <a:cubicBezTo>
                      <a:pt x="475" y="15907"/>
                      <a:pt x="0" y="0"/>
                      <a:pt x="0" y="0"/>
                    </a:cubicBezTo>
                    <a:lnTo>
                      <a:pt x="19008" y="12478"/>
                    </a:lnTo>
                    <a:lnTo>
                      <a:pt x="10549"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4" name="Google Shape;1344;p27"/>
              <p:cNvSpPr/>
              <p:nvPr/>
            </p:nvSpPr>
            <p:spPr>
              <a:xfrm>
                <a:off x="6157299" y="3758850"/>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5" name="Google Shape;1345;p27"/>
              <p:cNvSpPr/>
              <p:nvPr/>
            </p:nvSpPr>
            <p:spPr>
              <a:xfrm>
                <a:off x="6171364" y="3695604"/>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6" name="Google Shape;1346;p27"/>
              <p:cNvSpPr/>
              <p:nvPr/>
            </p:nvSpPr>
            <p:spPr>
              <a:xfrm>
                <a:off x="6072240" y="3701986"/>
                <a:ext cx="47423" cy="33147"/>
              </a:xfrm>
              <a:custGeom>
                <a:avLst/>
                <a:gdLst/>
                <a:ahLst/>
                <a:cxnLst/>
                <a:rect l="l" t="t" r="r" b="b"/>
                <a:pathLst>
                  <a:path w="47423" h="33147" extrusionOk="0">
                    <a:moveTo>
                      <a:pt x="0" y="10096"/>
                    </a:moveTo>
                    <a:lnTo>
                      <a:pt x="10454" y="0"/>
                    </a:lnTo>
                    <a:lnTo>
                      <a:pt x="47424" y="25622"/>
                    </a:lnTo>
                    <a:lnTo>
                      <a:pt x="45143" y="33147"/>
                    </a:lnTo>
                    <a:cubicBezTo>
                      <a:pt x="45143" y="33147"/>
                      <a:pt x="17582" y="21431"/>
                      <a:pt x="16632"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7" name="Google Shape;1347;p27"/>
              <p:cNvSpPr/>
              <p:nvPr/>
            </p:nvSpPr>
            <p:spPr>
              <a:xfrm>
                <a:off x="5975967" y="3647217"/>
                <a:ext cx="58828" cy="38957"/>
              </a:xfrm>
              <a:custGeom>
                <a:avLst/>
                <a:gdLst/>
                <a:ahLst/>
                <a:cxnLst/>
                <a:rect l="l" t="t" r="r" b="b"/>
                <a:pathLst>
                  <a:path w="58828" h="38957" extrusionOk="0">
                    <a:moveTo>
                      <a:pt x="0" y="10382"/>
                    </a:moveTo>
                    <a:lnTo>
                      <a:pt x="48754" y="38957"/>
                    </a:lnTo>
                    <a:lnTo>
                      <a:pt x="58828" y="31623"/>
                    </a:lnTo>
                    <a:cubicBezTo>
                      <a:pt x="58828" y="31623"/>
                      <a:pt x="52651" y="24574"/>
                      <a:pt x="52176" y="23908"/>
                    </a:cubicBezTo>
                    <a:cubicBezTo>
                      <a:pt x="47776" y="18878"/>
                      <a:pt x="42615" y="14573"/>
                      <a:pt x="36875" y="11144"/>
                    </a:cubicBezTo>
                    <a:cubicBezTo>
                      <a:pt x="33263" y="10382"/>
                      <a:pt x="10074" y="0"/>
                      <a:pt x="1007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8" name="Google Shape;1348;p27"/>
              <p:cNvSpPr/>
              <p:nvPr/>
            </p:nvSpPr>
            <p:spPr>
              <a:xfrm>
                <a:off x="6030138" y="3615690"/>
                <a:ext cx="27275" cy="24479"/>
              </a:xfrm>
              <a:custGeom>
                <a:avLst/>
                <a:gdLst/>
                <a:ahLst/>
                <a:cxnLst/>
                <a:rect l="l" t="t" r="r" b="b"/>
                <a:pathLst>
                  <a:path w="27275" h="24479" extrusionOk="0">
                    <a:moveTo>
                      <a:pt x="27276" y="24479"/>
                    </a:moveTo>
                    <a:lnTo>
                      <a:pt x="27276" y="7334"/>
                    </a:lnTo>
                    <a:lnTo>
                      <a:pt x="4752" y="0"/>
                    </a:lnTo>
                    <a:lnTo>
                      <a:pt x="0" y="13525"/>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9" name="Google Shape;1349;p27"/>
              <p:cNvSpPr/>
              <p:nvPr/>
            </p:nvSpPr>
            <p:spPr>
              <a:xfrm>
                <a:off x="5907920" y="3610641"/>
                <a:ext cx="26135" cy="19430"/>
              </a:xfrm>
              <a:custGeom>
                <a:avLst/>
                <a:gdLst/>
                <a:ahLst/>
                <a:cxnLst/>
                <a:rect l="l" t="t" r="r" b="b"/>
                <a:pathLst>
                  <a:path w="26135" h="19430"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0" name="Google Shape;1350;p27"/>
              <p:cNvSpPr/>
              <p:nvPr/>
            </p:nvSpPr>
            <p:spPr>
              <a:xfrm>
                <a:off x="5908870" y="3668267"/>
                <a:ext cx="30317" cy="30289"/>
              </a:xfrm>
              <a:custGeom>
                <a:avLst/>
                <a:gdLst/>
                <a:ahLst/>
                <a:cxnLst/>
                <a:rect l="l" t="t" r="r" b="b"/>
                <a:pathLst>
                  <a:path w="30317" h="30289" extrusionOk="0">
                    <a:moveTo>
                      <a:pt x="0" y="17907"/>
                    </a:moveTo>
                    <a:lnTo>
                      <a:pt x="0" y="0"/>
                    </a:lnTo>
                    <a:lnTo>
                      <a:pt x="30317" y="0"/>
                    </a:lnTo>
                    <a:lnTo>
                      <a:pt x="22999" y="16002"/>
                    </a:lnTo>
                    <a:lnTo>
                      <a:pt x="1007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1" name="Google Shape;1351;p27"/>
              <p:cNvSpPr/>
              <p:nvPr/>
            </p:nvSpPr>
            <p:spPr>
              <a:xfrm>
                <a:off x="5907539" y="3592925"/>
                <a:ext cx="294911" cy="185451"/>
              </a:xfrm>
              <a:custGeom>
                <a:avLst/>
                <a:gdLst/>
                <a:ahLst/>
                <a:cxnLst/>
                <a:rect l="l" t="t" r="r" b="b"/>
                <a:pathLst>
                  <a:path w="294911" h="185451" extrusionOk="0">
                    <a:moveTo>
                      <a:pt x="149875" y="30099"/>
                    </a:moveTo>
                    <a:cubicBezTo>
                      <a:pt x="145988" y="30089"/>
                      <a:pt x="142110" y="30404"/>
                      <a:pt x="138280" y="31052"/>
                    </a:cubicBezTo>
                    <a:cubicBezTo>
                      <a:pt x="133148" y="31813"/>
                      <a:pt x="127256" y="32861"/>
                      <a:pt x="120793" y="34195"/>
                    </a:cubicBezTo>
                    <a:cubicBezTo>
                      <a:pt x="114331" y="35528"/>
                      <a:pt x="107678" y="37243"/>
                      <a:pt x="100740" y="39338"/>
                    </a:cubicBezTo>
                    <a:cubicBezTo>
                      <a:pt x="93935" y="41377"/>
                      <a:pt x="87302" y="43920"/>
                      <a:pt x="80877" y="46958"/>
                    </a:cubicBezTo>
                    <a:lnTo>
                      <a:pt x="131722" y="76295"/>
                    </a:lnTo>
                    <a:lnTo>
                      <a:pt x="140751" y="73152"/>
                    </a:lnTo>
                    <a:cubicBezTo>
                      <a:pt x="153676" y="68771"/>
                      <a:pt x="165936" y="65151"/>
                      <a:pt x="177341" y="62103"/>
                    </a:cubicBezTo>
                    <a:cubicBezTo>
                      <a:pt x="188108" y="59265"/>
                      <a:pt x="199114" y="57445"/>
                      <a:pt x="210224" y="56674"/>
                    </a:cubicBezTo>
                    <a:cubicBezTo>
                      <a:pt x="220374" y="56064"/>
                      <a:pt x="230571" y="56769"/>
                      <a:pt x="240541" y="58769"/>
                    </a:cubicBezTo>
                    <a:cubicBezTo>
                      <a:pt x="250577" y="60979"/>
                      <a:pt x="260204" y="64779"/>
                      <a:pt x="269052" y="70009"/>
                    </a:cubicBezTo>
                    <a:cubicBezTo>
                      <a:pt x="277824" y="74409"/>
                      <a:pt x="285351" y="80963"/>
                      <a:pt x="290911" y="89059"/>
                    </a:cubicBezTo>
                    <a:cubicBezTo>
                      <a:pt x="294684" y="94964"/>
                      <a:pt x="295853" y="102165"/>
                      <a:pt x="294142" y="108966"/>
                    </a:cubicBezTo>
                    <a:cubicBezTo>
                      <a:pt x="291985" y="116443"/>
                      <a:pt x="287889" y="123215"/>
                      <a:pt x="282262" y="128588"/>
                    </a:cubicBezTo>
                    <a:cubicBezTo>
                      <a:pt x="275315" y="135617"/>
                      <a:pt x="267522" y="141761"/>
                      <a:pt x="259073" y="146876"/>
                    </a:cubicBezTo>
                    <a:lnTo>
                      <a:pt x="291386" y="165926"/>
                    </a:lnTo>
                    <a:lnTo>
                      <a:pt x="273709" y="176117"/>
                    </a:lnTo>
                    <a:lnTo>
                      <a:pt x="241111" y="157067"/>
                    </a:lnTo>
                    <a:cubicBezTo>
                      <a:pt x="225591" y="164735"/>
                      <a:pt x="209359" y="170860"/>
                      <a:pt x="192642" y="175355"/>
                    </a:cubicBezTo>
                    <a:cubicBezTo>
                      <a:pt x="175164" y="180280"/>
                      <a:pt x="157297" y="183652"/>
                      <a:pt x="139231" y="185452"/>
                    </a:cubicBezTo>
                    <a:lnTo>
                      <a:pt x="122219" y="154877"/>
                    </a:lnTo>
                    <a:cubicBezTo>
                      <a:pt x="126990" y="154753"/>
                      <a:pt x="131751" y="154372"/>
                      <a:pt x="136474" y="153734"/>
                    </a:cubicBezTo>
                    <a:cubicBezTo>
                      <a:pt x="142842" y="152971"/>
                      <a:pt x="149875" y="151829"/>
                      <a:pt x="157763" y="150114"/>
                    </a:cubicBezTo>
                    <a:cubicBezTo>
                      <a:pt x="165651" y="148400"/>
                      <a:pt x="173824" y="146209"/>
                      <a:pt x="182568" y="143732"/>
                    </a:cubicBezTo>
                    <a:cubicBezTo>
                      <a:pt x="191074" y="141218"/>
                      <a:pt x="199370" y="138036"/>
                      <a:pt x="207373" y="134207"/>
                    </a:cubicBezTo>
                    <a:lnTo>
                      <a:pt x="156907" y="105061"/>
                    </a:lnTo>
                    <a:lnTo>
                      <a:pt x="150255" y="107347"/>
                    </a:lnTo>
                    <a:lnTo>
                      <a:pt x="143317" y="109442"/>
                    </a:lnTo>
                    <a:cubicBezTo>
                      <a:pt x="130582" y="113633"/>
                      <a:pt x="118987" y="116872"/>
                      <a:pt x="108343" y="118967"/>
                    </a:cubicBezTo>
                    <a:cubicBezTo>
                      <a:pt x="98573" y="121244"/>
                      <a:pt x="88613" y="122587"/>
                      <a:pt x="78596" y="122968"/>
                    </a:cubicBezTo>
                    <a:cubicBezTo>
                      <a:pt x="69758" y="123311"/>
                      <a:pt x="60910" y="122511"/>
                      <a:pt x="52271" y="120587"/>
                    </a:cubicBezTo>
                    <a:cubicBezTo>
                      <a:pt x="43746" y="118596"/>
                      <a:pt x="35554" y="115396"/>
                      <a:pt x="27941" y="111062"/>
                    </a:cubicBezTo>
                    <a:cubicBezTo>
                      <a:pt x="19578" y="106709"/>
                      <a:pt x="12326" y="100479"/>
                      <a:pt x="6748" y="92869"/>
                    </a:cubicBezTo>
                    <a:cubicBezTo>
                      <a:pt x="2690" y="87163"/>
                      <a:pt x="675" y="80248"/>
                      <a:pt x="1045" y="73247"/>
                    </a:cubicBezTo>
                    <a:cubicBezTo>
                      <a:pt x="1768" y="65951"/>
                      <a:pt x="4685" y="59036"/>
                      <a:pt x="9409" y="53435"/>
                    </a:cubicBezTo>
                    <a:cubicBezTo>
                      <a:pt x="15244" y="46072"/>
                      <a:pt x="22163" y="39653"/>
                      <a:pt x="29937" y="34385"/>
                    </a:cubicBezTo>
                    <a:lnTo>
                      <a:pt x="0" y="17050"/>
                    </a:lnTo>
                    <a:lnTo>
                      <a:pt x="17677" y="6858"/>
                    </a:lnTo>
                    <a:lnTo>
                      <a:pt x="47329" y="24003"/>
                    </a:lnTo>
                    <a:cubicBezTo>
                      <a:pt x="61242" y="17050"/>
                      <a:pt x="75869" y="11659"/>
                      <a:pt x="90951" y="7906"/>
                    </a:cubicBezTo>
                    <a:cubicBezTo>
                      <a:pt x="105302" y="4315"/>
                      <a:pt x="119871" y="1667"/>
                      <a:pt x="134574" y="0"/>
                    </a:cubicBezTo>
                    <a:close/>
                    <a:moveTo>
                      <a:pt x="63580" y="83439"/>
                    </a:moveTo>
                    <a:cubicBezTo>
                      <a:pt x="70214" y="87306"/>
                      <a:pt x="77903" y="88973"/>
                      <a:pt x="85534" y="88202"/>
                    </a:cubicBezTo>
                    <a:cubicBezTo>
                      <a:pt x="95846" y="87030"/>
                      <a:pt x="106015" y="84763"/>
                      <a:pt x="115851" y="81439"/>
                    </a:cubicBezTo>
                    <a:lnTo>
                      <a:pt x="68332" y="53912"/>
                    </a:lnTo>
                    <a:cubicBezTo>
                      <a:pt x="50655" y="65342"/>
                      <a:pt x="49230" y="75247"/>
                      <a:pt x="63580" y="83725"/>
                    </a:cubicBezTo>
                    <a:close/>
                    <a:moveTo>
                      <a:pt x="230372" y="97441"/>
                    </a:moveTo>
                    <a:cubicBezTo>
                      <a:pt x="223139" y="93421"/>
                      <a:pt x="214786" y="91916"/>
                      <a:pt x="206612" y="93154"/>
                    </a:cubicBezTo>
                    <a:cubicBezTo>
                      <a:pt x="195360" y="94612"/>
                      <a:pt x="184259" y="97069"/>
                      <a:pt x="173444" y="100489"/>
                    </a:cubicBezTo>
                    <a:lnTo>
                      <a:pt x="220963" y="127826"/>
                    </a:lnTo>
                    <a:cubicBezTo>
                      <a:pt x="240921" y="115443"/>
                      <a:pt x="244057" y="105318"/>
                      <a:pt x="230372" y="9744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52" name="Google Shape;1352;p27"/>
            <p:cNvGrpSpPr/>
            <p:nvPr/>
          </p:nvGrpSpPr>
          <p:grpSpPr>
            <a:xfrm>
              <a:off x="3800921" y="2531712"/>
              <a:ext cx="883852" cy="621125"/>
              <a:chOff x="5610546" y="3273837"/>
              <a:chExt cx="883852" cy="621125"/>
            </a:xfrm>
          </p:grpSpPr>
          <p:sp>
            <p:nvSpPr>
              <p:cNvPr id="1353" name="Google Shape;1353;p27"/>
              <p:cNvSpPr/>
              <p:nvPr/>
            </p:nvSpPr>
            <p:spPr>
              <a:xfrm>
                <a:off x="5610546" y="338347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4" name="Google Shape;1354;p27"/>
              <p:cNvSpPr/>
              <p:nvPr/>
            </p:nvSpPr>
            <p:spPr>
              <a:xfrm>
                <a:off x="5610736" y="3526535"/>
                <a:ext cx="87339" cy="116586"/>
              </a:xfrm>
              <a:custGeom>
                <a:avLst/>
                <a:gdLst/>
                <a:ahLst/>
                <a:cxnLst/>
                <a:rect l="l" t="t" r="r" b="b"/>
                <a:pathLst>
                  <a:path w="87339" h="116586" extrusionOk="0">
                    <a:moveTo>
                      <a:pt x="0" y="116586"/>
                    </a:moveTo>
                    <a:lnTo>
                      <a:pt x="0" y="0"/>
                    </a:lnTo>
                    <a:lnTo>
                      <a:pt x="87340"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5" name="Google Shape;1355;p27"/>
              <p:cNvSpPr/>
              <p:nvPr/>
            </p:nvSpPr>
            <p:spPr>
              <a:xfrm>
                <a:off x="6427967" y="3529583"/>
                <a:ext cx="66431" cy="157067"/>
              </a:xfrm>
              <a:custGeom>
                <a:avLst/>
                <a:gdLst/>
                <a:ahLst/>
                <a:cxnLst/>
                <a:rect l="l" t="t" r="r" b="b"/>
                <a:pathLst>
                  <a:path w="66431" h="157067" extrusionOk="0">
                    <a:moveTo>
                      <a:pt x="66432" y="0"/>
                    </a:moveTo>
                    <a:lnTo>
                      <a:pt x="66432" y="109633"/>
                    </a:lnTo>
                    <a:lnTo>
                      <a:pt x="21859" y="157067"/>
                    </a:lnTo>
                    <a:lnTo>
                      <a:pt x="0" y="31623"/>
                    </a:lnTo>
                    <a:lnTo>
                      <a:pt x="66432"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6" name="Google Shape;1356;p27"/>
              <p:cNvSpPr/>
              <p:nvPr/>
            </p:nvSpPr>
            <p:spPr>
              <a:xfrm>
                <a:off x="5610546" y="3273837"/>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7" name="Google Shape;1357;p27"/>
              <p:cNvSpPr/>
              <p:nvPr/>
            </p:nvSpPr>
            <p:spPr>
              <a:xfrm>
                <a:off x="5736262" y="3343465"/>
                <a:ext cx="632609" cy="366093"/>
              </a:xfrm>
              <a:custGeom>
                <a:avLst/>
                <a:gdLst/>
                <a:ahLst/>
                <a:cxnLst/>
                <a:rect l="l" t="t" r="r" b="b"/>
                <a:pathLst>
                  <a:path w="632609" h="366093" extrusionOk="0">
                    <a:moveTo>
                      <a:pt x="632021" y="194119"/>
                    </a:moveTo>
                    <a:cubicBezTo>
                      <a:pt x="627555" y="237173"/>
                      <a:pt x="596952" y="279844"/>
                      <a:pt x="540025" y="312515"/>
                    </a:cubicBezTo>
                    <a:cubicBezTo>
                      <a:pt x="416475" y="383953"/>
                      <a:pt x="216136" y="383953"/>
                      <a:pt x="92586" y="312515"/>
                    </a:cubicBezTo>
                    <a:cubicBezTo>
                      <a:pt x="35564" y="279559"/>
                      <a:pt x="4962" y="237173"/>
                      <a:pt x="590" y="194119"/>
                    </a:cubicBezTo>
                    <a:cubicBezTo>
                      <a:pt x="-4732" y="143637"/>
                      <a:pt x="25965" y="92202"/>
                      <a:pt x="92586" y="53721"/>
                    </a:cubicBezTo>
                    <a:cubicBezTo>
                      <a:pt x="216136" y="-17907"/>
                      <a:pt x="416475" y="-17907"/>
                      <a:pt x="540025" y="53721"/>
                    </a:cubicBezTo>
                    <a:cubicBezTo>
                      <a:pt x="606551" y="92202"/>
                      <a:pt x="637344" y="143637"/>
                      <a:pt x="632021" y="19411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8" name="Google Shape;1358;p27"/>
              <p:cNvSpPr/>
              <p:nvPr/>
            </p:nvSpPr>
            <p:spPr>
              <a:xfrm>
                <a:off x="5736851" y="3365444"/>
                <a:ext cx="631431" cy="344114"/>
              </a:xfrm>
              <a:custGeom>
                <a:avLst/>
                <a:gdLst/>
                <a:ahLst/>
                <a:cxnLst/>
                <a:rect l="l" t="t" r="r" b="b"/>
                <a:pathLst>
                  <a:path w="631431" h="344114" extrusionOk="0">
                    <a:moveTo>
                      <a:pt x="631431" y="172141"/>
                    </a:moveTo>
                    <a:cubicBezTo>
                      <a:pt x="626965" y="215194"/>
                      <a:pt x="596363" y="257866"/>
                      <a:pt x="539435" y="290536"/>
                    </a:cubicBezTo>
                    <a:cubicBezTo>
                      <a:pt x="415886" y="361974"/>
                      <a:pt x="215546" y="361974"/>
                      <a:pt x="91997" y="290536"/>
                    </a:cubicBezTo>
                    <a:cubicBezTo>
                      <a:pt x="34974" y="257580"/>
                      <a:pt x="4372" y="215194"/>
                      <a:pt x="0" y="172141"/>
                    </a:cubicBezTo>
                    <a:cubicBezTo>
                      <a:pt x="4372" y="128992"/>
                      <a:pt x="34974" y="86416"/>
                      <a:pt x="91997" y="53650"/>
                    </a:cubicBezTo>
                    <a:cubicBezTo>
                      <a:pt x="215546" y="-17883"/>
                      <a:pt x="415886" y="-17883"/>
                      <a:pt x="539435" y="53650"/>
                    </a:cubicBezTo>
                    <a:cubicBezTo>
                      <a:pt x="596363" y="86606"/>
                      <a:pt x="626965" y="128992"/>
                      <a:pt x="631431"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9" name="Google Shape;1359;p27"/>
              <p:cNvSpPr/>
              <p:nvPr/>
            </p:nvSpPr>
            <p:spPr>
              <a:xfrm>
                <a:off x="5898416" y="3447859"/>
                <a:ext cx="294651" cy="185451"/>
              </a:xfrm>
              <a:custGeom>
                <a:avLst/>
                <a:gdLst/>
                <a:ahLst/>
                <a:cxnLst/>
                <a:rect l="l" t="t" r="r" b="b"/>
                <a:pathLst>
                  <a:path w="294651" h="185451" extrusionOk="0">
                    <a:moveTo>
                      <a:pt x="149495" y="29813"/>
                    </a:moveTo>
                    <a:cubicBezTo>
                      <a:pt x="145608" y="29756"/>
                      <a:pt x="141730" y="30042"/>
                      <a:pt x="137900" y="30671"/>
                    </a:cubicBezTo>
                    <a:cubicBezTo>
                      <a:pt x="132673" y="31433"/>
                      <a:pt x="126875" y="32480"/>
                      <a:pt x="120413" y="33814"/>
                    </a:cubicBezTo>
                    <a:cubicBezTo>
                      <a:pt x="113950" y="35147"/>
                      <a:pt x="107203" y="36957"/>
                      <a:pt x="100265" y="39052"/>
                    </a:cubicBezTo>
                    <a:cubicBezTo>
                      <a:pt x="93498" y="41053"/>
                      <a:pt x="86884" y="43567"/>
                      <a:pt x="80497" y="46577"/>
                    </a:cubicBezTo>
                    <a:lnTo>
                      <a:pt x="131247" y="76009"/>
                    </a:lnTo>
                    <a:lnTo>
                      <a:pt x="140751" y="72771"/>
                    </a:lnTo>
                    <a:cubicBezTo>
                      <a:pt x="153676" y="68485"/>
                      <a:pt x="165841" y="64770"/>
                      <a:pt x="177341" y="61817"/>
                    </a:cubicBezTo>
                    <a:cubicBezTo>
                      <a:pt x="188089" y="58883"/>
                      <a:pt x="199104" y="57064"/>
                      <a:pt x="210224" y="56388"/>
                    </a:cubicBezTo>
                    <a:cubicBezTo>
                      <a:pt x="220345" y="55702"/>
                      <a:pt x="230505" y="56369"/>
                      <a:pt x="240446" y="58388"/>
                    </a:cubicBezTo>
                    <a:cubicBezTo>
                      <a:pt x="250453" y="60655"/>
                      <a:pt x="260043" y="64475"/>
                      <a:pt x="268862" y="69723"/>
                    </a:cubicBezTo>
                    <a:cubicBezTo>
                      <a:pt x="277644" y="74114"/>
                      <a:pt x="285161" y="80667"/>
                      <a:pt x="290721" y="88773"/>
                    </a:cubicBezTo>
                    <a:cubicBezTo>
                      <a:pt x="294389" y="94717"/>
                      <a:pt x="295549" y="101879"/>
                      <a:pt x="293952" y="108680"/>
                    </a:cubicBezTo>
                    <a:cubicBezTo>
                      <a:pt x="291776" y="116148"/>
                      <a:pt x="287680" y="122920"/>
                      <a:pt x="282072" y="128302"/>
                    </a:cubicBezTo>
                    <a:cubicBezTo>
                      <a:pt x="275239" y="135350"/>
                      <a:pt x="267617" y="141580"/>
                      <a:pt x="259358" y="146875"/>
                    </a:cubicBezTo>
                    <a:lnTo>
                      <a:pt x="291671" y="165925"/>
                    </a:lnTo>
                    <a:lnTo>
                      <a:pt x="273994" y="176117"/>
                    </a:lnTo>
                    <a:lnTo>
                      <a:pt x="241396" y="157067"/>
                    </a:lnTo>
                    <a:cubicBezTo>
                      <a:pt x="225867" y="164735"/>
                      <a:pt x="209635" y="170898"/>
                      <a:pt x="192927" y="175450"/>
                    </a:cubicBezTo>
                    <a:cubicBezTo>
                      <a:pt x="175440" y="180289"/>
                      <a:pt x="157573" y="183633"/>
                      <a:pt x="139516" y="185452"/>
                    </a:cubicBezTo>
                    <a:lnTo>
                      <a:pt x="122409" y="154876"/>
                    </a:lnTo>
                    <a:cubicBezTo>
                      <a:pt x="127180" y="154753"/>
                      <a:pt x="131941" y="154372"/>
                      <a:pt x="136664" y="153734"/>
                    </a:cubicBezTo>
                    <a:cubicBezTo>
                      <a:pt x="143821" y="152924"/>
                      <a:pt x="150930" y="151714"/>
                      <a:pt x="157953" y="150114"/>
                    </a:cubicBezTo>
                    <a:cubicBezTo>
                      <a:pt x="165841" y="148400"/>
                      <a:pt x="174109" y="146304"/>
                      <a:pt x="182853" y="143732"/>
                    </a:cubicBezTo>
                    <a:cubicBezTo>
                      <a:pt x="191340" y="141151"/>
                      <a:pt x="199627" y="137970"/>
                      <a:pt x="207658" y="134207"/>
                    </a:cubicBezTo>
                    <a:lnTo>
                      <a:pt x="156812" y="104966"/>
                    </a:lnTo>
                    <a:lnTo>
                      <a:pt x="150255" y="107251"/>
                    </a:lnTo>
                    <a:lnTo>
                      <a:pt x="143317" y="109347"/>
                    </a:lnTo>
                    <a:cubicBezTo>
                      <a:pt x="130582" y="113538"/>
                      <a:pt x="118892" y="116872"/>
                      <a:pt x="108343" y="118872"/>
                    </a:cubicBezTo>
                    <a:cubicBezTo>
                      <a:pt x="98545" y="121149"/>
                      <a:pt x="88556" y="122492"/>
                      <a:pt x="78501" y="122873"/>
                    </a:cubicBezTo>
                    <a:cubicBezTo>
                      <a:pt x="69691" y="123187"/>
                      <a:pt x="60872" y="122358"/>
                      <a:pt x="52271" y="120396"/>
                    </a:cubicBezTo>
                    <a:cubicBezTo>
                      <a:pt x="43698" y="118453"/>
                      <a:pt x="35468" y="115243"/>
                      <a:pt x="27846" y="110871"/>
                    </a:cubicBezTo>
                    <a:cubicBezTo>
                      <a:pt x="19540" y="106518"/>
                      <a:pt x="12326" y="100327"/>
                      <a:pt x="6748" y="92774"/>
                    </a:cubicBezTo>
                    <a:cubicBezTo>
                      <a:pt x="2604" y="87078"/>
                      <a:pt x="580" y="80096"/>
                      <a:pt x="1045" y="73057"/>
                    </a:cubicBezTo>
                    <a:cubicBezTo>
                      <a:pt x="1787" y="65789"/>
                      <a:pt x="4704" y="58922"/>
                      <a:pt x="9409" y="53340"/>
                    </a:cubicBezTo>
                    <a:cubicBezTo>
                      <a:pt x="15197" y="45939"/>
                      <a:pt x="22125" y="39500"/>
                      <a:pt x="29937" y="34290"/>
                    </a:cubicBezTo>
                    <a:lnTo>
                      <a:pt x="0" y="16954"/>
                    </a:lnTo>
                    <a:lnTo>
                      <a:pt x="17582" y="6763"/>
                    </a:lnTo>
                    <a:lnTo>
                      <a:pt x="47234" y="23908"/>
                    </a:lnTo>
                    <a:cubicBezTo>
                      <a:pt x="61176" y="17059"/>
                      <a:pt x="75793" y="11697"/>
                      <a:pt x="90856" y="7906"/>
                    </a:cubicBezTo>
                    <a:cubicBezTo>
                      <a:pt x="105188" y="4239"/>
                      <a:pt x="119767" y="1591"/>
                      <a:pt x="134479" y="0"/>
                    </a:cubicBezTo>
                    <a:close/>
                    <a:moveTo>
                      <a:pt x="63105" y="83153"/>
                    </a:moveTo>
                    <a:cubicBezTo>
                      <a:pt x="69786" y="86992"/>
                      <a:pt x="77494" y="88659"/>
                      <a:pt x="85154" y="87916"/>
                    </a:cubicBezTo>
                    <a:cubicBezTo>
                      <a:pt x="95447" y="86754"/>
                      <a:pt x="105587" y="84449"/>
                      <a:pt x="115376" y="81058"/>
                    </a:cubicBezTo>
                    <a:lnTo>
                      <a:pt x="67857" y="53531"/>
                    </a:lnTo>
                    <a:cubicBezTo>
                      <a:pt x="50275" y="65056"/>
                      <a:pt x="48849" y="74867"/>
                      <a:pt x="63105" y="83153"/>
                    </a:cubicBezTo>
                    <a:close/>
                    <a:moveTo>
                      <a:pt x="229992" y="97060"/>
                    </a:moveTo>
                    <a:cubicBezTo>
                      <a:pt x="222693" y="93135"/>
                      <a:pt x="214339" y="91631"/>
                      <a:pt x="206137" y="92774"/>
                    </a:cubicBezTo>
                    <a:cubicBezTo>
                      <a:pt x="194894" y="94278"/>
                      <a:pt x="183803" y="96736"/>
                      <a:pt x="172969" y="100108"/>
                    </a:cubicBezTo>
                    <a:lnTo>
                      <a:pt x="220488" y="127540"/>
                    </a:lnTo>
                    <a:cubicBezTo>
                      <a:pt x="240512" y="115157"/>
                      <a:pt x="243677" y="104994"/>
                      <a:pt x="229992"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0" name="Google Shape;1360;p27"/>
              <p:cNvSpPr/>
              <p:nvPr/>
            </p:nvSpPr>
            <p:spPr>
              <a:xfrm>
                <a:off x="6020539" y="3585400"/>
                <a:ext cx="19482" cy="25526"/>
              </a:xfrm>
              <a:custGeom>
                <a:avLst/>
                <a:gdLst/>
                <a:ahLst/>
                <a:cxnLst/>
                <a:rect l="l" t="t" r="r" b="b"/>
                <a:pathLst>
                  <a:path w="19482" h="25526" extrusionOk="0">
                    <a:moveTo>
                      <a:pt x="0" y="17145"/>
                    </a:moveTo>
                    <a:cubicBezTo>
                      <a:pt x="285" y="11430"/>
                      <a:pt x="285" y="5715"/>
                      <a:pt x="0" y="0"/>
                    </a:cubicBezTo>
                    <a:lnTo>
                      <a:pt x="19483" y="12478"/>
                    </a:lnTo>
                    <a:lnTo>
                      <a:pt x="11024"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1" name="Google Shape;1361;p27"/>
              <p:cNvSpPr/>
              <p:nvPr/>
            </p:nvSpPr>
            <p:spPr>
              <a:xfrm>
                <a:off x="6147700" y="3596258"/>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2" name="Google Shape;1362;p27"/>
              <p:cNvSpPr/>
              <p:nvPr/>
            </p:nvSpPr>
            <p:spPr>
              <a:xfrm>
                <a:off x="6161861" y="3533013"/>
                <a:ext cx="31457" cy="17335"/>
              </a:xfrm>
              <a:custGeom>
                <a:avLst/>
                <a:gdLst/>
                <a:ahLst/>
                <a:cxnLst/>
                <a:rect l="l" t="t" r="r" b="b"/>
                <a:pathLst>
                  <a:path w="31457" h="17335" extrusionOk="0">
                    <a:moveTo>
                      <a:pt x="31458" y="17335"/>
                    </a:moveTo>
                    <a:lnTo>
                      <a:pt x="31458" y="0"/>
                    </a:lnTo>
                    <a:lnTo>
                      <a:pt x="0" y="11430"/>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3" name="Google Shape;1363;p27"/>
              <p:cNvSpPr/>
              <p:nvPr/>
            </p:nvSpPr>
            <p:spPr>
              <a:xfrm>
                <a:off x="6062736" y="3539394"/>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527"/>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4" name="Google Shape;1364;p27"/>
              <p:cNvSpPr/>
              <p:nvPr/>
            </p:nvSpPr>
            <p:spPr>
              <a:xfrm>
                <a:off x="5966368" y="3484530"/>
                <a:ext cx="58543" cy="38957"/>
              </a:xfrm>
              <a:custGeom>
                <a:avLst/>
                <a:gdLst/>
                <a:ahLst/>
                <a:cxnLst/>
                <a:rect l="l" t="t" r="r" b="b"/>
                <a:pathLst>
                  <a:path w="58543" h="38957" extrusionOk="0">
                    <a:moveTo>
                      <a:pt x="0" y="11144"/>
                    </a:moveTo>
                    <a:lnTo>
                      <a:pt x="49040" y="38957"/>
                    </a:lnTo>
                    <a:lnTo>
                      <a:pt x="58543" y="31623"/>
                    </a:lnTo>
                    <a:cubicBezTo>
                      <a:pt x="58543" y="31623"/>
                      <a:pt x="52366" y="24575"/>
                      <a:pt x="51986" y="23908"/>
                    </a:cubicBezTo>
                    <a:cubicBezTo>
                      <a:pt x="47566" y="18898"/>
                      <a:pt x="42406" y="14592"/>
                      <a:pt x="36685" y="11144"/>
                    </a:cubicBezTo>
                    <a:cubicBezTo>
                      <a:pt x="33073" y="10477"/>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5" name="Google Shape;1365;p27"/>
              <p:cNvSpPr/>
              <p:nvPr/>
            </p:nvSpPr>
            <p:spPr>
              <a:xfrm>
                <a:off x="6020539" y="3453098"/>
                <a:ext cx="27370" cy="24574"/>
              </a:xfrm>
              <a:custGeom>
                <a:avLst/>
                <a:gdLst/>
                <a:ahLst/>
                <a:cxnLst/>
                <a:rect l="l" t="t" r="r" b="b"/>
                <a:pathLst>
                  <a:path w="27370" h="24574" extrusionOk="0">
                    <a:moveTo>
                      <a:pt x="27371" y="24575"/>
                    </a:moveTo>
                    <a:lnTo>
                      <a:pt x="27371" y="7334"/>
                    </a:lnTo>
                    <a:lnTo>
                      <a:pt x="4847" y="0"/>
                    </a:lnTo>
                    <a:lnTo>
                      <a:pt x="0" y="13525"/>
                    </a:lnTo>
                    <a:lnTo>
                      <a:pt x="1236" y="19621"/>
                    </a:lnTo>
                    <a:lnTo>
                      <a:pt x="27371"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6" name="Google Shape;1366;p27"/>
              <p:cNvSpPr/>
              <p:nvPr/>
            </p:nvSpPr>
            <p:spPr>
              <a:xfrm>
                <a:off x="5898416" y="3448050"/>
                <a:ext cx="26040" cy="19430"/>
              </a:xfrm>
              <a:custGeom>
                <a:avLst/>
                <a:gdLst/>
                <a:ahLst/>
                <a:cxnLst/>
                <a:rect l="l" t="t" r="r" b="b"/>
                <a:pathLst>
                  <a:path w="26040" h="19430"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7" name="Google Shape;1367;p27"/>
              <p:cNvSpPr/>
              <p:nvPr/>
            </p:nvSpPr>
            <p:spPr>
              <a:xfrm>
                <a:off x="5899366" y="3505676"/>
                <a:ext cx="30317" cy="30194"/>
              </a:xfrm>
              <a:custGeom>
                <a:avLst/>
                <a:gdLst/>
                <a:ahLst/>
                <a:cxnLst/>
                <a:rect l="l" t="t" r="r" b="b"/>
                <a:pathLst>
                  <a:path w="30317" h="30194" extrusionOk="0">
                    <a:moveTo>
                      <a:pt x="0" y="17812"/>
                    </a:moveTo>
                    <a:lnTo>
                      <a:pt x="0" y="0"/>
                    </a:lnTo>
                    <a:lnTo>
                      <a:pt x="30317" y="0"/>
                    </a:lnTo>
                    <a:lnTo>
                      <a:pt x="22999" y="15907"/>
                    </a:lnTo>
                    <a:lnTo>
                      <a:pt x="9979" y="3019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8" name="Google Shape;1368;p27"/>
              <p:cNvSpPr/>
              <p:nvPr/>
            </p:nvSpPr>
            <p:spPr>
              <a:xfrm>
                <a:off x="5898416" y="3431095"/>
                <a:ext cx="294657" cy="185070"/>
              </a:xfrm>
              <a:custGeom>
                <a:avLst/>
                <a:gdLst/>
                <a:ahLst/>
                <a:cxnLst/>
                <a:rect l="l" t="t" r="r" b="b"/>
                <a:pathLst>
                  <a:path w="294657" h="185070" extrusionOk="0">
                    <a:moveTo>
                      <a:pt x="149495" y="29337"/>
                    </a:moveTo>
                    <a:cubicBezTo>
                      <a:pt x="145608" y="29327"/>
                      <a:pt x="141730" y="29642"/>
                      <a:pt x="137900" y="30289"/>
                    </a:cubicBezTo>
                    <a:cubicBezTo>
                      <a:pt x="132673" y="31051"/>
                      <a:pt x="126875" y="32099"/>
                      <a:pt x="120413" y="33433"/>
                    </a:cubicBezTo>
                    <a:cubicBezTo>
                      <a:pt x="113950" y="34766"/>
                      <a:pt x="107203" y="36576"/>
                      <a:pt x="100265" y="38576"/>
                    </a:cubicBezTo>
                    <a:cubicBezTo>
                      <a:pt x="93508" y="40653"/>
                      <a:pt x="86903" y="43196"/>
                      <a:pt x="80497" y="46196"/>
                    </a:cubicBezTo>
                    <a:lnTo>
                      <a:pt x="131247" y="75629"/>
                    </a:lnTo>
                    <a:lnTo>
                      <a:pt x="140751" y="72390"/>
                    </a:lnTo>
                    <a:cubicBezTo>
                      <a:pt x="153676" y="68104"/>
                      <a:pt x="165841" y="64389"/>
                      <a:pt x="177341" y="61436"/>
                    </a:cubicBezTo>
                    <a:cubicBezTo>
                      <a:pt x="188089" y="58522"/>
                      <a:pt x="199104" y="56664"/>
                      <a:pt x="210224" y="55912"/>
                    </a:cubicBezTo>
                    <a:cubicBezTo>
                      <a:pt x="220345" y="55302"/>
                      <a:pt x="230505" y="56007"/>
                      <a:pt x="240446" y="58007"/>
                    </a:cubicBezTo>
                    <a:cubicBezTo>
                      <a:pt x="250463" y="60227"/>
                      <a:pt x="260062" y="64056"/>
                      <a:pt x="268862" y="69342"/>
                    </a:cubicBezTo>
                    <a:cubicBezTo>
                      <a:pt x="277663" y="73705"/>
                      <a:pt x="285190" y="80267"/>
                      <a:pt x="290721" y="88392"/>
                    </a:cubicBezTo>
                    <a:cubicBezTo>
                      <a:pt x="294399" y="94336"/>
                      <a:pt x="295558" y="101498"/>
                      <a:pt x="293952" y="108299"/>
                    </a:cubicBezTo>
                    <a:cubicBezTo>
                      <a:pt x="291757" y="115757"/>
                      <a:pt x="287661" y="122520"/>
                      <a:pt x="282072" y="127921"/>
                    </a:cubicBezTo>
                    <a:cubicBezTo>
                      <a:pt x="275239" y="134969"/>
                      <a:pt x="267617" y="141199"/>
                      <a:pt x="259358" y="146495"/>
                    </a:cubicBezTo>
                    <a:lnTo>
                      <a:pt x="291671" y="165545"/>
                    </a:lnTo>
                    <a:lnTo>
                      <a:pt x="273994" y="175736"/>
                    </a:lnTo>
                    <a:lnTo>
                      <a:pt x="241396" y="156686"/>
                    </a:lnTo>
                    <a:cubicBezTo>
                      <a:pt x="225867" y="164354"/>
                      <a:pt x="209635" y="170517"/>
                      <a:pt x="192927" y="175070"/>
                    </a:cubicBezTo>
                    <a:cubicBezTo>
                      <a:pt x="175440" y="179908"/>
                      <a:pt x="157573" y="183252"/>
                      <a:pt x="139516" y="185071"/>
                    </a:cubicBezTo>
                    <a:lnTo>
                      <a:pt x="122409" y="154496"/>
                    </a:lnTo>
                    <a:cubicBezTo>
                      <a:pt x="127180" y="154372"/>
                      <a:pt x="131941" y="153991"/>
                      <a:pt x="136664" y="153353"/>
                    </a:cubicBezTo>
                    <a:cubicBezTo>
                      <a:pt x="143032" y="152590"/>
                      <a:pt x="150160" y="151447"/>
                      <a:pt x="157953" y="149733"/>
                    </a:cubicBezTo>
                    <a:cubicBezTo>
                      <a:pt x="165746" y="148019"/>
                      <a:pt x="174109" y="145923"/>
                      <a:pt x="182853" y="143351"/>
                    </a:cubicBezTo>
                    <a:cubicBezTo>
                      <a:pt x="191340" y="140770"/>
                      <a:pt x="199627" y="137589"/>
                      <a:pt x="207658" y="133826"/>
                    </a:cubicBezTo>
                    <a:lnTo>
                      <a:pt x="157098" y="104585"/>
                    </a:lnTo>
                    <a:lnTo>
                      <a:pt x="150540" y="106871"/>
                    </a:lnTo>
                    <a:lnTo>
                      <a:pt x="143602" y="108966"/>
                    </a:lnTo>
                    <a:cubicBezTo>
                      <a:pt x="130867" y="113157"/>
                      <a:pt x="119177" y="116491"/>
                      <a:pt x="108628" y="118491"/>
                    </a:cubicBezTo>
                    <a:cubicBezTo>
                      <a:pt x="98830" y="120767"/>
                      <a:pt x="88841" y="122111"/>
                      <a:pt x="78786" y="122491"/>
                    </a:cubicBezTo>
                    <a:cubicBezTo>
                      <a:pt x="69976" y="122758"/>
                      <a:pt x="61166" y="121929"/>
                      <a:pt x="52556" y="120015"/>
                    </a:cubicBezTo>
                    <a:cubicBezTo>
                      <a:pt x="44002" y="118034"/>
                      <a:pt x="35772" y="114824"/>
                      <a:pt x="28131" y="110490"/>
                    </a:cubicBezTo>
                    <a:cubicBezTo>
                      <a:pt x="19796" y="106137"/>
                      <a:pt x="12573" y="99908"/>
                      <a:pt x="7033" y="92297"/>
                    </a:cubicBezTo>
                    <a:cubicBezTo>
                      <a:pt x="2889" y="86630"/>
                      <a:pt x="865" y="79686"/>
                      <a:pt x="1331" y="72676"/>
                    </a:cubicBezTo>
                    <a:cubicBezTo>
                      <a:pt x="2072" y="65380"/>
                      <a:pt x="4989" y="58474"/>
                      <a:pt x="9694" y="52864"/>
                    </a:cubicBezTo>
                    <a:cubicBezTo>
                      <a:pt x="15482" y="45453"/>
                      <a:pt x="22410" y="39024"/>
                      <a:pt x="30222" y="33814"/>
                    </a:cubicBezTo>
                    <a:lnTo>
                      <a:pt x="0" y="16954"/>
                    </a:lnTo>
                    <a:lnTo>
                      <a:pt x="17582" y="6763"/>
                    </a:lnTo>
                    <a:lnTo>
                      <a:pt x="47234" y="23908"/>
                    </a:lnTo>
                    <a:cubicBezTo>
                      <a:pt x="61157" y="17021"/>
                      <a:pt x="75783" y="11649"/>
                      <a:pt x="90856" y="7906"/>
                    </a:cubicBezTo>
                    <a:cubicBezTo>
                      <a:pt x="105188" y="4239"/>
                      <a:pt x="119767" y="1591"/>
                      <a:pt x="134479" y="0"/>
                    </a:cubicBezTo>
                    <a:close/>
                    <a:moveTo>
                      <a:pt x="63105" y="82772"/>
                    </a:moveTo>
                    <a:cubicBezTo>
                      <a:pt x="69786" y="86611"/>
                      <a:pt x="77494" y="88278"/>
                      <a:pt x="85154" y="87535"/>
                    </a:cubicBezTo>
                    <a:cubicBezTo>
                      <a:pt x="95437" y="86325"/>
                      <a:pt x="105568" y="84020"/>
                      <a:pt x="115376" y="80677"/>
                    </a:cubicBezTo>
                    <a:lnTo>
                      <a:pt x="67857" y="53150"/>
                    </a:lnTo>
                    <a:cubicBezTo>
                      <a:pt x="50275" y="64579"/>
                      <a:pt x="48849" y="74104"/>
                      <a:pt x="63105" y="82772"/>
                    </a:cubicBezTo>
                    <a:close/>
                    <a:moveTo>
                      <a:pt x="229992" y="96679"/>
                    </a:moveTo>
                    <a:cubicBezTo>
                      <a:pt x="222721" y="92678"/>
                      <a:pt x="214339" y="91173"/>
                      <a:pt x="206137" y="92393"/>
                    </a:cubicBezTo>
                    <a:cubicBezTo>
                      <a:pt x="194894" y="93897"/>
                      <a:pt x="183803" y="96355"/>
                      <a:pt x="172969" y="99727"/>
                    </a:cubicBezTo>
                    <a:lnTo>
                      <a:pt x="220488" y="127063"/>
                    </a:lnTo>
                    <a:cubicBezTo>
                      <a:pt x="240351" y="114776"/>
                      <a:pt x="243677" y="104585"/>
                      <a:pt x="22999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69" name="Google Shape;1369;p27"/>
            <p:cNvGrpSpPr/>
            <p:nvPr/>
          </p:nvGrpSpPr>
          <p:grpSpPr>
            <a:xfrm>
              <a:off x="3829623" y="2378741"/>
              <a:ext cx="883852" cy="621029"/>
              <a:chOff x="5639248" y="3120866"/>
              <a:chExt cx="883852" cy="621029"/>
            </a:xfrm>
          </p:grpSpPr>
          <p:sp>
            <p:nvSpPr>
              <p:cNvPr id="1370" name="Google Shape;1370;p27"/>
              <p:cNvSpPr/>
              <p:nvPr/>
            </p:nvSpPr>
            <p:spPr>
              <a:xfrm>
                <a:off x="5639248" y="323040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1" name="Google Shape;1371;p27"/>
              <p:cNvSpPr/>
              <p:nvPr/>
            </p:nvSpPr>
            <p:spPr>
              <a:xfrm>
                <a:off x="5639343" y="3373564"/>
                <a:ext cx="87339" cy="116490"/>
              </a:xfrm>
              <a:custGeom>
                <a:avLst/>
                <a:gdLst/>
                <a:ahLst/>
                <a:cxnLst/>
                <a:rect l="l" t="t" r="r" b="b"/>
                <a:pathLst>
                  <a:path w="87339" h="116490" extrusionOk="0">
                    <a:moveTo>
                      <a:pt x="0" y="116491"/>
                    </a:moveTo>
                    <a:lnTo>
                      <a:pt x="0" y="0"/>
                    </a:lnTo>
                    <a:lnTo>
                      <a:pt x="87340" y="77915"/>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2" name="Google Shape;1372;p27"/>
              <p:cNvSpPr/>
              <p:nvPr/>
            </p:nvSpPr>
            <p:spPr>
              <a:xfrm>
                <a:off x="6456573" y="3376612"/>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3" name="Google Shape;1373;p27"/>
              <p:cNvSpPr/>
              <p:nvPr/>
            </p:nvSpPr>
            <p:spPr>
              <a:xfrm>
                <a:off x="5639248" y="312086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4" name="Google Shape;1374;p27"/>
              <p:cNvSpPr/>
              <p:nvPr/>
            </p:nvSpPr>
            <p:spPr>
              <a:xfrm>
                <a:off x="5764868" y="3190470"/>
                <a:ext cx="632686" cy="366117"/>
              </a:xfrm>
              <a:custGeom>
                <a:avLst/>
                <a:gdLst/>
                <a:ahLst/>
                <a:cxnLst/>
                <a:rect l="l" t="t" r="r" b="b"/>
                <a:pathLst>
                  <a:path w="632686" h="366117" extrusionOk="0">
                    <a:moveTo>
                      <a:pt x="632117" y="194048"/>
                    </a:moveTo>
                    <a:cubicBezTo>
                      <a:pt x="627555" y="237101"/>
                      <a:pt x="596952" y="279773"/>
                      <a:pt x="540025" y="312539"/>
                    </a:cubicBezTo>
                    <a:cubicBezTo>
                      <a:pt x="416475" y="383976"/>
                      <a:pt x="216136" y="383976"/>
                      <a:pt x="92586" y="312539"/>
                    </a:cubicBezTo>
                    <a:cubicBezTo>
                      <a:pt x="35564" y="279487"/>
                      <a:pt x="4961" y="237101"/>
                      <a:pt x="590" y="194048"/>
                    </a:cubicBezTo>
                    <a:cubicBezTo>
                      <a:pt x="-4732" y="143661"/>
                      <a:pt x="25965" y="92131"/>
                      <a:pt x="92586" y="53650"/>
                    </a:cubicBezTo>
                    <a:cubicBezTo>
                      <a:pt x="216136" y="-17883"/>
                      <a:pt x="416475" y="-17883"/>
                      <a:pt x="540025" y="53650"/>
                    </a:cubicBezTo>
                    <a:cubicBezTo>
                      <a:pt x="606646" y="92131"/>
                      <a:pt x="637344" y="143280"/>
                      <a:pt x="632117"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5" name="Google Shape;1375;p27"/>
              <p:cNvSpPr/>
              <p:nvPr/>
            </p:nvSpPr>
            <p:spPr>
              <a:xfrm>
                <a:off x="5765458" y="3212377"/>
                <a:ext cx="631526" cy="344209"/>
              </a:xfrm>
              <a:custGeom>
                <a:avLst/>
                <a:gdLst/>
                <a:ahLst/>
                <a:cxnLst/>
                <a:rect l="l" t="t" r="r" b="b"/>
                <a:pathLst>
                  <a:path w="631526" h="344209" extrusionOk="0">
                    <a:moveTo>
                      <a:pt x="631527" y="172141"/>
                    </a:moveTo>
                    <a:cubicBezTo>
                      <a:pt x="626965" y="215194"/>
                      <a:pt x="596363" y="257866"/>
                      <a:pt x="539435" y="290631"/>
                    </a:cubicBezTo>
                    <a:cubicBezTo>
                      <a:pt x="415886" y="362069"/>
                      <a:pt x="215546" y="362069"/>
                      <a:pt x="91997" y="290631"/>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965" y="129088"/>
                      <a:pt x="631527"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6" name="Google Shape;1376;p27"/>
              <p:cNvSpPr/>
              <p:nvPr/>
            </p:nvSpPr>
            <p:spPr>
              <a:xfrm>
                <a:off x="5927022" y="3295364"/>
                <a:ext cx="294875" cy="184213"/>
              </a:xfrm>
              <a:custGeom>
                <a:avLst/>
                <a:gdLst/>
                <a:ahLst/>
                <a:cxnLst/>
                <a:rect l="l" t="t" r="r" b="b"/>
                <a:pathLst>
                  <a:path w="294875" h="184213" extrusionOk="0">
                    <a:moveTo>
                      <a:pt x="149495" y="28861"/>
                    </a:moveTo>
                    <a:cubicBezTo>
                      <a:pt x="145608" y="28851"/>
                      <a:pt x="141730" y="29166"/>
                      <a:pt x="137900" y="29813"/>
                    </a:cubicBezTo>
                    <a:cubicBezTo>
                      <a:pt x="132673" y="30575"/>
                      <a:pt x="126876" y="31623"/>
                      <a:pt x="120413" y="32956"/>
                    </a:cubicBezTo>
                    <a:cubicBezTo>
                      <a:pt x="113950" y="34290"/>
                      <a:pt x="107298" y="36004"/>
                      <a:pt x="100265" y="38100"/>
                    </a:cubicBezTo>
                    <a:cubicBezTo>
                      <a:pt x="93498" y="40148"/>
                      <a:pt x="86893" y="42701"/>
                      <a:pt x="80497" y="45720"/>
                    </a:cubicBezTo>
                    <a:lnTo>
                      <a:pt x="131247" y="75057"/>
                    </a:lnTo>
                    <a:lnTo>
                      <a:pt x="140751" y="71914"/>
                    </a:lnTo>
                    <a:cubicBezTo>
                      <a:pt x="153676" y="67532"/>
                      <a:pt x="165841" y="63913"/>
                      <a:pt x="177341" y="60865"/>
                    </a:cubicBezTo>
                    <a:cubicBezTo>
                      <a:pt x="188108" y="58026"/>
                      <a:pt x="199114" y="56207"/>
                      <a:pt x="210224" y="55435"/>
                    </a:cubicBezTo>
                    <a:cubicBezTo>
                      <a:pt x="220374" y="54826"/>
                      <a:pt x="230571" y="55531"/>
                      <a:pt x="240541" y="57531"/>
                    </a:cubicBezTo>
                    <a:cubicBezTo>
                      <a:pt x="250577" y="59760"/>
                      <a:pt x="260195" y="63551"/>
                      <a:pt x="269052" y="68771"/>
                    </a:cubicBezTo>
                    <a:cubicBezTo>
                      <a:pt x="277824" y="73171"/>
                      <a:pt x="285351" y="79724"/>
                      <a:pt x="290911" y="87821"/>
                    </a:cubicBezTo>
                    <a:cubicBezTo>
                      <a:pt x="294627" y="93745"/>
                      <a:pt x="295796" y="100927"/>
                      <a:pt x="294142" y="107728"/>
                    </a:cubicBezTo>
                    <a:cubicBezTo>
                      <a:pt x="291985" y="115205"/>
                      <a:pt x="287889" y="121977"/>
                      <a:pt x="282262" y="127349"/>
                    </a:cubicBezTo>
                    <a:cubicBezTo>
                      <a:pt x="275315" y="134379"/>
                      <a:pt x="267522" y="140522"/>
                      <a:pt x="259073" y="145637"/>
                    </a:cubicBezTo>
                    <a:lnTo>
                      <a:pt x="291386" y="164687"/>
                    </a:lnTo>
                    <a:lnTo>
                      <a:pt x="273709" y="174879"/>
                    </a:lnTo>
                    <a:lnTo>
                      <a:pt x="241111" y="155829"/>
                    </a:lnTo>
                    <a:cubicBezTo>
                      <a:pt x="225572" y="163487"/>
                      <a:pt x="209349" y="169650"/>
                      <a:pt x="192642" y="174212"/>
                    </a:cubicBezTo>
                    <a:cubicBezTo>
                      <a:pt x="175155" y="179051"/>
                      <a:pt x="157288" y="182394"/>
                      <a:pt x="139230" y="184213"/>
                    </a:cubicBezTo>
                    <a:lnTo>
                      <a:pt x="122219" y="153638"/>
                    </a:lnTo>
                    <a:cubicBezTo>
                      <a:pt x="126952" y="153514"/>
                      <a:pt x="131684" y="153133"/>
                      <a:pt x="136379" y="152495"/>
                    </a:cubicBezTo>
                    <a:cubicBezTo>
                      <a:pt x="142842" y="151733"/>
                      <a:pt x="149875" y="150590"/>
                      <a:pt x="157763" y="148876"/>
                    </a:cubicBezTo>
                    <a:cubicBezTo>
                      <a:pt x="165651" y="147161"/>
                      <a:pt x="173824" y="145066"/>
                      <a:pt x="182568" y="142494"/>
                    </a:cubicBezTo>
                    <a:cubicBezTo>
                      <a:pt x="191074" y="139970"/>
                      <a:pt x="199361" y="136779"/>
                      <a:pt x="207373" y="132969"/>
                    </a:cubicBezTo>
                    <a:lnTo>
                      <a:pt x="156812" y="105061"/>
                    </a:lnTo>
                    <a:lnTo>
                      <a:pt x="150255" y="107347"/>
                    </a:lnTo>
                    <a:lnTo>
                      <a:pt x="143317" y="109442"/>
                    </a:lnTo>
                    <a:cubicBezTo>
                      <a:pt x="130582" y="113633"/>
                      <a:pt x="118987" y="116872"/>
                      <a:pt x="108343" y="118967"/>
                    </a:cubicBezTo>
                    <a:cubicBezTo>
                      <a:pt x="98573" y="121244"/>
                      <a:pt x="88613" y="122577"/>
                      <a:pt x="78596" y="122968"/>
                    </a:cubicBezTo>
                    <a:cubicBezTo>
                      <a:pt x="69758" y="123311"/>
                      <a:pt x="60910" y="122511"/>
                      <a:pt x="52271" y="120587"/>
                    </a:cubicBezTo>
                    <a:cubicBezTo>
                      <a:pt x="43736" y="118615"/>
                      <a:pt x="35544" y="115405"/>
                      <a:pt x="27941" y="111062"/>
                    </a:cubicBezTo>
                    <a:cubicBezTo>
                      <a:pt x="19578" y="106709"/>
                      <a:pt x="12326" y="100479"/>
                      <a:pt x="6748" y="92869"/>
                    </a:cubicBezTo>
                    <a:cubicBezTo>
                      <a:pt x="2690" y="87163"/>
                      <a:pt x="675" y="80248"/>
                      <a:pt x="1045" y="73247"/>
                    </a:cubicBezTo>
                    <a:cubicBezTo>
                      <a:pt x="1768" y="65951"/>
                      <a:pt x="4685" y="59036"/>
                      <a:pt x="9409" y="53435"/>
                    </a:cubicBezTo>
                    <a:cubicBezTo>
                      <a:pt x="15216" y="46053"/>
                      <a:pt x="22144" y="39624"/>
                      <a:pt x="29937" y="34385"/>
                    </a:cubicBezTo>
                    <a:lnTo>
                      <a:pt x="0" y="17050"/>
                    </a:lnTo>
                    <a:lnTo>
                      <a:pt x="17582" y="6858"/>
                    </a:lnTo>
                    <a:lnTo>
                      <a:pt x="47329" y="24003"/>
                    </a:lnTo>
                    <a:cubicBezTo>
                      <a:pt x="61214" y="17069"/>
                      <a:pt x="75802" y="11668"/>
                      <a:pt x="90856" y="7906"/>
                    </a:cubicBezTo>
                    <a:cubicBezTo>
                      <a:pt x="105207" y="4324"/>
                      <a:pt x="119786" y="1686"/>
                      <a:pt x="134479" y="0"/>
                    </a:cubicBezTo>
                    <a:close/>
                    <a:moveTo>
                      <a:pt x="63105" y="82201"/>
                    </a:moveTo>
                    <a:cubicBezTo>
                      <a:pt x="69758" y="86116"/>
                      <a:pt x="77484" y="87782"/>
                      <a:pt x="85154" y="86963"/>
                    </a:cubicBezTo>
                    <a:cubicBezTo>
                      <a:pt x="95475" y="85792"/>
                      <a:pt x="105635" y="83525"/>
                      <a:pt x="115471" y="80200"/>
                    </a:cubicBezTo>
                    <a:lnTo>
                      <a:pt x="67952" y="52673"/>
                    </a:lnTo>
                    <a:cubicBezTo>
                      <a:pt x="50180" y="64484"/>
                      <a:pt x="48849" y="74390"/>
                      <a:pt x="63105" y="82582"/>
                    </a:cubicBezTo>
                    <a:close/>
                    <a:moveTo>
                      <a:pt x="229992" y="96203"/>
                    </a:moveTo>
                    <a:cubicBezTo>
                      <a:pt x="222750" y="92221"/>
                      <a:pt x="214405" y="90716"/>
                      <a:pt x="206232" y="91916"/>
                    </a:cubicBezTo>
                    <a:cubicBezTo>
                      <a:pt x="194951" y="93374"/>
                      <a:pt x="183822" y="95831"/>
                      <a:pt x="172969" y="99250"/>
                    </a:cubicBezTo>
                    <a:lnTo>
                      <a:pt x="220488" y="126587"/>
                    </a:lnTo>
                    <a:cubicBezTo>
                      <a:pt x="240512" y="114462"/>
                      <a:pt x="243677" y="104461"/>
                      <a:pt x="229992" y="965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7" name="Google Shape;1377;p27"/>
              <p:cNvSpPr/>
              <p:nvPr/>
            </p:nvSpPr>
            <p:spPr>
              <a:xfrm>
                <a:off x="6049241" y="3432333"/>
                <a:ext cx="19007" cy="25526"/>
              </a:xfrm>
              <a:custGeom>
                <a:avLst/>
                <a:gdLst/>
                <a:ahLst/>
                <a:cxnLst/>
                <a:rect l="l" t="t" r="r" b="b"/>
                <a:pathLst>
                  <a:path w="19007" h="25526" extrusionOk="0">
                    <a:moveTo>
                      <a:pt x="0" y="17240"/>
                    </a:moveTo>
                    <a:cubicBezTo>
                      <a:pt x="0" y="15907"/>
                      <a:pt x="0" y="0"/>
                      <a:pt x="0" y="0"/>
                    </a:cubicBezTo>
                    <a:lnTo>
                      <a:pt x="19008" y="12573"/>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8" name="Google Shape;1378;p27"/>
              <p:cNvSpPr/>
              <p:nvPr/>
            </p:nvSpPr>
            <p:spPr>
              <a:xfrm>
                <a:off x="6176402" y="3443287"/>
                <a:ext cx="42006" cy="19621"/>
              </a:xfrm>
              <a:custGeom>
                <a:avLst/>
                <a:gdLst/>
                <a:ahLst/>
                <a:cxnLst/>
                <a:rect l="l" t="t" r="r" b="b"/>
                <a:pathLst>
                  <a:path w="42006" h="19621" extrusionOk="0">
                    <a:moveTo>
                      <a:pt x="42007" y="17145"/>
                    </a:moveTo>
                    <a:lnTo>
                      <a:pt x="42007" y="0"/>
                    </a:lnTo>
                    <a:lnTo>
                      <a:pt x="0" y="3143"/>
                    </a:lnTo>
                    <a:lnTo>
                      <a:pt x="24140" y="19621"/>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9" name="Google Shape;1379;p27"/>
              <p:cNvSpPr/>
              <p:nvPr/>
            </p:nvSpPr>
            <p:spPr>
              <a:xfrm>
                <a:off x="6190467" y="3380041"/>
                <a:ext cx="31457" cy="17335"/>
              </a:xfrm>
              <a:custGeom>
                <a:avLst/>
                <a:gdLst/>
                <a:ahLst/>
                <a:cxnLst/>
                <a:rect l="l" t="t" r="r" b="b"/>
                <a:pathLst>
                  <a:path w="31457" h="17335" extrusionOk="0">
                    <a:moveTo>
                      <a:pt x="31458" y="17335"/>
                    </a:moveTo>
                    <a:lnTo>
                      <a:pt x="31458" y="0"/>
                    </a:lnTo>
                    <a:lnTo>
                      <a:pt x="0" y="11430"/>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0" name="Google Shape;1380;p27"/>
              <p:cNvSpPr/>
              <p:nvPr/>
            </p:nvSpPr>
            <p:spPr>
              <a:xfrm>
                <a:off x="6091248" y="3386423"/>
                <a:ext cx="47328" cy="33051"/>
              </a:xfrm>
              <a:custGeom>
                <a:avLst/>
                <a:gdLst/>
                <a:ahLst/>
                <a:cxnLst/>
                <a:rect l="l" t="t" r="r" b="b"/>
                <a:pathLst>
                  <a:path w="47328" h="33051" extrusionOk="0">
                    <a:moveTo>
                      <a:pt x="0" y="10001"/>
                    </a:moveTo>
                    <a:lnTo>
                      <a:pt x="10454" y="0"/>
                    </a:lnTo>
                    <a:lnTo>
                      <a:pt x="47329" y="25527"/>
                    </a:lnTo>
                    <a:lnTo>
                      <a:pt x="45048" y="33052"/>
                    </a:lnTo>
                    <a:cubicBezTo>
                      <a:pt x="45048" y="33052"/>
                      <a:pt x="17487" y="21431"/>
                      <a:pt x="16537" y="2076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1" name="Google Shape;1381;p27"/>
              <p:cNvSpPr/>
              <p:nvPr/>
            </p:nvSpPr>
            <p:spPr>
              <a:xfrm>
                <a:off x="5995069" y="3331273"/>
                <a:ext cx="58923" cy="38862"/>
              </a:xfrm>
              <a:custGeom>
                <a:avLst/>
                <a:gdLst/>
                <a:ahLst/>
                <a:cxnLst/>
                <a:rect l="l" t="t" r="r" b="b"/>
                <a:pathLst>
                  <a:path w="58923" h="38862" extrusionOk="0">
                    <a:moveTo>
                      <a:pt x="0" y="11049"/>
                    </a:moveTo>
                    <a:lnTo>
                      <a:pt x="48944" y="38862"/>
                    </a:lnTo>
                    <a:lnTo>
                      <a:pt x="58923" y="31623"/>
                    </a:lnTo>
                    <a:cubicBezTo>
                      <a:pt x="58923" y="31623"/>
                      <a:pt x="52841" y="24575"/>
                      <a:pt x="52366" y="23908"/>
                    </a:cubicBezTo>
                    <a:cubicBezTo>
                      <a:pt x="47966" y="18840"/>
                      <a:pt x="42805" y="14507"/>
                      <a:pt x="37065" y="11049"/>
                    </a:cubicBezTo>
                    <a:cubicBezTo>
                      <a:pt x="33453" y="10382"/>
                      <a:pt x="10169" y="0"/>
                      <a:pt x="1016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2" name="Google Shape;1382;p27"/>
              <p:cNvSpPr/>
              <p:nvPr/>
            </p:nvSpPr>
            <p:spPr>
              <a:xfrm>
                <a:off x="6049241" y="3300126"/>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3" name="Google Shape;1383;p27"/>
              <p:cNvSpPr/>
              <p:nvPr/>
            </p:nvSpPr>
            <p:spPr>
              <a:xfrm>
                <a:off x="5927022" y="3295078"/>
                <a:ext cx="26135" cy="19430"/>
              </a:xfrm>
              <a:custGeom>
                <a:avLst/>
                <a:gdLst/>
                <a:ahLst/>
                <a:cxnLst/>
                <a:rect l="l" t="t" r="r" b="b"/>
                <a:pathLst>
                  <a:path w="26135" h="19430"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4" name="Google Shape;1384;p27"/>
              <p:cNvSpPr/>
              <p:nvPr/>
            </p:nvSpPr>
            <p:spPr>
              <a:xfrm>
                <a:off x="5927973" y="3352800"/>
                <a:ext cx="30221" cy="30289"/>
              </a:xfrm>
              <a:custGeom>
                <a:avLst/>
                <a:gdLst/>
                <a:ahLst/>
                <a:cxnLst/>
                <a:rect l="l" t="t" r="r" b="b"/>
                <a:pathLst>
                  <a:path w="30221" h="30289" extrusionOk="0">
                    <a:moveTo>
                      <a:pt x="0" y="17717"/>
                    </a:moveTo>
                    <a:lnTo>
                      <a:pt x="0" y="0"/>
                    </a:lnTo>
                    <a:lnTo>
                      <a:pt x="30222" y="0"/>
                    </a:lnTo>
                    <a:lnTo>
                      <a:pt x="22904" y="16002"/>
                    </a:lnTo>
                    <a:lnTo>
                      <a:pt x="997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5" name="Google Shape;1385;p27"/>
              <p:cNvSpPr/>
              <p:nvPr/>
            </p:nvSpPr>
            <p:spPr>
              <a:xfrm>
                <a:off x="5927022" y="3277266"/>
                <a:ext cx="294877" cy="185546"/>
              </a:xfrm>
              <a:custGeom>
                <a:avLst/>
                <a:gdLst/>
                <a:ahLst/>
                <a:cxnLst/>
                <a:rect l="l" t="t" r="r" b="b"/>
                <a:pathLst>
                  <a:path w="294877" h="185546" extrusionOk="0">
                    <a:moveTo>
                      <a:pt x="149495" y="30194"/>
                    </a:moveTo>
                    <a:cubicBezTo>
                      <a:pt x="145608" y="30185"/>
                      <a:pt x="141730" y="30499"/>
                      <a:pt x="137900" y="31147"/>
                    </a:cubicBezTo>
                    <a:cubicBezTo>
                      <a:pt x="132673" y="31813"/>
                      <a:pt x="126876" y="32861"/>
                      <a:pt x="120413" y="34290"/>
                    </a:cubicBezTo>
                    <a:cubicBezTo>
                      <a:pt x="113950" y="35719"/>
                      <a:pt x="107298" y="37338"/>
                      <a:pt x="100265" y="39433"/>
                    </a:cubicBezTo>
                    <a:cubicBezTo>
                      <a:pt x="93517" y="41491"/>
                      <a:pt x="86912" y="44005"/>
                      <a:pt x="80497" y="46958"/>
                    </a:cubicBezTo>
                    <a:lnTo>
                      <a:pt x="131247" y="76390"/>
                    </a:lnTo>
                    <a:lnTo>
                      <a:pt x="140751" y="73152"/>
                    </a:lnTo>
                    <a:cubicBezTo>
                      <a:pt x="153676" y="68866"/>
                      <a:pt x="165841" y="65246"/>
                      <a:pt x="177341" y="62198"/>
                    </a:cubicBezTo>
                    <a:cubicBezTo>
                      <a:pt x="188108" y="59360"/>
                      <a:pt x="199114" y="57540"/>
                      <a:pt x="210224" y="56769"/>
                    </a:cubicBezTo>
                    <a:cubicBezTo>
                      <a:pt x="220374" y="56178"/>
                      <a:pt x="230552" y="56855"/>
                      <a:pt x="240541" y="58769"/>
                    </a:cubicBezTo>
                    <a:cubicBezTo>
                      <a:pt x="250577" y="61036"/>
                      <a:pt x="260195" y="64856"/>
                      <a:pt x="269052" y="70104"/>
                    </a:cubicBezTo>
                    <a:cubicBezTo>
                      <a:pt x="277824" y="74504"/>
                      <a:pt x="285351" y="81058"/>
                      <a:pt x="290911" y="89154"/>
                    </a:cubicBezTo>
                    <a:cubicBezTo>
                      <a:pt x="294636" y="95040"/>
                      <a:pt x="295796" y="102194"/>
                      <a:pt x="294142" y="108966"/>
                    </a:cubicBezTo>
                    <a:cubicBezTo>
                      <a:pt x="292013" y="116481"/>
                      <a:pt x="287908" y="123292"/>
                      <a:pt x="282262" y="128683"/>
                    </a:cubicBezTo>
                    <a:cubicBezTo>
                      <a:pt x="275287" y="135684"/>
                      <a:pt x="267503" y="141827"/>
                      <a:pt x="259073" y="146971"/>
                    </a:cubicBezTo>
                    <a:lnTo>
                      <a:pt x="291386" y="166021"/>
                    </a:lnTo>
                    <a:lnTo>
                      <a:pt x="273709" y="176308"/>
                    </a:lnTo>
                    <a:lnTo>
                      <a:pt x="241111" y="157258"/>
                    </a:lnTo>
                    <a:cubicBezTo>
                      <a:pt x="225591" y="164925"/>
                      <a:pt x="209359" y="171050"/>
                      <a:pt x="192642" y="175546"/>
                    </a:cubicBezTo>
                    <a:cubicBezTo>
                      <a:pt x="175164" y="180422"/>
                      <a:pt x="157288" y="183775"/>
                      <a:pt x="139230" y="185547"/>
                    </a:cubicBezTo>
                    <a:lnTo>
                      <a:pt x="122219" y="154972"/>
                    </a:lnTo>
                    <a:cubicBezTo>
                      <a:pt x="125355" y="154972"/>
                      <a:pt x="130107" y="154972"/>
                      <a:pt x="136379" y="153924"/>
                    </a:cubicBezTo>
                    <a:cubicBezTo>
                      <a:pt x="142652" y="152876"/>
                      <a:pt x="149875" y="151924"/>
                      <a:pt x="157763" y="150209"/>
                    </a:cubicBezTo>
                    <a:cubicBezTo>
                      <a:pt x="165651" y="148495"/>
                      <a:pt x="173824" y="146399"/>
                      <a:pt x="182568" y="143827"/>
                    </a:cubicBezTo>
                    <a:cubicBezTo>
                      <a:pt x="191074" y="141303"/>
                      <a:pt x="199361" y="138113"/>
                      <a:pt x="207373" y="134302"/>
                    </a:cubicBezTo>
                    <a:lnTo>
                      <a:pt x="156812" y="105061"/>
                    </a:lnTo>
                    <a:cubicBezTo>
                      <a:pt x="154722" y="105918"/>
                      <a:pt x="152441" y="106680"/>
                      <a:pt x="150255" y="107347"/>
                    </a:cubicBezTo>
                    <a:lnTo>
                      <a:pt x="143317" y="109538"/>
                    </a:lnTo>
                    <a:cubicBezTo>
                      <a:pt x="130582" y="113728"/>
                      <a:pt x="118987" y="116967"/>
                      <a:pt x="108343" y="119063"/>
                    </a:cubicBezTo>
                    <a:cubicBezTo>
                      <a:pt x="98573" y="121339"/>
                      <a:pt x="88613" y="122672"/>
                      <a:pt x="78596" y="123063"/>
                    </a:cubicBezTo>
                    <a:cubicBezTo>
                      <a:pt x="69748" y="123377"/>
                      <a:pt x="60900" y="122549"/>
                      <a:pt x="52271" y="120586"/>
                    </a:cubicBezTo>
                    <a:cubicBezTo>
                      <a:pt x="43727" y="118662"/>
                      <a:pt x="35525" y="115452"/>
                      <a:pt x="27941" y="111061"/>
                    </a:cubicBezTo>
                    <a:cubicBezTo>
                      <a:pt x="19597" y="106670"/>
                      <a:pt x="12355" y="100460"/>
                      <a:pt x="6748" y="92869"/>
                    </a:cubicBezTo>
                    <a:cubicBezTo>
                      <a:pt x="2690" y="87163"/>
                      <a:pt x="684" y="80248"/>
                      <a:pt x="1045" y="73247"/>
                    </a:cubicBezTo>
                    <a:cubicBezTo>
                      <a:pt x="1768" y="65951"/>
                      <a:pt x="4685" y="59036"/>
                      <a:pt x="9409" y="53435"/>
                    </a:cubicBezTo>
                    <a:cubicBezTo>
                      <a:pt x="15187" y="46025"/>
                      <a:pt x="22125" y="39595"/>
                      <a:pt x="29937" y="34385"/>
                    </a:cubicBezTo>
                    <a:lnTo>
                      <a:pt x="0" y="17050"/>
                    </a:lnTo>
                    <a:lnTo>
                      <a:pt x="17582" y="6763"/>
                    </a:lnTo>
                    <a:lnTo>
                      <a:pt x="47329" y="24003"/>
                    </a:lnTo>
                    <a:cubicBezTo>
                      <a:pt x="61214" y="17069"/>
                      <a:pt x="75802" y="11668"/>
                      <a:pt x="90856" y="7906"/>
                    </a:cubicBezTo>
                    <a:cubicBezTo>
                      <a:pt x="105197" y="4286"/>
                      <a:pt x="119776" y="1638"/>
                      <a:pt x="134479" y="0"/>
                    </a:cubicBezTo>
                    <a:close/>
                    <a:moveTo>
                      <a:pt x="63105" y="83534"/>
                    </a:moveTo>
                    <a:cubicBezTo>
                      <a:pt x="69777" y="87401"/>
                      <a:pt x="77484" y="89068"/>
                      <a:pt x="85154" y="88297"/>
                    </a:cubicBezTo>
                    <a:cubicBezTo>
                      <a:pt x="95475" y="87125"/>
                      <a:pt x="105635" y="84858"/>
                      <a:pt x="115471" y="81534"/>
                    </a:cubicBezTo>
                    <a:lnTo>
                      <a:pt x="67952" y="54007"/>
                    </a:lnTo>
                    <a:cubicBezTo>
                      <a:pt x="50180" y="65437"/>
                      <a:pt x="48849" y="75533"/>
                      <a:pt x="63105" y="83534"/>
                    </a:cubicBezTo>
                    <a:close/>
                    <a:moveTo>
                      <a:pt x="229992" y="97441"/>
                    </a:moveTo>
                    <a:cubicBezTo>
                      <a:pt x="222740" y="93497"/>
                      <a:pt x="214396" y="92021"/>
                      <a:pt x="206232" y="93250"/>
                    </a:cubicBezTo>
                    <a:cubicBezTo>
                      <a:pt x="194951" y="94707"/>
                      <a:pt x="183822" y="97164"/>
                      <a:pt x="172969" y="100584"/>
                    </a:cubicBezTo>
                    <a:lnTo>
                      <a:pt x="220488" y="127921"/>
                    </a:lnTo>
                    <a:cubicBezTo>
                      <a:pt x="240256" y="115538"/>
                      <a:pt x="243677" y="105442"/>
                      <a:pt x="229992" y="9744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86" name="Google Shape;1386;p27"/>
            <p:cNvGrpSpPr/>
            <p:nvPr/>
          </p:nvGrpSpPr>
          <p:grpSpPr>
            <a:xfrm>
              <a:off x="3810520" y="2225674"/>
              <a:ext cx="883852" cy="621125"/>
              <a:chOff x="5620145" y="2967799"/>
              <a:chExt cx="883852" cy="621125"/>
            </a:xfrm>
          </p:grpSpPr>
          <p:sp>
            <p:nvSpPr>
              <p:cNvPr id="1387" name="Google Shape;1387;p27"/>
              <p:cNvSpPr/>
              <p:nvPr/>
            </p:nvSpPr>
            <p:spPr>
              <a:xfrm>
                <a:off x="5620145" y="3077432"/>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8" name="Google Shape;1388;p27"/>
              <p:cNvSpPr/>
              <p:nvPr/>
            </p:nvSpPr>
            <p:spPr>
              <a:xfrm>
                <a:off x="5620240" y="3220497"/>
                <a:ext cx="87339" cy="116586"/>
              </a:xfrm>
              <a:custGeom>
                <a:avLst/>
                <a:gdLst/>
                <a:ahLst/>
                <a:cxnLst/>
                <a:rect l="l" t="t" r="r" b="b"/>
                <a:pathLst>
                  <a:path w="87339" h="116586" extrusionOk="0">
                    <a:moveTo>
                      <a:pt x="0" y="116586"/>
                    </a:moveTo>
                    <a:lnTo>
                      <a:pt x="0" y="0"/>
                    </a:lnTo>
                    <a:lnTo>
                      <a:pt x="87340"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9" name="Google Shape;1389;p27"/>
              <p:cNvSpPr/>
              <p:nvPr/>
            </p:nvSpPr>
            <p:spPr>
              <a:xfrm>
                <a:off x="6437470" y="3223545"/>
                <a:ext cx="66526" cy="157162"/>
              </a:xfrm>
              <a:custGeom>
                <a:avLst/>
                <a:gdLst/>
                <a:ahLst/>
                <a:cxnLst/>
                <a:rect l="l" t="t" r="r" b="b"/>
                <a:pathLst>
                  <a:path w="66526" h="157162" extrusionOk="0">
                    <a:moveTo>
                      <a:pt x="66527" y="0"/>
                    </a:moveTo>
                    <a:lnTo>
                      <a:pt x="66527" y="109633"/>
                    </a:lnTo>
                    <a:lnTo>
                      <a:pt x="21859" y="157163"/>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0" name="Google Shape;1390;p27"/>
              <p:cNvSpPr/>
              <p:nvPr/>
            </p:nvSpPr>
            <p:spPr>
              <a:xfrm>
                <a:off x="5620145" y="2967799"/>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1" name="Google Shape;1391;p27"/>
              <p:cNvSpPr/>
              <p:nvPr/>
            </p:nvSpPr>
            <p:spPr>
              <a:xfrm>
                <a:off x="5745842" y="3037498"/>
                <a:ext cx="632610" cy="366021"/>
              </a:xfrm>
              <a:custGeom>
                <a:avLst/>
                <a:gdLst/>
                <a:ahLst/>
                <a:cxnLst/>
                <a:rect l="l" t="t" r="r" b="b"/>
                <a:pathLst>
                  <a:path w="632610" h="366021" extrusionOk="0">
                    <a:moveTo>
                      <a:pt x="632040" y="194048"/>
                    </a:moveTo>
                    <a:cubicBezTo>
                      <a:pt x="627573" y="237101"/>
                      <a:pt x="596971" y="279773"/>
                      <a:pt x="539948" y="312444"/>
                    </a:cubicBezTo>
                    <a:cubicBezTo>
                      <a:pt x="416399" y="383881"/>
                      <a:pt x="216059" y="383881"/>
                      <a:pt x="92510" y="312444"/>
                    </a:cubicBezTo>
                    <a:cubicBezTo>
                      <a:pt x="35487" y="279487"/>
                      <a:pt x="4980" y="237101"/>
                      <a:pt x="608" y="194048"/>
                    </a:cubicBezTo>
                    <a:cubicBezTo>
                      <a:pt x="-4809" y="143566"/>
                      <a:pt x="25983" y="92131"/>
                      <a:pt x="92510" y="53650"/>
                    </a:cubicBezTo>
                    <a:cubicBezTo>
                      <a:pt x="216059" y="-17883"/>
                      <a:pt x="416399" y="-17883"/>
                      <a:pt x="539948" y="53650"/>
                    </a:cubicBezTo>
                    <a:cubicBezTo>
                      <a:pt x="606569" y="92131"/>
                      <a:pt x="637267" y="143851"/>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2" name="Google Shape;1392;p27"/>
              <p:cNvSpPr/>
              <p:nvPr/>
            </p:nvSpPr>
            <p:spPr>
              <a:xfrm>
                <a:off x="5746450" y="3059406"/>
                <a:ext cx="631431" cy="344114"/>
              </a:xfrm>
              <a:custGeom>
                <a:avLst/>
                <a:gdLst/>
                <a:ahLst/>
                <a:cxnLst/>
                <a:rect l="l" t="t" r="r" b="b"/>
                <a:pathLst>
                  <a:path w="631431" h="344114" extrusionOk="0">
                    <a:moveTo>
                      <a:pt x="631432" y="172141"/>
                    </a:moveTo>
                    <a:cubicBezTo>
                      <a:pt x="626965" y="215193"/>
                      <a:pt x="596363" y="257866"/>
                      <a:pt x="539340" y="290536"/>
                    </a:cubicBezTo>
                    <a:cubicBezTo>
                      <a:pt x="415791" y="361974"/>
                      <a:pt x="215451" y="361974"/>
                      <a:pt x="91902" y="290536"/>
                    </a:cubicBezTo>
                    <a:cubicBezTo>
                      <a:pt x="34879" y="257580"/>
                      <a:pt x="4372" y="215193"/>
                      <a:pt x="0" y="172141"/>
                    </a:cubicBezTo>
                    <a:cubicBezTo>
                      <a:pt x="4372" y="128992"/>
                      <a:pt x="34974" y="86416"/>
                      <a:pt x="91902" y="53650"/>
                    </a:cubicBezTo>
                    <a:cubicBezTo>
                      <a:pt x="215451" y="-17883"/>
                      <a:pt x="415791" y="-17883"/>
                      <a:pt x="539340" y="53650"/>
                    </a:cubicBezTo>
                    <a:cubicBezTo>
                      <a:pt x="596363" y="86606"/>
                      <a:pt x="626965" y="128992"/>
                      <a:pt x="631432"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3" name="Google Shape;1393;p27"/>
              <p:cNvSpPr/>
              <p:nvPr/>
            </p:nvSpPr>
            <p:spPr>
              <a:xfrm>
                <a:off x="5907730" y="3141821"/>
                <a:ext cx="294899" cy="185451"/>
              </a:xfrm>
              <a:custGeom>
                <a:avLst/>
                <a:gdLst/>
                <a:ahLst/>
                <a:cxnLst/>
                <a:rect l="l" t="t" r="r" b="b"/>
                <a:pathLst>
                  <a:path w="294899" h="185451" extrusionOk="0">
                    <a:moveTo>
                      <a:pt x="149685" y="30004"/>
                    </a:moveTo>
                    <a:cubicBezTo>
                      <a:pt x="145807" y="30004"/>
                      <a:pt x="141929" y="30289"/>
                      <a:pt x="138090" y="30861"/>
                    </a:cubicBezTo>
                    <a:cubicBezTo>
                      <a:pt x="132958" y="31623"/>
                      <a:pt x="127066" y="32671"/>
                      <a:pt x="120603" y="34004"/>
                    </a:cubicBezTo>
                    <a:cubicBezTo>
                      <a:pt x="114140" y="35338"/>
                      <a:pt x="107488" y="37147"/>
                      <a:pt x="100550" y="39243"/>
                    </a:cubicBezTo>
                    <a:cubicBezTo>
                      <a:pt x="93745" y="41243"/>
                      <a:pt x="87112" y="43758"/>
                      <a:pt x="80687" y="46768"/>
                    </a:cubicBezTo>
                    <a:lnTo>
                      <a:pt x="131532" y="76200"/>
                    </a:lnTo>
                    <a:lnTo>
                      <a:pt x="140561" y="72961"/>
                    </a:lnTo>
                    <a:cubicBezTo>
                      <a:pt x="153486" y="68675"/>
                      <a:pt x="165746" y="65056"/>
                      <a:pt x="177151" y="62008"/>
                    </a:cubicBezTo>
                    <a:cubicBezTo>
                      <a:pt x="187909" y="59122"/>
                      <a:pt x="198924" y="57312"/>
                      <a:pt x="210034" y="56578"/>
                    </a:cubicBezTo>
                    <a:cubicBezTo>
                      <a:pt x="220250" y="55874"/>
                      <a:pt x="230505" y="56540"/>
                      <a:pt x="240541" y="58579"/>
                    </a:cubicBezTo>
                    <a:cubicBezTo>
                      <a:pt x="250586" y="60827"/>
                      <a:pt x="260204" y="64656"/>
                      <a:pt x="269052" y="69913"/>
                    </a:cubicBezTo>
                    <a:cubicBezTo>
                      <a:pt x="277834" y="74304"/>
                      <a:pt x="285351" y="80858"/>
                      <a:pt x="290911" y="88963"/>
                    </a:cubicBezTo>
                    <a:cubicBezTo>
                      <a:pt x="294665" y="94869"/>
                      <a:pt x="295834" y="102070"/>
                      <a:pt x="294142" y="108871"/>
                    </a:cubicBezTo>
                    <a:cubicBezTo>
                      <a:pt x="292032" y="116367"/>
                      <a:pt x="287927" y="123149"/>
                      <a:pt x="282262" y="128492"/>
                    </a:cubicBezTo>
                    <a:cubicBezTo>
                      <a:pt x="275287" y="135522"/>
                      <a:pt x="267503" y="141694"/>
                      <a:pt x="259073" y="146875"/>
                    </a:cubicBezTo>
                    <a:lnTo>
                      <a:pt x="291386" y="165925"/>
                    </a:lnTo>
                    <a:lnTo>
                      <a:pt x="273709" y="176117"/>
                    </a:lnTo>
                    <a:lnTo>
                      <a:pt x="241111" y="157067"/>
                    </a:lnTo>
                    <a:cubicBezTo>
                      <a:pt x="225610" y="164811"/>
                      <a:pt x="209368" y="170974"/>
                      <a:pt x="192642" y="175450"/>
                    </a:cubicBezTo>
                    <a:cubicBezTo>
                      <a:pt x="175155" y="180289"/>
                      <a:pt x="157288" y="183642"/>
                      <a:pt x="139230" y="185452"/>
                    </a:cubicBezTo>
                    <a:lnTo>
                      <a:pt x="122219" y="154876"/>
                    </a:lnTo>
                    <a:cubicBezTo>
                      <a:pt x="125355" y="154876"/>
                      <a:pt x="130107" y="154876"/>
                      <a:pt x="136474" y="153829"/>
                    </a:cubicBezTo>
                    <a:cubicBezTo>
                      <a:pt x="142842" y="152781"/>
                      <a:pt x="149875" y="151828"/>
                      <a:pt x="157763" y="150114"/>
                    </a:cubicBezTo>
                    <a:cubicBezTo>
                      <a:pt x="165651" y="148399"/>
                      <a:pt x="173824" y="146304"/>
                      <a:pt x="182568" y="143732"/>
                    </a:cubicBezTo>
                    <a:cubicBezTo>
                      <a:pt x="191074" y="141227"/>
                      <a:pt x="199370" y="138036"/>
                      <a:pt x="207373" y="134207"/>
                    </a:cubicBezTo>
                    <a:lnTo>
                      <a:pt x="156907" y="104965"/>
                    </a:lnTo>
                    <a:lnTo>
                      <a:pt x="150255" y="107251"/>
                    </a:lnTo>
                    <a:lnTo>
                      <a:pt x="143317" y="109442"/>
                    </a:lnTo>
                    <a:cubicBezTo>
                      <a:pt x="130582" y="113633"/>
                      <a:pt x="118987" y="116872"/>
                      <a:pt x="108343" y="118967"/>
                    </a:cubicBezTo>
                    <a:cubicBezTo>
                      <a:pt x="98573" y="121244"/>
                      <a:pt x="88613" y="122587"/>
                      <a:pt x="78596" y="122968"/>
                    </a:cubicBezTo>
                    <a:cubicBezTo>
                      <a:pt x="69748" y="123282"/>
                      <a:pt x="60900" y="122453"/>
                      <a:pt x="52271" y="120491"/>
                    </a:cubicBezTo>
                    <a:cubicBezTo>
                      <a:pt x="43746" y="118510"/>
                      <a:pt x="35554" y="115300"/>
                      <a:pt x="27941" y="110966"/>
                    </a:cubicBezTo>
                    <a:cubicBezTo>
                      <a:pt x="19616" y="106547"/>
                      <a:pt x="12383" y="100336"/>
                      <a:pt x="6748" y="92773"/>
                    </a:cubicBezTo>
                    <a:cubicBezTo>
                      <a:pt x="2690" y="87068"/>
                      <a:pt x="684" y="80153"/>
                      <a:pt x="1045" y="73152"/>
                    </a:cubicBezTo>
                    <a:cubicBezTo>
                      <a:pt x="1768" y="65856"/>
                      <a:pt x="4685" y="58941"/>
                      <a:pt x="9409" y="53340"/>
                    </a:cubicBezTo>
                    <a:cubicBezTo>
                      <a:pt x="15244" y="45977"/>
                      <a:pt x="22163" y="39557"/>
                      <a:pt x="29937" y="34290"/>
                    </a:cubicBezTo>
                    <a:lnTo>
                      <a:pt x="0" y="16954"/>
                    </a:lnTo>
                    <a:lnTo>
                      <a:pt x="17677" y="6763"/>
                    </a:lnTo>
                    <a:lnTo>
                      <a:pt x="47329" y="24003"/>
                    </a:lnTo>
                    <a:cubicBezTo>
                      <a:pt x="61242" y="17050"/>
                      <a:pt x="75869" y="11659"/>
                      <a:pt x="90951" y="7906"/>
                    </a:cubicBezTo>
                    <a:cubicBezTo>
                      <a:pt x="105283" y="4220"/>
                      <a:pt x="119862" y="1581"/>
                      <a:pt x="134574" y="0"/>
                    </a:cubicBezTo>
                    <a:close/>
                    <a:moveTo>
                      <a:pt x="63390" y="83344"/>
                    </a:moveTo>
                    <a:cubicBezTo>
                      <a:pt x="70043" y="87173"/>
                      <a:pt x="77712" y="88830"/>
                      <a:pt x="85344" y="88106"/>
                    </a:cubicBezTo>
                    <a:cubicBezTo>
                      <a:pt x="95656" y="86935"/>
                      <a:pt x="105825" y="84668"/>
                      <a:pt x="115661" y="81343"/>
                    </a:cubicBezTo>
                    <a:lnTo>
                      <a:pt x="68142" y="53721"/>
                    </a:lnTo>
                    <a:cubicBezTo>
                      <a:pt x="50465" y="65056"/>
                      <a:pt x="49040" y="74867"/>
                      <a:pt x="63390" y="83153"/>
                    </a:cubicBezTo>
                    <a:close/>
                    <a:moveTo>
                      <a:pt x="230182" y="96679"/>
                    </a:moveTo>
                    <a:cubicBezTo>
                      <a:pt x="222930" y="92735"/>
                      <a:pt x="214586" y="91259"/>
                      <a:pt x="206422" y="92488"/>
                    </a:cubicBezTo>
                    <a:cubicBezTo>
                      <a:pt x="195170" y="93907"/>
                      <a:pt x="184069" y="96336"/>
                      <a:pt x="173254" y="99727"/>
                    </a:cubicBezTo>
                    <a:lnTo>
                      <a:pt x="220773" y="127159"/>
                    </a:lnTo>
                    <a:cubicBezTo>
                      <a:pt x="240541" y="115157"/>
                      <a:pt x="243867" y="105061"/>
                      <a:pt x="230182" y="9667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4" name="Google Shape;1394;p27"/>
              <p:cNvSpPr/>
              <p:nvPr/>
            </p:nvSpPr>
            <p:spPr>
              <a:xfrm>
                <a:off x="6030138" y="3279362"/>
                <a:ext cx="19007" cy="25527"/>
              </a:xfrm>
              <a:custGeom>
                <a:avLst/>
                <a:gdLst/>
                <a:ahLst/>
                <a:cxnLst/>
                <a:rect l="l" t="t" r="r" b="b"/>
                <a:pathLst>
                  <a:path w="19007" h="25527" extrusionOk="0">
                    <a:moveTo>
                      <a:pt x="0" y="17145"/>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5" name="Google Shape;1395;p27"/>
              <p:cNvSpPr/>
              <p:nvPr/>
            </p:nvSpPr>
            <p:spPr>
              <a:xfrm>
                <a:off x="6157299" y="3290220"/>
                <a:ext cx="42006" cy="19716"/>
              </a:xfrm>
              <a:custGeom>
                <a:avLst/>
                <a:gdLst/>
                <a:ahLst/>
                <a:cxnLst/>
                <a:rect l="l" t="t" r="r" b="b"/>
                <a:pathLst>
                  <a:path w="42006" h="19716" extrusionOk="0">
                    <a:moveTo>
                      <a:pt x="42007" y="17145"/>
                    </a:moveTo>
                    <a:lnTo>
                      <a:pt x="42007" y="0"/>
                    </a:lnTo>
                    <a:lnTo>
                      <a:pt x="0" y="3239"/>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6" name="Google Shape;1396;p27"/>
              <p:cNvSpPr/>
              <p:nvPr/>
            </p:nvSpPr>
            <p:spPr>
              <a:xfrm>
                <a:off x="6171364" y="3226974"/>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7" name="Google Shape;1397;p27"/>
              <p:cNvSpPr/>
              <p:nvPr/>
            </p:nvSpPr>
            <p:spPr>
              <a:xfrm>
                <a:off x="6072240" y="3233356"/>
                <a:ext cx="47423" cy="33146"/>
              </a:xfrm>
              <a:custGeom>
                <a:avLst/>
                <a:gdLst/>
                <a:ahLst/>
                <a:cxnLst/>
                <a:rect l="l" t="t" r="r" b="b"/>
                <a:pathLst>
                  <a:path w="47423" h="33146" extrusionOk="0">
                    <a:moveTo>
                      <a:pt x="0" y="10096"/>
                    </a:moveTo>
                    <a:lnTo>
                      <a:pt x="10454" y="0"/>
                    </a:lnTo>
                    <a:lnTo>
                      <a:pt x="47424" y="25622"/>
                    </a:lnTo>
                    <a:lnTo>
                      <a:pt x="45143" y="33147"/>
                    </a:lnTo>
                    <a:cubicBezTo>
                      <a:pt x="45143" y="33147"/>
                      <a:pt x="17582" y="21526"/>
                      <a:pt x="16632" y="20860"/>
                    </a:cubicBezTo>
                    <a:cubicBezTo>
                      <a:pt x="15681" y="2019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8" name="Google Shape;1398;p27"/>
              <p:cNvSpPr/>
              <p:nvPr/>
            </p:nvSpPr>
            <p:spPr>
              <a:xfrm>
                <a:off x="5975967" y="3178206"/>
                <a:ext cx="59018" cy="38957"/>
              </a:xfrm>
              <a:custGeom>
                <a:avLst/>
                <a:gdLst/>
                <a:ahLst/>
                <a:cxnLst/>
                <a:rect l="l" t="t" r="r" b="b"/>
                <a:pathLst>
                  <a:path w="59018" h="38957" extrusionOk="0">
                    <a:moveTo>
                      <a:pt x="0" y="11144"/>
                    </a:moveTo>
                    <a:lnTo>
                      <a:pt x="48945" y="38957"/>
                    </a:lnTo>
                    <a:lnTo>
                      <a:pt x="59019" y="31718"/>
                    </a:lnTo>
                    <a:cubicBezTo>
                      <a:pt x="59019" y="31718"/>
                      <a:pt x="52841" y="24575"/>
                      <a:pt x="52366" y="23908"/>
                    </a:cubicBezTo>
                    <a:cubicBezTo>
                      <a:pt x="47966" y="18878"/>
                      <a:pt x="42805" y="14573"/>
                      <a:pt x="37065" y="11144"/>
                    </a:cubicBezTo>
                    <a:cubicBezTo>
                      <a:pt x="33453" y="10478"/>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9" name="Google Shape;1399;p27"/>
              <p:cNvSpPr/>
              <p:nvPr/>
            </p:nvSpPr>
            <p:spPr>
              <a:xfrm>
                <a:off x="6030138" y="3147155"/>
                <a:ext cx="27275" cy="24479"/>
              </a:xfrm>
              <a:custGeom>
                <a:avLst/>
                <a:gdLst/>
                <a:ahLst/>
                <a:cxnLst/>
                <a:rect l="l" t="t" r="r" b="b"/>
                <a:pathLst>
                  <a:path w="27275" h="24479" extrusionOk="0">
                    <a:moveTo>
                      <a:pt x="27276" y="24479"/>
                    </a:moveTo>
                    <a:lnTo>
                      <a:pt x="27276" y="7239"/>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0" name="Google Shape;1400;p27"/>
              <p:cNvSpPr/>
              <p:nvPr/>
            </p:nvSpPr>
            <p:spPr>
              <a:xfrm>
                <a:off x="5907920" y="3142011"/>
                <a:ext cx="26135" cy="19431"/>
              </a:xfrm>
              <a:custGeom>
                <a:avLst/>
                <a:gdLst/>
                <a:ahLst/>
                <a:cxnLst/>
                <a:rect l="l" t="t" r="r" b="b"/>
                <a:pathLst>
                  <a:path w="26135" h="19431"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1" name="Google Shape;1401;p27"/>
              <p:cNvSpPr/>
              <p:nvPr/>
            </p:nvSpPr>
            <p:spPr>
              <a:xfrm>
                <a:off x="5908870" y="3199637"/>
                <a:ext cx="30317" cy="30289"/>
              </a:xfrm>
              <a:custGeom>
                <a:avLst/>
                <a:gdLst/>
                <a:ahLst/>
                <a:cxnLst/>
                <a:rect l="l" t="t" r="r" b="b"/>
                <a:pathLst>
                  <a:path w="30317" h="30289" extrusionOk="0">
                    <a:moveTo>
                      <a:pt x="0" y="17812"/>
                    </a:moveTo>
                    <a:lnTo>
                      <a:pt x="0" y="0"/>
                    </a:lnTo>
                    <a:lnTo>
                      <a:pt x="30317" y="0"/>
                    </a:lnTo>
                    <a:lnTo>
                      <a:pt x="22999" y="16002"/>
                    </a:lnTo>
                    <a:lnTo>
                      <a:pt x="10074" y="3029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2" name="Google Shape;1402;p27"/>
              <p:cNvSpPr/>
              <p:nvPr/>
            </p:nvSpPr>
            <p:spPr>
              <a:xfrm>
                <a:off x="5908110" y="3125057"/>
                <a:ext cx="294341" cy="184880"/>
              </a:xfrm>
              <a:custGeom>
                <a:avLst/>
                <a:gdLst/>
                <a:ahLst/>
                <a:cxnLst/>
                <a:rect l="l" t="t" r="r" b="b"/>
                <a:pathLst>
                  <a:path w="294341" h="184880" extrusionOk="0">
                    <a:moveTo>
                      <a:pt x="149305" y="29337"/>
                    </a:moveTo>
                    <a:cubicBezTo>
                      <a:pt x="145418" y="29328"/>
                      <a:pt x="141540" y="29642"/>
                      <a:pt x="137710" y="30290"/>
                    </a:cubicBezTo>
                    <a:cubicBezTo>
                      <a:pt x="132578" y="31052"/>
                      <a:pt x="126685" y="32099"/>
                      <a:pt x="120223" y="33433"/>
                    </a:cubicBezTo>
                    <a:cubicBezTo>
                      <a:pt x="113760" y="34766"/>
                      <a:pt x="107108" y="36576"/>
                      <a:pt x="100170" y="38671"/>
                    </a:cubicBezTo>
                    <a:cubicBezTo>
                      <a:pt x="93365" y="40672"/>
                      <a:pt x="86732" y="43186"/>
                      <a:pt x="80307" y="46196"/>
                    </a:cubicBezTo>
                    <a:lnTo>
                      <a:pt x="131152" y="75629"/>
                    </a:lnTo>
                    <a:lnTo>
                      <a:pt x="140181" y="72390"/>
                    </a:lnTo>
                    <a:cubicBezTo>
                      <a:pt x="153106" y="68104"/>
                      <a:pt x="165366" y="64389"/>
                      <a:pt x="176770" y="61436"/>
                    </a:cubicBezTo>
                    <a:cubicBezTo>
                      <a:pt x="187519" y="58512"/>
                      <a:pt x="198534" y="56693"/>
                      <a:pt x="209654" y="56007"/>
                    </a:cubicBezTo>
                    <a:cubicBezTo>
                      <a:pt x="219804" y="55312"/>
                      <a:pt x="230001" y="55988"/>
                      <a:pt x="239971" y="58007"/>
                    </a:cubicBezTo>
                    <a:cubicBezTo>
                      <a:pt x="250026" y="60217"/>
                      <a:pt x="259653" y="64046"/>
                      <a:pt x="268482" y="69342"/>
                    </a:cubicBezTo>
                    <a:cubicBezTo>
                      <a:pt x="277264" y="73733"/>
                      <a:pt x="284781" y="80286"/>
                      <a:pt x="290341" y="88392"/>
                    </a:cubicBezTo>
                    <a:cubicBezTo>
                      <a:pt x="294114" y="94298"/>
                      <a:pt x="295283" y="101498"/>
                      <a:pt x="293572" y="108299"/>
                    </a:cubicBezTo>
                    <a:cubicBezTo>
                      <a:pt x="291434" y="115786"/>
                      <a:pt x="287328" y="122568"/>
                      <a:pt x="281692" y="127921"/>
                    </a:cubicBezTo>
                    <a:cubicBezTo>
                      <a:pt x="274717" y="134950"/>
                      <a:pt x="266933" y="141122"/>
                      <a:pt x="258503" y="146304"/>
                    </a:cubicBezTo>
                    <a:lnTo>
                      <a:pt x="290816" y="165354"/>
                    </a:lnTo>
                    <a:lnTo>
                      <a:pt x="273139" y="175546"/>
                    </a:lnTo>
                    <a:lnTo>
                      <a:pt x="240541" y="156496"/>
                    </a:lnTo>
                    <a:cubicBezTo>
                      <a:pt x="225021" y="164201"/>
                      <a:pt x="208789" y="170355"/>
                      <a:pt x="192072" y="174879"/>
                    </a:cubicBezTo>
                    <a:cubicBezTo>
                      <a:pt x="174585" y="179718"/>
                      <a:pt x="156717" y="183071"/>
                      <a:pt x="138660" y="184880"/>
                    </a:cubicBezTo>
                    <a:lnTo>
                      <a:pt x="121648" y="154305"/>
                    </a:lnTo>
                    <a:cubicBezTo>
                      <a:pt x="126419" y="154181"/>
                      <a:pt x="131181" y="153800"/>
                      <a:pt x="135904" y="153162"/>
                    </a:cubicBezTo>
                    <a:cubicBezTo>
                      <a:pt x="143061" y="152343"/>
                      <a:pt x="150169" y="151133"/>
                      <a:pt x="157193" y="149542"/>
                    </a:cubicBezTo>
                    <a:cubicBezTo>
                      <a:pt x="164986" y="147828"/>
                      <a:pt x="173254" y="145733"/>
                      <a:pt x="181998" y="143161"/>
                    </a:cubicBezTo>
                    <a:cubicBezTo>
                      <a:pt x="190494" y="140608"/>
                      <a:pt x="198781" y="137427"/>
                      <a:pt x="206802" y="133636"/>
                    </a:cubicBezTo>
                    <a:lnTo>
                      <a:pt x="156337" y="104394"/>
                    </a:lnTo>
                    <a:lnTo>
                      <a:pt x="149685" y="106680"/>
                    </a:lnTo>
                    <a:lnTo>
                      <a:pt x="142747" y="108775"/>
                    </a:lnTo>
                    <a:cubicBezTo>
                      <a:pt x="130012" y="112967"/>
                      <a:pt x="118417" y="116300"/>
                      <a:pt x="107773" y="118300"/>
                    </a:cubicBezTo>
                    <a:cubicBezTo>
                      <a:pt x="98212" y="120767"/>
                      <a:pt x="88442" y="122330"/>
                      <a:pt x="78596" y="122968"/>
                    </a:cubicBezTo>
                    <a:cubicBezTo>
                      <a:pt x="69748" y="123282"/>
                      <a:pt x="60900" y="122453"/>
                      <a:pt x="52271" y="120491"/>
                    </a:cubicBezTo>
                    <a:cubicBezTo>
                      <a:pt x="43736" y="118548"/>
                      <a:pt x="35535" y="115338"/>
                      <a:pt x="27941" y="110966"/>
                    </a:cubicBezTo>
                    <a:cubicBezTo>
                      <a:pt x="19578" y="106613"/>
                      <a:pt x="12326" y="100384"/>
                      <a:pt x="6748" y="92774"/>
                    </a:cubicBezTo>
                    <a:cubicBezTo>
                      <a:pt x="2671" y="87078"/>
                      <a:pt x="656" y="80153"/>
                      <a:pt x="1045" y="73152"/>
                    </a:cubicBezTo>
                    <a:cubicBezTo>
                      <a:pt x="1787" y="65856"/>
                      <a:pt x="4704" y="58950"/>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010" y="82772"/>
                    </a:moveTo>
                    <a:cubicBezTo>
                      <a:pt x="69663" y="86601"/>
                      <a:pt x="77332" y="88259"/>
                      <a:pt x="84964" y="87535"/>
                    </a:cubicBezTo>
                    <a:cubicBezTo>
                      <a:pt x="95295" y="86373"/>
                      <a:pt x="105454" y="84068"/>
                      <a:pt x="115281" y="80677"/>
                    </a:cubicBezTo>
                    <a:lnTo>
                      <a:pt x="67762" y="53150"/>
                    </a:lnTo>
                    <a:cubicBezTo>
                      <a:pt x="50085" y="64579"/>
                      <a:pt x="48659" y="74486"/>
                      <a:pt x="63010" y="82772"/>
                    </a:cubicBezTo>
                    <a:close/>
                    <a:moveTo>
                      <a:pt x="229802" y="96679"/>
                    </a:moveTo>
                    <a:cubicBezTo>
                      <a:pt x="222541" y="92745"/>
                      <a:pt x="214215" y="91240"/>
                      <a:pt x="206042" y="92392"/>
                    </a:cubicBezTo>
                    <a:cubicBezTo>
                      <a:pt x="194799" y="93897"/>
                      <a:pt x="183708" y="96355"/>
                      <a:pt x="172874" y="99727"/>
                    </a:cubicBezTo>
                    <a:lnTo>
                      <a:pt x="220393" y="127063"/>
                    </a:lnTo>
                    <a:cubicBezTo>
                      <a:pt x="240161" y="114776"/>
                      <a:pt x="243487" y="104585"/>
                      <a:pt x="22980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03" name="Google Shape;1403;p27"/>
            <p:cNvGrpSpPr/>
            <p:nvPr/>
          </p:nvGrpSpPr>
          <p:grpSpPr>
            <a:xfrm>
              <a:off x="3839126" y="2072703"/>
              <a:ext cx="883852" cy="621124"/>
              <a:chOff x="5648751" y="2814828"/>
              <a:chExt cx="883852" cy="621124"/>
            </a:xfrm>
          </p:grpSpPr>
          <p:sp>
            <p:nvSpPr>
              <p:cNvPr id="1404" name="Google Shape;1404;p27"/>
              <p:cNvSpPr/>
              <p:nvPr/>
            </p:nvSpPr>
            <p:spPr>
              <a:xfrm>
                <a:off x="5648751" y="292446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5" name="Google Shape;1405;p27"/>
              <p:cNvSpPr/>
              <p:nvPr/>
            </p:nvSpPr>
            <p:spPr>
              <a:xfrm>
                <a:off x="5648941" y="3067526"/>
                <a:ext cx="87244" cy="116490"/>
              </a:xfrm>
              <a:custGeom>
                <a:avLst/>
                <a:gdLst/>
                <a:ahLst/>
                <a:cxnLst/>
                <a:rect l="l" t="t" r="r" b="b"/>
                <a:pathLst>
                  <a:path w="87244" h="116490" extrusionOk="0">
                    <a:moveTo>
                      <a:pt x="0" y="116491"/>
                    </a:moveTo>
                    <a:lnTo>
                      <a:pt x="0" y="0"/>
                    </a:lnTo>
                    <a:lnTo>
                      <a:pt x="87245"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6" name="Google Shape;1406;p27"/>
              <p:cNvSpPr/>
              <p:nvPr/>
            </p:nvSpPr>
            <p:spPr>
              <a:xfrm>
                <a:off x="6466077" y="3070574"/>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7" name="Google Shape;1407;p27"/>
              <p:cNvSpPr/>
              <p:nvPr/>
            </p:nvSpPr>
            <p:spPr>
              <a:xfrm>
                <a:off x="5648751" y="281482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8" name="Google Shape;1408;p27"/>
              <p:cNvSpPr/>
              <p:nvPr/>
            </p:nvSpPr>
            <p:spPr>
              <a:xfrm>
                <a:off x="5774449" y="2884431"/>
                <a:ext cx="632610" cy="366117"/>
              </a:xfrm>
              <a:custGeom>
                <a:avLst/>
                <a:gdLst/>
                <a:ahLst/>
                <a:cxnLst/>
                <a:rect l="l" t="t" r="r" b="b"/>
                <a:pathLst>
                  <a:path w="632610" h="366117" extrusionOk="0">
                    <a:moveTo>
                      <a:pt x="632040" y="194048"/>
                    </a:moveTo>
                    <a:cubicBezTo>
                      <a:pt x="627573" y="237101"/>
                      <a:pt x="596971" y="279773"/>
                      <a:pt x="539948" y="312539"/>
                    </a:cubicBezTo>
                    <a:cubicBezTo>
                      <a:pt x="416399" y="383977"/>
                      <a:pt x="216059" y="383977"/>
                      <a:pt x="92510" y="312539"/>
                    </a:cubicBezTo>
                    <a:cubicBezTo>
                      <a:pt x="35487" y="279583"/>
                      <a:pt x="4980" y="237101"/>
                      <a:pt x="608" y="194048"/>
                    </a:cubicBezTo>
                    <a:cubicBezTo>
                      <a:pt x="-4809" y="143661"/>
                      <a:pt x="25983" y="92131"/>
                      <a:pt x="92510" y="53650"/>
                    </a:cubicBezTo>
                    <a:cubicBezTo>
                      <a:pt x="216059" y="-17883"/>
                      <a:pt x="416399" y="-17883"/>
                      <a:pt x="539948" y="53650"/>
                    </a:cubicBezTo>
                    <a:cubicBezTo>
                      <a:pt x="606570" y="92131"/>
                      <a:pt x="637267" y="143661"/>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9" name="Google Shape;1409;p27"/>
              <p:cNvSpPr/>
              <p:nvPr/>
            </p:nvSpPr>
            <p:spPr>
              <a:xfrm>
                <a:off x="5775057" y="2906363"/>
                <a:ext cx="631431" cy="344185"/>
              </a:xfrm>
              <a:custGeom>
                <a:avLst/>
                <a:gdLst/>
                <a:ahLst/>
                <a:cxnLst/>
                <a:rect l="l" t="t" r="r" b="b"/>
                <a:pathLst>
                  <a:path w="631431" h="344185" extrusionOk="0">
                    <a:moveTo>
                      <a:pt x="631432" y="172117"/>
                    </a:moveTo>
                    <a:cubicBezTo>
                      <a:pt x="626965" y="215170"/>
                      <a:pt x="596363" y="257842"/>
                      <a:pt x="539340" y="290608"/>
                    </a:cubicBezTo>
                    <a:cubicBezTo>
                      <a:pt x="415791" y="362045"/>
                      <a:pt x="215451"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6363" y="86677"/>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0" name="Google Shape;1410;p27"/>
              <p:cNvSpPr/>
              <p:nvPr/>
            </p:nvSpPr>
            <p:spPr>
              <a:xfrm>
                <a:off x="5936526" y="2988278"/>
                <a:ext cx="294942" cy="185832"/>
              </a:xfrm>
              <a:custGeom>
                <a:avLst/>
                <a:gdLst/>
                <a:ahLst/>
                <a:cxnLst/>
                <a:rect l="l" t="t" r="r" b="b"/>
                <a:pathLst>
                  <a:path w="294942" h="185832" extrusionOk="0">
                    <a:moveTo>
                      <a:pt x="149495" y="30290"/>
                    </a:moveTo>
                    <a:cubicBezTo>
                      <a:pt x="145608" y="30280"/>
                      <a:pt x="141730" y="30604"/>
                      <a:pt x="137900" y="31242"/>
                    </a:cubicBezTo>
                    <a:cubicBezTo>
                      <a:pt x="132768" y="32004"/>
                      <a:pt x="126876" y="33052"/>
                      <a:pt x="120413" y="34385"/>
                    </a:cubicBezTo>
                    <a:cubicBezTo>
                      <a:pt x="113950" y="35719"/>
                      <a:pt x="107298" y="37529"/>
                      <a:pt x="100360" y="39529"/>
                    </a:cubicBezTo>
                    <a:cubicBezTo>
                      <a:pt x="93574" y="41624"/>
                      <a:pt x="86941" y="44168"/>
                      <a:pt x="80497" y="47149"/>
                    </a:cubicBezTo>
                    <a:lnTo>
                      <a:pt x="131342" y="76581"/>
                    </a:lnTo>
                    <a:lnTo>
                      <a:pt x="140846" y="73342"/>
                    </a:lnTo>
                    <a:cubicBezTo>
                      <a:pt x="153771" y="69056"/>
                      <a:pt x="165936" y="65342"/>
                      <a:pt x="177341" y="62389"/>
                    </a:cubicBezTo>
                    <a:cubicBezTo>
                      <a:pt x="188127" y="59474"/>
                      <a:pt x="199171" y="57626"/>
                      <a:pt x="210319" y="56864"/>
                    </a:cubicBezTo>
                    <a:cubicBezTo>
                      <a:pt x="220440" y="56255"/>
                      <a:pt x="230600" y="56960"/>
                      <a:pt x="240541" y="58960"/>
                    </a:cubicBezTo>
                    <a:cubicBezTo>
                      <a:pt x="250596" y="61170"/>
                      <a:pt x="260223" y="64999"/>
                      <a:pt x="269052" y="70295"/>
                    </a:cubicBezTo>
                    <a:cubicBezTo>
                      <a:pt x="277872" y="74657"/>
                      <a:pt x="285427" y="81220"/>
                      <a:pt x="291006" y="89345"/>
                    </a:cubicBezTo>
                    <a:cubicBezTo>
                      <a:pt x="294684" y="95288"/>
                      <a:pt x="295843" y="102451"/>
                      <a:pt x="294237" y="109252"/>
                    </a:cubicBezTo>
                    <a:cubicBezTo>
                      <a:pt x="292004" y="116719"/>
                      <a:pt x="287879" y="123482"/>
                      <a:pt x="282262" y="128873"/>
                    </a:cubicBezTo>
                    <a:cubicBezTo>
                      <a:pt x="275287" y="135903"/>
                      <a:pt x="267503" y="142075"/>
                      <a:pt x="259073" y="147257"/>
                    </a:cubicBezTo>
                    <a:lnTo>
                      <a:pt x="291386" y="166307"/>
                    </a:lnTo>
                    <a:lnTo>
                      <a:pt x="273804" y="176498"/>
                    </a:lnTo>
                    <a:lnTo>
                      <a:pt x="241206" y="157448"/>
                    </a:lnTo>
                    <a:cubicBezTo>
                      <a:pt x="225677" y="165116"/>
                      <a:pt x="209444" y="171279"/>
                      <a:pt x="192737" y="175832"/>
                    </a:cubicBezTo>
                    <a:cubicBezTo>
                      <a:pt x="175212" y="180670"/>
                      <a:pt x="157316" y="184013"/>
                      <a:pt x="139230" y="185833"/>
                    </a:cubicBezTo>
                    <a:lnTo>
                      <a:pt x="122219" y="154972"/>
                    </a:lnTo>
                    <a:cubicBezTo>
                      <a:pt x="126990" y="154848"/>
                      <a:pt x="131751" y="154467"/>
                      <a:pt x="136474" y="153829"/>
                    </a:cubicBezTo>
                    <a:cubicBezTo>
                      <a:pt x="142842" y="153067"/>
                      <a:pt x="149970" y="151924"/>
                      <a:pt x="157763" y="150209"/>
                    </a:cubicBezTo>
                    <a:cubicBezTo>
                      <a:pt x="165556" y="148495"/>
                      <a:pt x="173824" y="146399"/>
                      <a:pt x="182568" y="143828"/>
                    </a:cubicBezTo>
                    <a:cubicBezTo>
                      <a:pt x="191064" y="141275"/>
                      <a:pt x="199351" y="138093"/>
                      <a:pt x="207373" y="134303"/>
                    </a:cubicBezTo>
                    <a:lnTo>
                      <a:pt x="156907" y="105061"/>
                    </a:lnTo>
                    <a:lnTo>
                      <a:pt x="150255" y="107347"/>
                    </a:lnTo>
                    <a:cubicBezTo>
                      <a:pt x="148069" y="108109"/>
                      <a:pt x="145693" y="108775"/>
                      <a:pt x="143317" y="109442"/>
                    </a:cubicBezTo>
                    <a:cubicBezTo>
                      <a:pt x="130677" y="113633"/>
                      <a:pt x="118987" y="116967"/>
                      <a:pt x="108438" y="118967"/>
                    </a:cubicBezTo>
                    <a:cubicBezTo>
                      <a:pt x="98640" y="121244"/>
                      <a:pt x="88651" y="122577"/>
                      <a:pt x="78596" y="122968"/>
                    </a:cubicBezTo>
                    <a:cubicBezTo>
                      <a:pt x="69748" y="123234"/>
                      <a:pt x="60910" y="122406"/>
                      <a:pt x="52271" y="120491"/>
                    </a:cubicBezTo>
                    <a:cubicBezTo>
                      <a:pt x="43746" y="118501"/>
                      <a:pt x="35554" y="115300"/>
                      <a:pt x="27941" y="110966"/>
                    </a:cubicBezTo>
                    <a:cubicBezTo>
                      <a:pt x="19597" y="106585"/>
                      <a:pt x="12355" y="100365"/>
                      <a:pt x="6748" y="92774"/>
                    </a:cubicBezTo>
                    <a:cubicBezTo>
                      <a:pt x="2690" y="87068"/>
                      <a:pt x="675"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00" y="83725"/>
                    </a:moveTo>
                    <a:cubicBezTo>
                      <a:pt x="69881" y="87563"/>
                      <a:pt x="77589" y="89230"/>
                      <a:pt x="85249" y="88487"/>
                    </a:cubicBezTo>
                    <a:cubicBezTo>
                      <a:pt x="95532" y="87268"/>
                      <a:pt x="105663" y="84963"/>
                      <a:pt x="115471" y="81629"/>
                    </a:cubicBezTo>
                    <a:lnTo>
                      <a:pt x="67952" y="54102"/>
                    </a:lnTo>
                    <a:cubicBezTo>
                      <a:pt x="50180" y="65532"/>
                      <a:pt x="48849" y="75438"/>
                      <a:pt x="63200" y="83725"/>
                    </a:cubicBezTo>
                    <a:close/>
                    <a:moveTo>
                      <a:pt x="229992" y="97822"/>
                    </a:moveTo>
                    <a:cubicBezTo>
                      <a:pt x="222750" y="93840"/>
                      <a:pt x="214405" y="92335"/>
                      <a:pt x="206232" y="93536"/>
                    </a:cubicBezTo>
                    <a:cubicBezTo>
                      <a:pt x="194989" y="95040"/>
                      <a:pt x="183898" y="97498"/>
                      <a:pt x="173064" y="100870"/>
                    </a:cubicBezTo>
                    <a:lnTo>
                      <a:pt x="220583" y="128207"/>
                    </a:lnTo>
                    <a:cubicBezTo>
                      <a:pt x="240256" y="115729"/>
                      <a:pt x="243677" y="105537"/>
                      <a:pt x="229992" y="9782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1" name="Google Shape;1411;p27"/>
              <p:cNvSpPr/>
              <p:nvPr/>
            </p:nvSpPr>
            <p:spPr>
              <a:xfrm>
                <a:off x="6058745" y="3126009"/>
                <a:ext cx="19007" cy="25526"/>
              </a:xfrm>
              <a:custGeom>
                <a:avLst/>
                <a:gdLst/>
                <a:ahLst/>
                <a:cxnLst/>
                <a:rect l="l" t="t" r="r" b="b"/>
                <a:pathLst>
                  <a:path w="19007" h="25526" extrusionOk="0">
                    <a:moveTo>
                      <a:pt x="0" y="17240"/>
                    </a:moveTo>
                    <a:cubicBezTo>
                      <a:pt x="0" y="16002"/>
                      <a:pt x="0" y="0"/>
                      <a:pt x="0" y="0"/>
                    </a:cubicBezTo>
                    <a:lnTo>
                      <a:pt x="19008" y="12573"/>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2" name="Google Shape;1412;p27"/>
              <p:cNvSpPr/>
              <p:nvPr/>
            </p:nvSpPr>
            <p:spPr>
              <a:xfrm>
                <a:off x="6185905" y="3137249"/>
                <a:ext cx="42006" cy="19716"/>
              </a:xfrm>
              <a:custGeom>
                <a:avLst/>
                <a:gdLst/>
                <a:ahLst/>
                <a:cxnLst/>
                <a:rect l="l" t="t" r="r" b="b"/>
                <a:pathLst>
                  <a:path w="42006" h="19716" extrusionOk="0">
                    <a:moveTo>
                      <a:pt x="42007" y="17145"/>
                    </a:moveTo>
                    <a:lnTo>
                      <a:pt x="42007" y="0"/>
                    </a:lnTo>
                    <a:lnTo>
                      <a:pt x="0" y="3143"/>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3" name="Google Shape;1413;p27"/>
              <p:cNvSpPr/>
              <p:nvPr/>
            </p:nvSpPr>
            <p:spPr>
              <a:xfrm>
                <a:off x="6199971" y="3074003"/>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4" name="Google Shape;1414;p27"/>
              <p:cNvSpPr/>
              <p:nvPr/>
            </p:nvSpPr>
            <p:spPr>
              <a:xfrm>
                <a:off x="6100751" y="3080384"/>
                <a:ext cx="47423" cy="33147"/>
              </a:xfrm>
              <a:custGeom>
                <a:avLst/>
                <a:gdLst/>
                <a:ahLst/>
                <a:cxnLst/>
                <a:rect l="l" t="t" r="r" b="b"/>
                <a:pathLst>
                  <a:path w="47423" h="33147" extrusionOk="0">
                    <a:moveTo>
                      <a:pt x="0" y="10097"/>
                    </a:moveTo>
                    <a:lnTo>
                      <a:pt x="10454" y="0"/>
                    </a:lnTo>
                    <a:lnTo>
                      <a:pt x="47424" y="25622"/>
                    </a:lnTo>
                    <a:lnTo>
                      <a:pt x="45143" y="33147"/>
                    </a:lnTo>
                    <a:cubicBezTo>
                      <a:pt x="45143" y="33147"/>
                      <a:pt x="17582" y="21431"/>
                      <a:pt x="16632" y="20765"/>
                    </a:cubicBezTo>
                    <a:cubicBezTo>
                      <a:pt x="15681" y="20098"/>
                      <a:pt x="0" y="10097"/>
                      <a:pt x="0" y="10097"/>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5" name="Google Shape;1415;p27"/>
              <p:cNvSpPr/>
              <p:nvPr/>
            </p:nvSpPr>
            <p:spPr>
              <a:xfrm>
                <a:off x="6004573" y="3025235"/>
                <a:ext cx="58733" cy="38957"/>
              </a:xfrm>
              <a:custGeom>
                <a:avLst/>
                <a:gdLst/>
                <a:ahLst/>
                <a:cxnLst/>
                <a:rect l="l" t="t" r="r" b="b"/>
                <a:pathLst>
                  <a:path w="58733" h="38957" extrusionOk="0">
                    <a:moveTo>
                      <a:pt x="0" y="11049"/>
                    </a:moveTo>
                    <a:lnTo>
                      <a:pt x="48659" y="38957"/>
                    </a:lnTo>
                    <a:lnTo>
                      <a:pt x="58733" y="31623"/>
                    </a:lnTo>
                    <a:cubicBezTo>
                      <a:pt x="58733" y="31623"/>
                      <a:pt x="52556" y="24575"/>
                      <a:pt x="52081" y="23908"/>
                    </a:cubicBezTo>
                    <a:cubicBezTo>
                      <a:pt x="47699" y="18869"/>
                      <a:pt x="42567" y="14526"/>
                      <a:pt x="36875" y="11049"/>
                    </a:cubicBezTo>
                    <a:cubicBezTo>
                      <a:pt x="33168" y="10382"/>
                      <a:pt x="9979" y="0"/>
                      <a:pt x="997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6" name="Google Shape;1416;p27"/>
              <p:cNvSpPr/>
              <p:nvPr/>
            </p:nvSpPr>
            <p:spPr>
              <a:xfrm>
                <a:off x="6058745" y="2994088"/>
                <a:ext cx="27275" cy="24479"/>
              </a:xfrm>
              <a:custGeom>
                <a:avLst/>
                <a:gdLst/>
                <a:ahLst/>
                <a:cxnLst/>
                <a:rect l="l" t="t" r="r" b="b"/>
                <a:pathLst>
                  <a:path w="27275" h="24479" extrusionOk="0">
                    <a:moveTo>
                      <a:pt x="27276" y="24479"/>
                    </a:moveTo>
                    <a:lnTo>
                      <a:pt x="27276" y="7334"/>
                    </a:lnTo>
                    <a:lnTo>
                      <a:pt x="4847"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7" name="Google Shape;1417;p27"/>
              <p:cNvSpPr/>
              <p:nvPr/>
            </p:nvSpPr>
            <p:spPr>
              <a:xfrm>
                <a:off x="5936526" y="2989040"/>
                <a:ext cx="26135" cy="19431"/>
              </a:xfrm>
              <a:custGeom>
                <a:avLst/>
                <a:gdLst/>
                <a:ahLst/>
                <a:cxnLst/>
                <a:rect l="l" t="t" r="r" b="b"/>
                <a:pathLst>
                  <a:path w="26135" h="19431"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8" name="Google Shape;1418;p27"/>
              <p:cNvSpPr/>
              <p:nvPr/>
            </p:nvSpPr>
            <p:spPr>
              <a:xfrm>
                <a:off x="5937476" y="3046571"/>
                <a:ext cx="30221" cy="30289"/>
              </a:xfrm>
              <a:custGeom>
                <a:avLst/>
                <a:gdLst/>
                <a:ahLst/>
                <a:cxnLst/>
                <a:rect l="l" t="t" r="r" b="b"/>
                <a:pathLst>
                  <a:path w="30221" h="30289" extrusionOk="0">
                    <a:moveTo>
                      <a:pt x="0" y="17907"/>
                    </a:moveTo>
                    <a:cubicBezTo>
                      <a:pt x="0" y="17907"/>
                      <a:pt x="0" y="0"/>
                      <a:pt x="0" y="0"/>
                    </a:cubicBezTo>
                    <a:lnTo>
                      <a:pt x="30222" y="0"/>
                    </a:lnTo>
                    <a:lnTo>
                      <a:pt x="22999" y="16002"/>
                    </a:lnTo>
                    <a:lnTo>
                      <a:pt x="997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9" name="Google Shape;1419;p27"/>
              <p:cNvSpPr/>
              <p:nvPr/>
            </p:nvSpPr>
            <p:spPr>
              <a:xfrm>
                <a:off x="5936526" y="2971514"/>
                <a:ext cx="294948" cy="185546"/>
              </a:xfrm>
              <a:custGeom>
                <a:avLst/>
                <a:gdLst/>
                <a:ahLst/>
                <a:cxnLst/>
                <a:rect l="l" t="t" r="r" b="b"/>
                <a:pathLst>
                  <a:path w="294948" h="185546" extrusionOk="0">
                    <a:moveTo>
                      <a:pt x="149495" y="29908"/>
                    </a:moveTo>
                    <a:cubicBezTo>
                      <a:pt x="145608" y="29899"/>
                      <a:pt x="141730" y="30223"/>
                      <a:pt x="137900" y="30861"/>
                    </a:cubicBezTo>
                    <a:cubicBezTo>
                      <a:pt x="132768" y="31623"/>
                      <a:pt x="126876" y="32671"/>
                      <a:pt x="120413" y="34004"/>
                    </a:cubicBezTo>
                    <a:cubicBezTo>
                      <a:pt x="113950" y="35338"/>
                      <a:pt x="107298" y="37052"/>
                      <a:pt x="100360" y="39148"/>
                    </a:cubicBezTo>
                    <a:cubicBezTo>
                      <a:pt x="93565" y="41196"/>
                      <a:pt x="86922" y="43748"/>
                      <a:pt x="80497" y="46768"/>
                    </a:cubicBezTo>
                    <a:lnTo>
                      <a:pt x="131342" y="76105"/>
                    </a:lnTo>
                    <a:lnTo>
                      <a:pt x="140846" y="72866"/>
                    </a:lnTo>
                    <a:cubicBezTo>
                      <a:pt x="153771" y="68580"/>
                      <a:pt x="165936" y="64960"/>
                      <a:pt x="177341" y="61913"/>
                    </a:cubicBezTo>
                    <a:cubicBezTo>
                      <a:pt x="188137" y="59065"/>
                      <a:pt x="199180" y="57255"/>
                      <a:pt x="210319" y="56483"/>
                    </a:cubicBezTo>
                    <a:cubicBezTo>
                      <a:pt x="220440" y="55874"/>
                      <a:pt x="230600" y="56579"/>
                      <a:pt x="240541" y="58579"/>
                    </a:cubicBezTo>
                    <a:cubicBezTo>
                      <a:pt x="250586" y="60751"/>
                      <a:pt x="260214" y="64551"/>
                      <a:pt x="269052" y="69818"/>
                    </a:cubicBezTo>
                    <a:cubicBezTo>
                      <a:pt x="277853" y="74219"/>
                      <a:pt x="285399" y="80772"/>
                      <a:pt x="291006" y="88868"/>
                    </a:cubicBezTo>
                    <a:cubicBezTo>
                      <a:pt x="294693" y="94802"/>
                      <a:pt x="295853" y="101975"/>
                      <a:pt x="294237" y="108775"/>
                    </a:cubicBezTo>
                    <a:cubicBezTo>
                      <a:pt x="292004" y="116243"/>
                      <a:pt x="287879" y="123006"/>
                      <a:pt x="282262" y="128397"/>
                    </a:cubicBezTo>
                    <a:cubicBezTo>
                      <a:pt x="275363" y="135484"/>
                      <a:pt x="267646" y="141722"/>
                      <a:pt x="259263" y="146971"/>
                    </a:cubicBezTo>
                    <a:lnTo>
                      <a:pt x="291576" y="166021"/>
                    </a:lnTo>
                    <a:lnTo>
                      <a:pt x="273994" y="176213"/>
                    </a:lnTo>
                    <a:lnTo>
                      <a:pt x="241396" y="157163"/>
                    </a:lnTo>
                    <a:cubicBezTo>
                      <a:pt x="225857" y="164802"/>
                      <a:pt x="209635" y="170926"/>
                      <a:pt x="192927" y="175450"/>
                    </a:cubicBezTo>
                    <a:cubicBezTo>
                      <a:pt x="175421" y="180365"/>
                      <a:pt x="157516" y="183747"/>
                      <a:pt x="139421" y="185547"/>
                    </a:cubicBezTo>
                    <a:lnTo>
                      <a:pt x="122409" y="154876"/>
                    </a:lnTo>
                    <a:cubicBezTo>
                      <a:pt x="127180" y="154800"/>
                      <a:pt x="131932" y="154448"/>
                      <a:pt x="136664" y="153829"/>
                    </a:cubicBezTo>
                    <a:cubicBezTo>
                      <a:pt x="143032" y="153067"/>
                      <a:pt x="150160" y="151829"/>
                      <a:pt x="157953" y="150114"/>
                    </a:cubicBezTo>
                    <a:cubicBezTo>
                      <a:pt x="165746" y="148400"/>
                      <a:pt x="174014" y="146304"/>
                      <a:pt x="182758" y="143828"/>
                    </a:cubicBezTo>
                    <a:cubicBezTo>
                      <a:pt x="191254" y="141275"/>
                      <a:pt x="199542" y="138093"/>
                      <a:pt x="207563" y="134303"/>
                    </a:cubicBezTo>
                    <a:lnTo>
                      <a:pt x="156907" y="105061"/>
                    </a:lnTo>
                    <a:lnTo>
                      <a:pt x="150255" y="107442"/>
                    </a:lnTo>
                    <a:lnTo>
                      <a:pt x="143317" y="109538"/>
                    </a:lnTo>
                    <a:cubicBezTo>
                      <a:pt x="130677" y="113729"/>
                      <a:pt x="118987" y="116967"/>
                      <a:pt x="108438" y="119063"/>
                    </a:cubicBezTo>
                    <a:cubicBezTo>
                      <a:pt x="98640" y="121339"/>
                      <a:pt x="88651" y="122672"/>
                      <a:pt x="78596" y="123063"/>
                    </a:cubicBezTo>
                    <a:cubicBezTo>
                      <a:pt x="69748" y="123425"/>
                      <a:pt x="60900" y="122587"/>
                      <a:pt x="52271" y="120587"/>
                    </a:cubicBezTo>
                    <a:cubicBezTo>
                      <a:pt x="43736" y="118643"/>
                      <a:pt x="35535" y="115434"/>
                      <a:pt x="27941" y="111062"/>
                    </a:cubicBezTo>
                    <a:cubicBezTo>
                      <a:pt x="19616" y="106651"/>
                      <a:pt x="12374" y="100432"/>
                      <a:pt x="6748" y="92869"/>
                    </a:cubicBezTo>
                    <a:cubicBezTo>
                      <a:pt x="2690" y="87163"/>
                      <a:pt x="675" y="80248"/>
                      <a:pt x="1045" y="73247"/>
                    </a:cubicBezTo>
                    <a:cubicBezTo>
                      <a:pt x="1815" y="65961"/>
                      <a:pt x="4723" y="59065"/>
                      <a:pt x="9409" y="53435"/>
                    </a:cubicBezTo>
                    <a:cubicBezTo>
                      <a:pt x="15254" y="46053"/>
                      <a:pt x="22210" y="39624"/>
                      <a:pt x="30032" y="34385"/>
                    </a:cubicBezTo>
                    <a:lnTo>
                      <a:pt x="0" y="17050"/>
                    </a:lnTo>
                    <a:lnTo>
                      <a:pt x="17677" y="6858"/>
                    </a:lnTo>
                    <a:lnTo>
                      <a:pt x="47329" y="24003"/>
                    </a:lnTo>
                    <a:cubicBezTo>
                      <a:pt x="61242" y="17050"/>
                      <a:pt x="75869" y="11659"/>
                      <a:pt x="90951" y="7906"/>
                    </a:cubicBezTo>
                    <a:cubicBezTo>
                      <a:pt x="105292" y="4286"/>
                      <a:pt x="119871" y="1638"/>
                      <a:pt x="134574" y="0"/>
                    </a:cubicBezTo>
                    <a:close/>
                    <a:moveTo>
                      <a:pt x="63200" y="83249"/>
                    </a:moveTo>
                    <a:cubicBezTo>
                      <a:pt x="69862" y="87125"/>
                      <a:pt x="77579" y="88792"/>
                      <a:pt x="85249" y="88011"/>
                    </a:cubicBezTo>
                    <a:cubicBezTo>
                      <a:pt x="95532" y="86830"/>
                      <a:pt x="105663" y="84563"/>
                      <a:pt x="115471" y="81248"/>
                    </a:cubicBezTo>
                    <a:lnTo>
                      <a:pt x="67952" y="53721"/>
                    </a:lnTo>
                    <a:cubicBezTo>
                      <a:pt x="50180" y="65151"/>
                      <a:pt x="48849" y="74962"/>
                      <a:pt x="63200" y="83249"/>
                    </a:cubicBezTo>
                    <a:close/>
                    <a:moveTo>
                      <a:pt x="229992" y="97250"/>
                    </a:moveTo>
                    <a:cubicBezTo>
                      <a:pt x="222759" y="93231"/>
                      <a:pt x="214405" y="91726"/>
                      <a:pt x="206232" y="92964"/>
                    </a:cubicBezTo>
                    <a:cubicBezTo>
                      <a:pt x="194980" y="94421"/>
                      <a:pt x="183879" y="96879"/>
                      <a:pt x="173064" y="100298"/>
                    </a:cubicBezTo>
                    <a:lnTo>
                      <a:pt x="220583" y="127635"/>
                    </a:lnTo>
                    <a:cubicBezTo>
                      <a:pt x="240541" y="115253"/>
                      <a:pt x="243677" y="105127"/>
                      <a:pt x="229992" y="97250"/>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20" name="Google Shape;1420;p27"/>
            <p:cNvGrpSpPr/>
            <p:nvPr/>
          </p:nvGrpSpPr>
          <p:grpSpPr>
            <a:xfrm>
              <a:off x="3799020" y="4220685"/>
              <a:ext cx="883852" cy="621125"/>
              <a:chOff x="5608645" y="4962810"/>
              <a:chExt cx="883852" cy="621125"/>
            </a:xfrm>
          </p:grpSpPr>
          <p:sp>
            <p:nvSpPr>
              <p:cNvPr id="1421" name="Google Shape;1421;p27"/>
              <p:cNvSpPr/>
              <p:nvPr/>
            </p:nvSpPr>
            <p:spPr>
              <a:xfrm>
                <a:off x="5608645" y="507244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2" name="Google Shape;1422;p27"/>
              <p:cNvSpPr/>
              <p:nvPr/>
            </p:nvSpPr>
            <p:spPr>
              <a:xfrm>
                <a:off x="5608835" y="5215508"/>
                <a:ext cx="87244" cy="116490"/>
              </a:xfrm>
              <a:custGeom>
                <a:avLst/>
                <a:gdLst/>
                <a:ahLst/>
                <a:cxnLst/>
                <a:rect l="l" t="t" r="r" b="b"/>
                <a:pathLst>
                  <a:path w="87244" h="116490" extrusionOk="0">
                    <a:moveTo>
                      <a:pt x="0" y="116491"/>
                    </a:moveTo>
                    <a:lnTo>
                      <a:pt x="0" y="0"/>
                    </a:lnTo>
                    <a:lnTo>
                      <a:pt x="87245"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3" name="Google Shape;1423;p27"/>
              <p:cNvSpPr/>
              <p:nvPr/>
            </p:nvSpPr>
            <p:spPr>
              <a:xfrm>
                <a:off x="6425971" y="5218557"/>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4" name="Google Shape;1424;p27"/>
              <p:cNvSpPr/>
              <p:nvPr/>
            </p:nvSpPr>
            <p:spPr>
              <a:xfrm>
                <a:off x="5608645" y="496281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5" name="Google Shape;1425;p27"/>
              <p:cNvSpPr/>
              <p:nvPr/>
            </p:nvSpPr>
            <p:spPr>
              <a:xfrm>
                <a:off x="5734818" y="5032438"/>
                <a:ext cx="632517" cy="366093"/>
              </a:xfrm>
              <a:custGeom>
                <a:avLst/>
                <a:gdLst/>
                <a:ahLst/>
                <a:cxnLst/>
                <a:rect l="l" t="t" r="r" b="b"/>
                <a:pathLst>
                  <a:path w="632517" h="366093" extrusionOk="0">
                    <a:moveTo>
                      <a:pt x="632040" y="194024"/>
                    </a:moveTo>
                    <a:cubicBezTo>
                      <a:pt x="627573" y="237077"/>
                      <a:pt x="596971" y="279749"/>
                      <a:pt x="539948" y="312515"/>
                    </a:cubicBezTo>
                    <a:cubicBezTo>
                      <a:pt x="416399" y="383953"/>
                      <a:pt x="216154" y="383953"/>
                      <a:pt x="92510" y="312515"/>
                    </a:cubicBezTo>
                    <a:cubicBezTo>
                      <a:pt x="35487" y="279559"/>
                      <a:pt x="4980" y="237077"/>
                      <a:pt x="608" y="194024"/>
                    </a:cubicBezTo>
                    <a:cubicBezTo>
                      <a:pt x="-4809" y="143637"/>
                      <a:pt x="25983" y="92107"/>
                      <a:pt x="92510" y="53721"/>
                    </a:cubicBezTo>
                    <a:cubicBezTo>
                      <a:pt x="216059" y="-17907"/>
                      <a:pt x="416399" y="-17907"/>
                      <a:pt x="539948" y="53721"/>
                    </a:cubicBezTo>
                    <a:cubicBezTo>
                      <a:pt x="606094" y="92012"/>
                      <a:pt x="636792" y="143637"/>
                      <a:pt x="632040"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6" name="Google Shape;1426;p27"/>
              <p:cNvSpPr/>
              <p:nvPr/>
            </p:nvSpPr>
            <p:spPr>
              <a:xfrm>
                <a:off x="5735426" y="5054346"/>
                <a:ext cx="631431" cy="344185"/>
              </a:xfrm>
              <a:custGeom>
                <a:avLst/>
                <a:gdLst/>
                <a:ahLst/>
                <a:cxnLst/>
                <a:rect l="l" t="t" r="r" b="b"/>
                <a:pathLst>
                  <a:path w="631431" h="344185" extrusionOk="0">
                    <a:moveTo>
                      <a:pt x="631432" y="172117"/>
                    </a:moveTo>
                    <a:cubicBezTo>
                      <a:pt x="626965" y="215170"/>
                      <a:pt x="596363" y="257842"/>
                      <a:pt x="539340" y="290608"/>
                    </a:cubicBezTo>
                    <a:cubicBezTo>
                      <a:pt x="415791" y="362045"/>
                      <a:pt x="215546"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5887" y="86677"/>
                      <a:pt x="626490"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7" name="Google Shape;1427;p27"/>
              <p:cNvSpPr/>
              <p:nvPr/>
            </p:nvSpPr>
            <p:spPr>
              <a:xfrm>
                <a:off x="5896325" y="5137308"/>
                <a:ext cx="295037" cy="184784"/>
              </a:xfrm>
              <a:custGeom>
                <a:avLst/>
                <a:gdLst/>
                <a:ahLst/>
                <a:cxnLst/>
                <a:rect l="l" t="t" r="r" b="b"/>
                <a:pathLst>
                  <a:path w="295037" h="184784" extrusionOk="0">
                    <a:moveTo>
                      <a:pt x="149590" y="29242"/>
                    </a:moveTo>
                    <a:cubicBezTo>
                      <a:pt x="145702" y="29232"/>
                      <a:pt x="141825" y="29556"/>
                      <a:pt x="137995" y="30194"/>
                    </a:cubicBezTo>
                    <a:cubicBezTo>
                      <a:pt x="132863" y="30956"/>
                      <a:pt x="126971" y="32004"/>
                      <a:pt x="120603" y="33338"/>
                    </a:cubicBezTo>
                    <a:cubicBezTo>
                      <a:pt x="114235" y="34671"/>
                      <a:pt x="107393" y="36481"/>
                      <a:pt x="100455" y="38576"/>
                    </a:cubicBezTo>
                    <a:cubicBezTo>
                      <a:pt x="93660" y="40595"/>
                      <a:pt x="87017" y="43110"/>
                      <a:pt x="80592" y="46101"/>
                    </a:cubicBezTo>
                    <a:lnTo>
                      <a:pt x="131437" y="75533"/>
                    </a:lnTo>
                    <a:lnTo>
                      <a:pt x="140941" y="72295"/>
                    </a:lnTo>
                    <a:cubicBezTo>
                      <a:pt x="153866" y="68008"/>
                      <a:pt x="166031" y="64294"/>
                      <a:pt x="177531" y="61341"/>
                    </a:cubicBezTo>
                    <a:cubicBezTo>
                      <a:pt x="188279" y="58398"/>
                      <a:pt x="199294" y="56579"/>
                      <a:pt x="210414" y="55912"/>
                    </a:cubicBezTo>
                    <a:cubicBezTo>
                      <a:pt x="220535" y="55226"/>
                      <a:pt x="230695" y="55893"/>
                      <a:pt x="240636" y="57912"/>
                    </a:cubicBezTo>
                    <a:cubicBezTo>
                      <a:pt x="250691" y="60122"/>
                      <a:pt x="260318" y="63951"/>
                      <a:pt x="269147" y="69247"/>
                    </a:cubicBezTo>
                    <a:cubicBezTo>
                      <a:pt x="277948" y="73647"/>
                      <a:pt x="285503" y="80200"/>
                      <a:pt x="291101" y="88297"/>
                    </a:cubicBezTo>
                    <a:cubicBezTo>
                      <a:pt x="294779" y="94240"/>
                      <a:pt x="295938" y="101403"/>
                      <a:pt x="294332" y="108204"/>
                    </a:cubicBezTo>
                    <a:cubicBezTo>
                      <a:pt x="292118" y="115681"/>
                      <a:pt x="287993" y="122444"/>
                      <a:pt x="282357" y="127825"/>
                    </a:cubicBezTo>
                    <a:cubicBezTo>
                      <a:pt x="275382" y="134855"/>
                      <a:pt x="267598" y="141027"/>
                      <a:pt x="259168" y="146209"/>
                    </a:cubicBezTo>
                    <a:lnTo>
                      <a:pt x="291481" y="165259"/>
                    </a:lnTo>
                    <a:lnTo>
                      <a:pt x="273899" y="175450"/>
                    </a:lnTo>
                    <a:lnTo>
                      <a:pt x="241301" y="156400"/>
                    </a:lnTo>
                    <a:cubicBezTo>
                      <a:pt x="225772" y="164068"/>
                      <a:pt x="209539" y="170231"/>
                      <a:pt x="192832" y="174784"/>
                    </a:cubicBezTo>
                    <a:cubicBezTo>
                      <a:pt x="175307" y="179622"/>
                      <a:pt x="157411" y="182966"/>
                      <a:pt x="139325" y="184785"/>
                    </a:cubicBezTo>
                    <a:lnTo>
                      <a:pt x="122314" y="154210"/>
                    </a:lnTo>
                    <a:cubicBezTo>
                      <a:pt x="127085" y="154086"/>
                      <a:pt x="131846" y="153705"/>
                      <a:pt x="136569" y="153067"/>
                    </a:cubicBezTo>
                    <a:cubicBezTo>
                      <a:pt x="143726" y="152257"/>
                      <a:pt x="150834" y="151047"/>
                      <a:pt x="157858" y="149447"/>
                    </a:cubicBezTo>
                    <a:cubicBezTo>
                      <a:pt x="165651" y="147733"/>
                      <a:pt x="174014" y="145637"/>
                      <a:pt x="182663" y="143065"/>
                    </a:cubicBezTo>
                    <a:cubicBezTo>
                      <a:pt x="191159" y="140513"/>
                      <a:pt x="199446" y="137331"/>
                      <a:pt x="207468" y="133540"/>
                    </a:cubicBezTo>
                    <a:lnTo>
                      <a:pt x="156907" y="104584"/>
                    </a:lnTo>
                    <a:lnTo>
                      <a:pt x="150255" y="106871"/>
                    </a:lnTo>
                    <a:lnTo>
                      <a:pt x="143412" y="108966"/>
                    </a:lnTo>
                    <a:cubicBezTo>
                      <a:pt x="130677" y="113157"/>
                      <a:pt x="118987" y="116491"/>
                      <a:pt x="108438" y="118491"/>
                    </a:cubicBezTo>
                    <a:cubicBezTo>
                      <a:pt x="98640" y="120767"/>
                      <a:pt x="88651" y="122111"/>
                      <a:pt x="78596" y="122491"/>
                    </a:cubicBezTo>
                    <a:cubicBezTo>
                      <a:pt x="69805" y="122968"/>
                      <a:pt x="60986" y="122291"/>
                      <a:pt x="52366" y="120491"/>
                    </a:cubicBezTo>
                    <a:cubicBezTo>
                      <a:pt x="43793" y="118567"/>
                      <a:pt x="35563" y="115357"/>
                      <a:pt x="27941" y="110966"/>
                    </a:cubicBezTo>
                    <a:cubicBezTo>
                      <a:pt x="19597" y="106585"/>
                      <a:pt x="12355" y="100365"/>
                      <a:pt x="6748" y="92773"/>
                    </a:cubicBezTo>
                    <a:cubicBezTo>
                      <a:pt x="2670" y="87078"/>
                      <a:pt x="656"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95" y="82391"/>
                    </a:moveTo>
                    <a:cubicBezTo>
                      <a:pt x="69976" y="86230"/>
                      <a:pt x="77684" y="87897"/>
                      <a:pt x="85344" y="87154"/>
                    </a:cubicBezTo>
                    <a:cubicBezTo>
                      <a:pt x="95627" y="85935"/>
                      <a:pt x="105758" y="83629"/>
                      <a:pt x="115566" y="80296"/>
                    </a:cubicBezTo>
                    <a:lnTo>
                      <a:pt x="68047" y="52769"/>
                    </a:lnTo>
                    <a:cubicBezTo>
                      <a:pt x="50560" y="64484"/>
                      <a:pt x="48944" y="74390"/>
                      <a:pt x="63295" y="82391"/>
                    </a:cubicBezTo>
                    <a:close/>
                    <a:moveTo>
                      <a:pt x="230087" y="96298"/>
                    </a:moveTo>
                    <a:cubicBezTo>
                      <a:pt x="222826" y="92364"/>
                      <a:pt x="214500" y="90859"/>
                      <a:pt x="206327" y="92012"/>
                    </a:cubicBezTo>
                    <a:cubicBezTo>
                      <a:pt x="195084" y="93516"/>
                      <a:pt x="183993" y="95974"/>
                      <a:pt x="173159" y="99346"/>
                    </a:cubicBezTo>
                    <a:lnTo>
                      <a:pt x="220678" y="126682"/>
                    </a:lnTo>
                    <a:cubicBezTo>
                      <a:pt x="240541" y="114681"/>
                      <a:pt x="243867" y="104489"/>
                      <a:pt x="230087" y="965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8" name="Google Shape;1428;p27"/>
              <p:cNvSpPr/>
              <p:nvPr/>
            </p:nvSpPr>
            <p:spPr>
              <a:xfrm>
                <a:off x="6018639" y="5274373"/>
                <a:ext cx="19007" cy="25431"/>
              </a:xfrm>
              <a:custGeom>
                <a:avLst/>
                <a:gdLst/>
                <a:ahLst/>
                <a:cxnLst/>
                <a:rect l="l" t="t" r="r" b="b"/>
                <a:pathLst>
                  <a:path w="19007" h="25431" extrusionOk="0">
                    <a:moveTo>
                      <a:pt x="0" y="17145"/>
                    </a:moveTo>
                    <a:cubicBezTo>
                      <a:pt x="0" y="15907"/>
                      <a:pt x="0" y="0"/>
                      <a:pt x="0" y="0"/>
                    </a:cubicBezTo>
                    <a:lnTo>
                      <a:pt x="19008" y="12478"/>
                    </a:lnTo>
                    <a:lnTo>
                      <a:pt x="10644"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9" name="Google Shape;1429;p27"/>
              <p:cNvSpPr/>
              <p:nvPr/>
            </p:nvSpPr>
            <p:spPr>
              <a:xfrm>
                <a:off x="6145799" y="5285232"/>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0" name="Google Shape;1430;p27"/>
              <p:cNvSpPr/>
              <p:nvPr/>
            </p:nvSpPr>
            <p:spPr>
              <a:xfrm>
                <a:off x="6159865" y="5221985"/>
                <a:ext cx="31552" cy="17335"/>
              </a:xfrm>
              <a:custGeom>
                <a:avLst/>
                <a:gdLst/>
                <a:ahLst/>
                <a:cxnLst/>
                <a:rect l="l" t="t" r="r" b="b"/>
                <a:pathLst>
                  <a:path w="31552" h="17335" extrusionOk="0">
                    <a:moveTo>
                      <a:pt x="31552" y="17336"/>
                    </a:moveTo>
                    <a:lnTo>
                      <a:pt x="31552" y="0"/>
                    </a:lnTo>
                    <a:lnTo>
                      <a:pt x="0" y="11430"/>
                    </a:lnTo>
                    <a:lnTo>
                      <a:pt x="31552"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1" name="Google Shape;1431;p27"/>
              <p:cNvSpPr/>
              <p:nvPr/>
            </p:nvSpPr>
            <p:spPr>
              <a:xfrm>
                <a:off x="6061026" y="5228653"/>
                <a:ext cx="47423" cy="33147"/>
              </a:xfrm>
              <a:custGeom>
                <a:avLst/>
                <a:gdLst/>
                <a:ahLst/>
                <a:cxnLst/>
                <a:rect l="l" t="t" r="r" b="b"/>
                <a:pathLst>
                  <a:path w="47423" h="33147" extrusionOk="0">
                    <a:moveTo>
                      <a:pt x="0" y="10096"/>
                    </a:moveTo>
                    <a:lnTo>
                      <a:pt x="10549" y="0"/>
                    </a:lnTo>
                    <a:lnTo>
                      <a:pt x="47424" y="25622"/>
                    </a:lnTo>
                    <a:lnTo>
                      <a:pt x="45143" y="33147"/>
                    </a:lnTo>
                    <a:cubicBezTo>
                      <a:pt x="45143" y="33147"/>
                      <a:pt x="17582" y="21431"/>
                      <a:pt x="16632" y="20764"/>
                    </a:cubicBezTo>
                    <a:cubicBezTo>
                      <a:pt x="15681" y="20098"/>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2" name="Google Shape;1432;p27"/>
              <p:cNvSpPr/>
              <p:nvPr/>
            </p:nvSpPr>
            <p:spPr>
              <a:xfrm>
                <a:off x="5964467" y="5173217"/>
                <a:ext cx="59018" cy="38957"/>
              </a:xfrm>
              <a:custGeom>
                <a:avLst/>
                <a:gdLst/>
                <a:ahLst/>
                <a:cxnLst/>
                <a:rect l="l" t="t" r="r" b="b"/>
                <a:pathLst>
                  <a:path w="59018" h="38957" extrusionOk="0">
                    <a:moveTo>
                      <a:pt x="0" y="11144"/>
                    </a:moveTo>
                    <a:lnTo>
                      <a:pt x="48944" y="38957"/>
                    </a:lnTo>
                    <a:lnTo>
                      <a:pt x="59018" y="31623"/>
                    </a:lnTo>
                    <a:cubicBezTo>
                      <a:pt x="59018" y="31623"/>
                      <a:pt x="52841" y="24575"/>
                      <a:pt x="52366" y="23908"/>
                    </a:cubicBezTo>
                    <a:cubicBezTo>
                      <a:pt x="47975" y="18898"/>
                      <a:pt x="42853" y="14592"/>
                      <a:pt x="37160" y="11144"/>
                    </a:cubicBezTo>
                    <a:cubicBezTo>
                      <a:pt x="33453"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3" name="Google Shape;1433;p27"/>
              <p:cNvSpPr/>
              <p:nvPr/>
            </p:nvSpPr>
            <p:spPr>
              <a:xfrm>
                <a:off x="6018639" y="5142071"/>
                <a:ext cx="27275" cy="24479"/>
              </a:xfrm>
              <a:custGeom>
                <a:avLst/>
                <a:gdLst/>
                <a:ahLst/>
                <a:cxnLst/>
                <a:rect l="l" t="t" r="r" b="b"/>
                <a:pathLst>
                  <a:path w="27275" h="24479" extrusionOk="0">
                    <a:moveTo>
                      <a:pt x="27276" y="24479"/>
                    </a:moveTo>
                    <a:lnTo>
                      <a:pt x="27276" y="7334"/>
                    </a:lnTo>
                    <a:lnTo>
                      <a:pt x="4847" y="0"/>
                    </a:lnTo>
                    <a:lnTo>
                      <a:pt x="0" y="13525"/>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4" name="Google Shape;1434;p27"/>
              <p:cNvSpPr/>
              <p:nvPr/>
            </p:nvSpPr>
            <p:spPr>
              <a:xfrm>
                <a:off x="5896420" y="5137023"/>
                <a:ext cx="26135" cy="19430"/>
              </a:xfrm>
              <a:custGeom>
                <a:avLst/>
                <a:gdLst/>
                <a:ahLst/>
                <a:cxnLst/>
                <a:rect l="l" t="t" r="r" b="b"/>
                <a:pathLst>
                  <a:path w="26135" h="19430"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5" name="Google Shape;1435;p27"/>
              <p:cNvSpPr/>
              <p:nvPr/>
            </p:nvSpPr>
            <p:spPr>
              <a:xfrm>
                <a:off x="5897465" y="5194553"/>
                <a:ext cx="29841" cy="29908"/>
              </a:xfrm>
              <a:custGeom>
                <a:avLst/>
                <a:gdLst/>
                <a:ahLst/>
                <a:cxnLst/>
                <a:rect l="l" t="t" r="r" b="b"/>
                <a:pathLst>
                  <a:path w="29841" h="29908" extrusionOk="0">
                    <a:moveTo>
                      <a:pt x="0" y="17907"/>
                    </a:moveTo>
                    <a:lnTo>
                      <a:pt x="0" y="0"/>
                    </a:lnTo>
                    <a:lnTo>
                      <a:pt x="29842" y="0"/>
                    </a:lnTo>
                    <a:lnTo>
                      <a:pt x="22714" y="15621"/>
                    </a:lnTo>
                    <a:lnTo>
                      <a:pt x="9694" y="2990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6" name="Google Shape;1436;p27"/>
              <p:cNvSpPr/>
              <p:nvPr/>
            </p:nvSpPr>
            <p:spPr>
              <a:xfrm>
                <a:off x="5896325" y="5119687"/>
                <a:ext cx="295043" cy="185547"/>
              </a:xfrm>
              <a:custGeom>
                <a:avLst/>
                <a:gdLst/>
                <a:ahLst/>
                <a:cxnLst/>
                <a:rect l="l" t="t" r="r" b="b"/>
                <a:pathLst>
                  <a:path w="295043" h="185547" extrusionOk="0">
                    <a:moveTo>
                      <a:pt x="149590" y="29718"/>
                    </a:moveTo>
                    <a:cubicBezTo>
                      <a:pt x="145702" y="29708"/>
                      <a:pt x="141825" y="30032"/>
                      <a:pt x="137995" y="30671"/>
                    </a:cubicBezTo>
                    <a:cubicBezTo>
                      <a:pt x="132863" y="31432"/>
                      <a:pt x="126971" y="32480"/>
                      <a:pt x="120603" y="33814"/>
                    </a:cubicBezTo>
                    <a:cubicBezTo>
                      <a:pt x="114235" y="35147"/>
                      <a:pt x="107393" y="36862"/>
                      <a:pt x="100455" y="38957"/>
                    </a:cubicBezTo>
                    <a:cubicBezTo>
                      <a:pt x="93660" y="41005"/>
                      <a:pt x="87017" y="43558"/>
                      <a:pt x="80592" y="46577"/>
                    </a:cubicBezTo>
                    <a:lnTo>
                      <a:pt x="131437" y="75914"/>
                    </a:lnTo>
                    <a:lnTo>
                      <a:pt x="140941" y="72771"/>
                    </a:lnTo>
                    <a:cubicBezTo>
                      <a:pt x="153866" y="68389"/>
                      <a:pt x="166031" y="64770"/>
                      <a:pt x="177531" y="61722"/>
                    </a:cubicBezTo>
                    <a:cubicBezTo>
                      <a:pt x="188298" y="58874"/>
                      <a:pt x="199304" y="57055"/>
                      <a:pt x="210414" y="56293"/>
                    </a:cubicBezTo>
                    <a:cubicBezTo>
                      <a:pt x="220535" y="55683"/>
                      <a:pt x="230695" y="56388"/>
                      <a:pt x="240636" y="58388"/>
                    </a:cubicBezTo>
                    <a:cubicBezTo>
                      <a:pt x="250672" y="60598"/>
                      <a:pt x="260299" y="64398"/>
                      <a:pt x="269147" y="69628"/>
                    </a:cubicBezTo>
                    <a:cubicBezTo>
                      <a:pt x="277948" y="74028"/>
                      <a:pt x="285494" y="80581"/>
                      <a:pt x="291101" y="88678"/>
                    </a:cubicBezTo>
                    <a:cubicBezTo>
                      <a:pt x="294788" y="94612"/>
                      <a:pt x="295948" y="101784"/>
                      <a:pt x="294332" y="108585"/>
                    </a:cubicBezTo>
                    <a:cubicBezTo>
                      <a:pt x="292156" y="116186"/>
                      <a:pt x="288031" y="123082"/>
                      <a:pt x="282357" y="128588"/>
                    </a:cubicBezTo>
                    <a:cubicBezTo>
                      <a:pt x="275410" y="135617"/>
                      <a:pt x="267617" y="141761"/>
                      <a:pt x="259168" y="146876"/>
                    </a:cubicBezTo>
                    <a:lnTo>
                      <a:pt x="291481" y="165926"/>
                    </a:lnTo>
                    <a:lnTo>
                      <a:pt x="273899" y="176213"/>
                    </a:lnTo>
                    <a:lnTo>
                      <a:pt x="241301" y="157163"/>
                    </a:lnTo>
                    <a:cubicBezTo>
                      <a:pt x="225762" y="164802"/>
                      <a:pt x="209539" y="170926"/>
                      <a:pt x="192832" y="175451"/>
                    </a:cubicBezTo>
                    <a:cubicBezTo>
                      <a:pt x="175326" y="180365"/>
                      <a:pt x="157421" y="183747"/>
                      <a:pt x="139325" y="185547"/>
                    </a:cubicBezTo>
                    <a:lnTo>
                      <a:pt x="122314" y="154972"/>
                    </a:lnTo>
                    <a:cubicBezTo>
                      <a:pt x="127085" y="154848"/>
                      <a:pt x="131846" y="154467"/>
                      <a:pt x="136569" y="153829"/>
                    </a:cubicBezTo>
                    <a:cubicBezTo>
                      <a:pt x="142937" y="153067"/>
                      <a:pt x="150065" y="151924"/>
                      <a:pt x="157858" y="150209"/>
                    </a:cubicBezTo>
                    <a:cubicBezTo>
                      <a:pt x="165651" y="148495"/>
                      <a:pt x="174014" y="146304"/>
                      <a:pt x="182663" y="143828"/>
                    </a:cubicBezTo>
                    <a:cubicBezTo>
                      <a:pt x="191169" y="141313"/>
                      <a:pt x="199465" y="138132"/>
                      <a:pt x="207468" y="134303"/>
                    </a:cubicBezTo>
                    <a:lnTo>
                      <a:pt x="156907" y="105061"/>
                    </a:lnTo>
                    <a:lnTo>
                      <a:pt x="150255" y="107347"/>
                    </a:lnTo>
                    <a:lnTo>
                      <a:pt x="143412" y="109442"/>
                    </a:lnTo>
                    <a:cubicBezTo>
                      <a:pt x="130677" y="113633"/>
                      <a:pt x="118987" y="116872"/>
                      <a:pt x="108438" y="118967"/>
                    </a:cubicBezTo>
                    <a:cubicBezTo>
                      <a:pt x="98640" y="121244"/>
                      <a:pt x="88651" y="122587"/>
                      <a:pt x="78596" y="122968"/>
                    </a:cubicBezTo>
                    <a:cubicBezTo>
                      <a:pt x="69786" y="123320"/>
                      <a:pt x="60967" y="122520"/>
                      <a:pt x="52366" y="120587"/>
                    </a:cubicBezTo>
                    <a:cubicBezTo>
                      <a:pt x="43803" y="118615"/>
                      <a:pt x="35582" y="115405"/>
                      <a:pt x="27941" y="111062"/>
                    </a:cubicBezTo>
                    <a:cubicBezTo>
                      <a:pt x="19597" y="106680"/>
                      <a:pt x="12355" y="100460"/>
                      <a:pt x="6748" y="92869"/>
                    </a:cubicBezTo>
                    <a:cubicBezTo>
                      <a:pt x="2689" y="87163"/>
                      <a:pt x="675" y="80248"/>
                      <a:pt x="1045" y="73247"/>
                    </a:cubicBezTo>
                    <a:cubicBezTo>
                      <a:pt x="1815" y="65961"/>
                      <a:pt x="4723" y="59064"/>
                      <a:pt x="9409" y="53435"/>
                    </a:cubicBezTo>
                    <a:cubicBezTo>
                      <a:pt x="15254" y="46053"/>
                      <a:pt x="22210" y="39624"/>
                      <a:pt x="30032" y="34385"/>
                    </a:cubicBezTo>
                    <a:lnTo>
                      <a:pt x="0" y="17050"/>
                    </a:lnTo>
                    <a:lnTo>
                      <a:pt x="17677" y="6858"/>
                    </a:lnTo>
                    <a:lnTo>
                      <a:pt x="47329" y="24003"/>
                    </a:lnTo>
                    <a:cubicBezTo>
                      <a:pt x="61242" y="17050"/>
                      <a:pt x="75869" y="11659"/>
                      <a:pt x="90951" y="7906"/>
                    </a:cubicBezTo>
                    <a:cubicBezTo>
                      <a:pt x="105302" y="4324"/>
                      <a:pt x="119881" y="1686"/>
                      <a:pt x="134574" y="0"/>
                    </a:cubicBezTo>
                    <a:close/>
                    <a:moveTo>
                      <a:pt x="63295" y="83058"/>
                    </a:moveTo>
                    <a:cubicBezTo>
                      <a:pt x="69957" y="86935"/>
                      <a:pt x="77674" y="88602"/>
                      <a:pt x="85344" y="87821"/>
                    </a:cubicBezTo>
                    <a:cubicBezTo>
                      <a:pt x="95627" y="86639"/>
                      <a:pt x="105758" y="84372"/>
                      <a:pt x="115566" y="81058"/>
                    </a:cubicBezTo>
                    <a:lnTo>
                      <a:pt x="68047" y="53530"/>
                    </a:lnTo>
                    <a:cubicBezTo>
                      <a:pt x="50560" y="64961"/>
                      <a:pt x="48944" y="74866"/>
                      <a:pt x="63295" y="83058"/>
                    </a:cubicBezTo>
                    <a:close/>
                    <a:moveTo>
                      <a:pt x="230087" y="97060"/>
                    </a:moveTo>
                    <a:cubicBezTo>
                      <a:pt x="222854" y="93040"/>
                      <a:pt x="214500" y="91535"/>
                      <a:pt x="206327" y="92773"/>
                    </a:cubicBezTo>
                    <a:cubicBezTo>
                      <a:pt x="195075" y="94231"/>
                      <a:pt x="183974" y="96688"/>
                      <a:pt x="173159" y="100108"/>
                    </a:cubicBezTo>
                    <a:lnTo>
                      <a:pt x="220678" y="127445"/>
                    </a:lnTo>
                    <a:cubicBezTo>
                      <a:pt x="240541" y="115062"/>
                      <a:pt x="243867" y="104965"/>
                      <a:pt x="230087" y="97060"/>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37" name="Google Shape;1437;p27"/>
            <p:cNvGrpSpPr/>
            <p:nvPr/>
          </p:nvGrpSpPr>
          <p:grpSpPr>
            <a:xfrm>
              <a:off x="3799020" y="4077239"/>
              <a:ext cx="883852" cy="621125"/>
              <a:chOff x="5608645" y="4819364"/>
              <a:chExt cx="883852" cy="621125"/>
            </a:xfrm>
          </p:grpSpPr>
          <p:sp>
            <p:nvSpPr>
              <p:cNvPr id="1438" name="Google Shape;1438;p27"/>
              <p:cNvSpPr/>
              <p:nvPr/>
            </p:nvSpPr>
            <p:spPr>
              <a:xfrm>
                <a:off x="5608645" y="4928997"/>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9" name="Google Shape;1439;p27"/>
              <p:cNvSpPr/>
              <p:nvPr/>
            </p:nvSpPr>
            <p:spPr>
              <a:xfrm>
                <a:off x="5608835" y="5072062"/>
                <a:ext cx="87244" cy="116490"/>
              </a:xfrm>
              <a:custGeom>
                <a:avLst/>
                <a:gdLst/>
                <a:ahLst/>
                <a:cxnLst/>
                <a:rect l="l" t="t" r="r" b="b"/>
                <a:pathLst>
                  <a:path w="87244" h="116490" extrusionOk="0">
                    <a:moveTo>
                      <a:pt x="0" y="116491"/>
                    </a:moveTo>
                    <a:lnTo>
                      <a:pt x="0" y="0"/>
                    </a:lnTo>
                    <a:lnTo>
                      <a:pt x="87245"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0" name="Google Shape;1440;p27"/>
              <p:cNvSpPr/>
              <p:nvPr/>
            </p:nvSpPr>
            <p:spPr>
              <a:xfrm>
                <a:off x="6425971" y="5075110"/>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1" name="Google Shape;1441;p27"/>
              <p:cNvSpPr/>
              <p:nvPr/>
            </p:nvSpPr>
            <p:spPr>
              <a:xfrm>
                <a:off x="5608645" y="481936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2" name="Google Shape;1442;p27"/>
              <p:cNvSpPr/>
              <p:nvPr/>
            </p:nvSpPr>
            <p:spPr>
              <a:xfrm>
                <a:off x="5734818" y="4888968"/>
                <a:ext cx="632517" cy="366117"/>
              </a:xfrm>
              <a:custGeom>
                <a:avLst/>
                <a:gdLst/>
                <a:ahLst/>
                <a:cxnLst/>
                <a:rect l="l" t="t" r="r" b="b"/>
                <a:pathLst>
                  <a:path w="632517" h="366117" extrusionOk="0">
                    <a:moveTo>
                      <a:pt x="632040" y="194048"/>
                    </a:moveTo>
                    <a:cubicBezTo>
                      <a:pt x="627573" y="237101"/>
                      <a:pt x="596971" y="279773"/>
                      <a:pt x="539948" y="312539"/>
                    </a:cubicBezTo>
                    <a:cubicBezTo>
                      <a:pt x="416399" y="383977"/>
                      <a:pt x="216154" y="383977"/>
                      <a:pt x="92510" y="312539"/>
                    </a:cubicBezTo>
                    <a:cubicBezTo>
                      <a:pt x="35487" y="279583"/>
                      <a:pt x="4980" y="237101"/>
                      <a:pt x="608" y="194048"/>
                    </a:cubicBezTo>
                    <a:cubicBezTo>
                      <a:pt x="-4809" y="143661"/>
                      <a:pt x="25983" y="92131"/>
                      <a:pt x="92510" y="53650"/>
                    </a:cubicBezTo>
                    <a:cubicBezTo>
                      <a:pt x="216059" y="-17883"/>
                      <a:pt x="416399" y="-17883"/>
                      <a:pt x="539948" y="53650"/>
                    </a:cubicBezTo>
                    <a:cubicBezTo>
                      <a:pt x="606094" y="92607"/>
                      <a:pt x="636792" y="143661"/>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3" name="Google Shape;1443;p27"/>
              <p:cNvSpPr/>
              <p:nvPr/>
            </p:nvSpPr>
            <p:spPr>
              <a:xfrm>
                <a:off x="5735426" y="4910899"/>
                <a:ext cx="631431" cy="344185"/>
              </a:xfrm>
              <a:custGeom>
                <a:avLst/>
                <a:gdLst/>
                <a:ahLst/>
                <a:cxnLst/>
                <a:rect l="l" t="t" r="r" b="b"/>
                <a:pathLst>
                  <a:path w="631431" h="344185" extrusionOk="0">
                    <a:moveTo>
                      <a:pt x="631432" y="172117"/>
                    </a:moveTo>
                    <a:cubicBezTo>
                      <a:pt x="626965" y="215170"/>
                      <a:pt x="596363" y="257842"/>
                      <a:pt x="539340" y="290608"/>
                    </a:cubicBezTo>
                    <a:cubicBezTo>
                      <a:pt x="415791" y="362045"/>
                      <a:pt x="215546"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5887" y="86677"/>
                      <a:pt x="626490"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4" name="Google Shape;1444;p27"/>
              <p:cNvSpPr/>
              <p:nvPr/>
            </p:nvSpPr>
            <p:spPr>
              <a:xfrm>
                <a:off x="5896325" y="4993385"/>
                <a:ext cx="295037" cy="185261"/>
              </a:xfrm>
              <a:custGeom>
                <a:avLst/>
                <a:gdLst/>
                <a:ahLst/>
                <a:cxnLst/>
                <a:rect l="l" t="t" r="r" b="b"/>
                <a:pathLst>
                  <a:path w="295037" h="185261" extrusionOk="0">
                    <a:moveTo>
                      <a:pt x="149590" y="29718"/>
                    </a:moveTo>
                    <a:cubicBezTo>
                      <a:pt x="145702" y="29709"/>
                      <a:pt x="141825" y="30032"/>
                      <a:pt x="137995" y="30671"/>
                    </a:cubicBezTo>
                    <a:cubicBezTo>
                      <a:pt x="132863" y="31433"/>
                      <a:pt x="126971" y="32480"/>
                      <a:pt x="120603" y="33814"/>
                    </a:cubicBezTo>
                    <a:cubicBezTo>
                      <a:pt x="114235" y="35147"/>
                      <a:pt x="107393" y="36957"/>
                      <a:pt x="100455" y="39053"/>
                    </a:cubicBezTo>
                    <a:cubicBezTo>
                      <a:pt x="93660" y="41072"/>
                      <a:pt x="87017" y="43587"/>
                      <a:pt x="80592" y="46577"/>
                    </a:cubicBezTo>
                    <a:lnTo>
                      <a:pt x="131437" y="76010"/>
                    </a:lnTo>
                    <a:lnTo>
                      <a:pt x="140941" y="72771"/>
                    </a:lnTo>
                    <a:cubicBezTo>
                      <a:pt x="153866" y="68485"/>
                      <a:pt x="166031" y="64770"/>
                      <a:pt x="177531" y="61817"/>
                    </a:cubicBezTo>
                    <a:cubicBezTo>
                      <a:pt x="188279" y="58874"/>
                      <a:pt x="199294" y="57055"/>
                      <a:pt x="210414" y="56388"/>
                    </a:cubicBezTo>
                    <a:cubicBezTo>
                      <a:pt x="220535" y="55702"/>
                      <a:pt x="230695" y="56369"/>
                      <a:pt x="240636" y="58388"/>
                    </a:cubicBezTo>
                    <a:cubicBezTo>
                      <a:pt x="250691" y="60598"/>
                      <a:pt x="260318" y="64427"/>
                      <a:pt x="269147" y="69723"/>
                    </a:cubicBezTo>
                    <a:cubicBezTo>
                      <a:pt x="277948" y="74124"/>
                      <a:pt x="285503" y="80677"/>
                      <a:pt x="291101" y="88773"/>
                    </a:cubicBezTo>
                    <a:cubicBezTo>
                      <a:pt x="294779" y="94717"/>
                      <a:pt x="295938" y="101880"/>
                      <a:pt x="294332" y="108680"/>
                    </a:cubicBezTo>
                    <a:cubicBezTo>
                      <a:pt x="292118" y="116157"/>
                      <a:pt x="287993" y="122920"/>
                      <a:pt x="282357" y="128302"/>
                    </a:cubicBezTo>
                    <a:cubicBezTo>
                      <a:pt x="275382" y="135331"/>
                      <a:pt x="267598" y="141504"/>
                      <a:pt x="259168" y="146685"/>
                    </a:cubicBezTo>
                    <a:lnTo>
                      <a:pt x="291481" y="165735"/>
                    </a:lnTo>
                    <a:lnTo>
                      <a:pt x="273899" y="175927"/>
                    </a:lnTo>
                    <a:lnTo>
                      <a:pt x="241301" y="156877"/>
                    </a:lnTo>
                    <a:cubicBezTo>
                      <a:pt x="225772" y="164545"/>
                      <a:pt x="209539" y="170707"/>
                      <a:pt x="192832" y="175260"/>
                    </a:cubicBezTo>
                    <a:cubicBezTo>
                      <a:pt x="175307" y="180099"/>
                      <a:pt x="157411" y="183442"/>
                      <a:pt x="139325" y="185261"/>
                    </a:cubicBezTo>
                    <a:lnTo>
                      <a:pt x="122314" y="154686"/>
                    </a:lnTo>
                    <a:cubicBezTo>
                      <a:pt x="127085" y="154562"/>
                      <a:pt x="131846" y="154181"/>
                      <a:pt x="136569" y="153543"/>
                    </a:cubicBezTo>
                    <a:cubicBezTo>
                      <a:pt x="143726" y="152733"/>
                      <a:pt x="150834" y="151524"/>
                      <a:pt x="157858" y="149924"/>
                    </a:cubicBezTo>
                    <a:cubicBezTo>
                      <a:pt x="165651" y="148209"/>
                      <a:pt x="174014" y="146113"/>
                      <a:pt x="182663" y="143542"/>
                    </a:cubicBezTo>
                    <a:cubicBezTo>
                      <a:pt x="191159" y="140989"/>
                      <a:pt x="199446" y="137808"/>
                      <a:pt x="207468" y="134017"/>
                    </a:cubicBezTo>
                    <a:lnTo>
                      <a:pt x="156907" y="105061"/>
                    </a:lnTo>
                    <a:lnTo>
                      <a:pt x="150255" y="107347"/>
                    </a:lnTo>
                    <a:lnTo>
                      <a:pt x="143412" y="109442"/>
                    </a:lnTo>
                    <a:cubicBezTo>
                      <a:pt x="130677" y="113633"/>
                      <a:pt x="118987" y="116967"/>
                      <a:pt x="108438" y="118967"/>
                    </a:cubicBezTo>
                    <a:cubicBezTo>
                      <a:pt x="98640" y="121244"/>
                      <a:pt x="88651" y="122587"/>
                      <a:pt x="78596" y="122968"/>
                    </a:cubicBezTo>
                    <a:cubicBezTo>
                      <a:pt x="69786" y="123282"/>
                      <a:pt x="60967" y="122454"/>
                      <a:pt x="52366" y="120491"/>
                    </a:cubicBezTo>
                    <a:cubicBezTo>
                      <a:pt x="43793" y="118567"/>
                      <a:pt x="35563" y="115357"/>
                      <a:pt x="27941" y="110966"/>
                    </a:cubicBezTo>
                    <a:cubicBezTo>
                      <a:pt x="19597" y="106585"/>
                      <a:pt x="12355" y="100365"/>
                      <a:pt x="6748" y="92774"/>
                    </a:cubicBezTo>
                    <a:cubicBezTo>
                      <a:pt x="2670" y="87078"/>
                      <a:pt x="656"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95" y="83439"/>
                    </a:moveTo>
                    <a:cubicBezTo>
                      <a:pt x="69976" y="87278"/>
                      <a:pt x="77684" y="88945"/>
                      <a:pt x="85344" y="88202"/>
                    </a:cubicBezTo>
                    <a:cubicBezTo>
                      <a:pt x="95627" y="86982"/>
                      <a:pt x="105758" y="84677"/>
                      <a:pt x="115566" y="81344"/>
                    </a:cubicBezTo>
                    <a:lnTo>
                      <a:pt x="68047" y="53816"/>
                    </a:lnTo>
                    <a:cubicBezTo>
                      <a:pt x="50560" y="64961"/>
                      <a:pt x="48944" y="74867"/>
                      <a:pt x="63295" y="83439"/>
                    </a:cubicBezTo>
                    <a:close/>
                    <a:moveTo>
                      <a:pt x="230087" y="97346"/>
                    </a:moveTo>
                    <a:cubicBezTo>
                      <a:pt x="222845" y="93364"/>
                      <a:pt x="214500" y="91859"/>
                      <a:pt x="206327" y="93059"/>
                    </a:cubicBezTo>
                    <a:cubicBezTo>
                      <a:pt x="195084" y="94564"/>
                      <a:pt x="183993" y="97022"/>
                      <a:pt x="173159" y="100394"/>
                    </a:cubicBezTo>
                    <a:lnTo>
                      <a:pt x="220678" y="127730"/>
                    </a:lnTo>
                    <a:cubicBezTo>
                      <a:pt x="240541" y="115157"/>
                      <a:pt x="243867" y="104966"/>
                      <a:pt x="230087"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5" name="Google Shape;1445;p27"/>
              <p:cNvSpPr/>
              <p:nvPr/>
            </p:nvSpPr>
            <p:spPr>
              <a:xfrm>
                <a:off x="6018639" y="5130926"/>
                <a:ext cx="19007" cy="25431"/>
              </a:xfrm>
              <a:custGeom>
                <a:avLst/>
                <a:gdLst/>
                <a:ahLst/>
                <a:cxnLst/>
                <a:rect l="l" t="t" r="r" b="b"/>
                <a:pathLst>
                  <a:path w="19007" h="25431" extrusionOk="0">
                    <a:moveTo>
                      <a:pt x="0" y="17145"/>
                    </a:moveTo>
                    <a:cubicBezTo>
                      <a:pt x="0" y="15907"/>
                      <a:pt x="0" y="0"/>
                      <a:pt x="0" y="0"/>
                    </a:cubicBezTo>
                    <a:lnTo>
                      <a:pt x="19008" y="12478"/>
                    </a:lnTo>
                    <a:lnTo>
                      <a:pt x="10644"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6" name="Google Shape;1446;p27"/>
              <p:cNvSpPr/>
              <p:nvPr/>
            </p:nvSpPr>
            <p:spPr>
              <a:xfrm>
                <a:off x="6145799" y="5141785"/>
                <a:ext cx="42006" cy="19716"/>
              </a:xfrm>
              <a:custGeom>
                <a:avLst/>
                <a:gdLst/>
                <a:ahLst/>
                <a:cxnLst/>
                <a:rect l="l" t="t" r="r" b="b"/>
                <a:pathLst>
                  <a:path w="42006" h="19716" extrusionOk="0">
                    <a:moveTo>
                      <a:pt x="42007" y="17145"/>
                    </a:moveTo>
                    <a:lnTo>
                      <a:pt x="42007" y="0"/>
                    </a:lnTo>
                    <a:lnTo>
                      <a:pt x="0" y="3143"/>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7" name="Google Shape;1447;p27"/>
              <p:cNvSpPr/>
              <p:nvPr/>
            </p:nvSpPr>
            <p:spPr>
              <a:xfrm>
                <a:off x="6159865" y="5078539"/>
                <a:ext cx="31552" cy="17335"/>
              </a:xfrm>
              <a:custGeom>
                <a:avLst/>
                <a:gdLst/>
                <a:ahLst/>
                <a:cxnLst/>
                <a:rect l="l" t="t" r="r" b="b"/>
                <a:pathLst>
                  <a:path w="31552" h="17335" extrusionOk="0">
                    <a:moveTo>
                      <a:pt x="31552" y="17336"/>
                    </a:moveTo>
                    <a:lnTo>
                      <a:pt x="31552" y="0"/>
                    </a:lnTo>
                    <a:lnTo>
                      <a:pt x="0" y="11430"/>
                    </a:lnTo>
                    <a:lnTo>
                      <a:pt x="31552"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8" name="Google Shape;1448;p27"/>
              <p:cNvSpPr/>
              <p:nvPr/>
            </p:nvSpPr>
            <p:spPr>
              <a:xfrm>
                <a:off x="6061026" y="5084921"/>
                <a:ext cx="47423" cy="33146"/>
              </a:xfrm>
              <a:custGeom>
                <a:avLst/>
                <a:gdLst/>
                <a:ahLst/>
                <a:cxnLst/>
                <a:rect l="l" t="t" r="r" b="b"/>
                <a:pathLst>
                  <a:path w="47423" h="33146" extrusionOk="0">
                    <a:moveTo>
                      <a:pt x="0" y="10096"/>
                    </a:moveTo>
                    <a:lnTo>
                      <a:pt x="10549" y="0"/>
                    </a:lnTo>
                    <a:lnTo>
                      <a:pt x="47424" y="25622"/>
                    </a:lnTo>
                    <a:lnTo>
                      <a:pt x="45143" y="33147"/>
                    </a:lnTo>
                    <a:cubicBezTo>
                      <a:pt x="45143" y="33147"/>
                      <a:pt x="17582" y="21431"/>
                      <a:pt x="16632" y="20764"/>
                    </a:cubicBezTo>
                    <a:cubicBezTo>
                      <a:pt x="15681" y="20098"/>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9" name="Google Shape;1449;p27"/>
              <p:cNvSpPr/>
              <p:nvPr/>
            </p:nvSpPr>
            <p:spPr>
              <a:xfrm>
                <a:off x="5964467" y="5029771"/>
                <a:ext cx="59018" cy="38957"/>
              </a:xfrm>
              <a:custGeom>
                <a:avLst/>
                <a:gdLst/>
                <a:ahLst/>
                <a:cxnLst/>
                <a:rect l="l" t="t" r="r" b="b"/>
                <a:pathLst>
                  <a:path w="59018" h="38957" extrusionOk="0">
                    <a:moveTo>
                      <a:pt x="0" y="11144"/>
                    </a:moveTo>
                    <a:lnTo>
                      <a:pt x="48944" y="38957"/>
                    </a:lnTo>
                    <a:lnTo>
                      <a:pt x="59018" y="31623"/>
                    </a:lnTo>
                    <a:cubicBezTo>
                      <a:pt x="59018" y="31623"/>
                      <a:pt x="52841" y="24575"/>
                      <a:pt x="52366" y="23908"/>
                    </a:cubicBezTo>
                    <a:cubicBezTo>
                      <a:pt x="47975" y="18898"/>
                      <a:pt x="42853" y="14592"/>
                      <a:pt x="37160" y="11144"/>
                    </a:cubicBezTo>
                    <a:cubicBezTo>
                      <a:pt x="33453"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0" name="Google Shape;1450;p27"/>
              <p:cNvSpPr/>
              <p:nvPr/>
            </p:nvSpPr>
            <p:spPr>
              <a:xfrm>
                <a:off x="6018639" y="4998624"/>
                <a:ext cx="27275" cy="24479"/>
              </a:xfrm>
              <a:custGeom>
                <a:avLst/>
                <a:gdLst/>
                <a:ahLst/>
                <a:cxnLst/>
                <a:rect l="l" t="t" r="r" b="b"/>
                <a:pathLst>
                  <a:path w="27275" h="24479" extrusionOk="0">
                    <a:moveTo>
                      <a:pt x="27276" y="24479"/>
                    </a:moveTo>
                    <a:lnTo>
                      <a:pt x="27276" y="7334"/>
                    </a:lnTo>
                    <a:lnTo>
                      <a:pt x="4847"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1" name="Google Shape;1451;p27"/>
              <p:cNvSpPr/>
              <p:nvPr/>
            </p:nvSpPr>
            <p:spPr>
              <a:xfrm>
                <a:off x="5896420" y="4993576"/>
                <a:ext cx="26135" cy="19430"/>
              </a:xfrm>
              <a:custGeom>
                <a:avLst/>
                <a:gdLst/>
                <a:ahLst/>
                <a:cxnLst/>
                <a:rect l="l" t="t" r="r" b="b"/>
                <a:pathLst>
                  <a:path w="26135" h="19430"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2" name="Google Shape;1452;p27"/>
              <p:cNvSpPr/>
              <p:nvPr/>
            </p:nvSpPr>
            <p:spPr>
              <a:xfrm>
                <a:off x="5897465" y="5051107"/>
                <a:ext cx="29841" cy="30480"/>
              </a:xfrm>
              <a:custGeom>
                <a:avLst/>
                <a:gdLst/>
                <a:ahLst/>
                <a:cxnLst/>
                <a:rect l="l" t="t" r="r" b="b"/>
                <a:pathLst>
                  <a:path w="29841" h="30480" extrusionOk="0">
                    <a:moveTo>
                      <a:pt x="0" y="17907"/>
                    </a:moveTo>
                    <a:lnTo>
                      <a:pt x="0" y="0"/>
                    </a:lnTo>
                    <a:lnTo>
                      <a:pt x="29842" y="0"/>
                    </a:lnTo>
                    <a:lnTo>
                      <a:pt x="22714" y="16193"/>
                    </a:lnTo>
                    <a:lnTo>
                      <a:pt x="9694" y="3048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3" name="Google Shape;1453;p27"/>
              <p:cNvSpPr/>
              <p:nvPr/>
            </p:nvSpPr>
            <p:spPr>
              <a:xfrm>
                <a:off x="5896325" y="4976145"/>
                <a:ext cx="295043" cy="185166"/>
              </a:xfrm>
              <a:custGeom>
                <a:avLst/>
                <a:gdLst/>
                <a:ahLst/>
                <a:cxnLst/>
                <a:rect l="l" t="t" r="r" b="b"/>
                <a:pathLst>
                  <a:path w="295043" h="185166" extrusionOk="0">
                    <a:moveTo>
                      <a:pt x="149590" y="29813"/>
                    </a:moveTo>
                    <a:cubicBezTo>
                      <a:pt x="145702" y="29804"/>
                      <a:pt x="141825" y="30128"/>
                      <a:pt x="137995" y="30766"/>
                    </a:cubicBezTo>
                    <a:cubicBezTo>
                      <a:pt x="132863" y="31528"/>
                      <a:pt x="126971" y="32576"/>
                      <a:pt x="120603" y="33909"/>
                    </a:cubicBezTo>
                    <a:cubicBezTo>
                      <a:pt x="114235" y="35243"/>
                      <a:pt x="107393" y="36957"/>
                      <a:pt x="100455" y="39053"/>
                    </a:cubicBezTo>
                    <a:cubicBezTo>
                      <a:pt x="93660" y="41100"/>
                      <a:pt x="87017" y="43653"/>
                      <a:pt x="80592" y="46672"/>
                    </a:cubicBezTo>
                    <a:lnTo>
                      <a:pt x="131437" y="76010"/>
                    </a:lnTo>
                    <a:lnTo>
                      <a:pt x="140941" y="72771"/>
                    </a:lnTo>
                    <a:cubicBezTo>
                      <a:pt x="153866" y="68485"/>
                      <a:pt x="166031" y="64865"/>
                      <a:pt x="177531" y="61817"/>
                    </a:cubicBezTo>
                    <a:cubicBezTo>
                      <a:pt x="188298" y="58969"/>
                      <a:pt x="199304" y="57150"/>
                      <a:pt x="210414" y="56388"/>
                    </a:cubicBezTo>
                    <a:cubicBezTo>
                      <a:pt x="220535" y="55779"/>
                      <a:pt x="230695" y="56483"/>
                      <a:pt x="240636" y="58484"/>
                    </a:cubicBezTo>
                    <a:cubicBezTo>
                      <a:pt x="250672" y="60693"/>
                      <a:pt x="260299" y="64494"/>
                      <a:pt x="269147" y="69723"/>
                    </a:cubicBezTo>
                    <a:cubicBezTo>
                      <a:pt x="277948" y="74124"/>
                      <a:pt x="285494" y="80677"/>
                      <a:pt x="291101" y="88773"/>
                    </a:cubicBezTo>
                    <a:cubicBezTo>
                      <a:pt x="294788" y="94707"/>
                      <a:pt x="295948" y="101880"/>
                      <a:pt x="294332" y="108680"/>
                    </a:cubicBezTo>
                    <a:cubicBezTo>
                      <a:pt x="292099" y="116148"/>
                      <a:pt x="287974" y="122911"/>
                      <a:pt x="282357" y="128302"/>
                    </a:cubicBezTo>
                    <a:cubicBezTo>
                      <a:pt x="275410" y="135331"/>
                      <a:pt x="267617" y="141475"/>
                      <a:pt x="259168" y="146590"/>
                    </a:cubicBezTo>
                    <a:lnTo>
                      <a:pt x="291481" y="165640"/>
                    </a:lnTo>
                    <a:lnTo>
                      <a:pt x="273899" y="175832"/>
                    </a:lnTo>
                    <a:lnTo>
                      <a:pt x="241301" y="156782"/>
                    </a:lnTo>
                    <a:cubicBezTo>
                      <a:pt x="225762" y="164420"/>
                      <a:pt x="209539" y="170545"/>
                      <a:pt x="192832" y="175070"/>
                    </a:cubicBezTo>
                    <a:cubicBezTo>
                      <a:pt x="175326" y="179984"/>
                      <a:pt x="157421" y="183366"/>
                      <a:pt x="139325" y="185166"/>
                    </a:cubicBezTo>
                    <a:lnTo>
                      <a:pt x="122314" y="154591"/>
                    </a:lnTo>
                    <a:cubicBezTo>
                      <a:pt x="127085" y="154467"/>
                      <a:pt x="131846" y="154086"/>
                      <a:pt x="136569" y="153448"/>
                    </a:cubicBezTo>
                    <a:cubicBezTo>
                      <a:pt x="142937" y="152686"/>
                      <a:pt x="150065" y="151447"/>
                      <a:pt x="157858" y="149828"/>
                    </a:cubicBezTo>
                    <a:cubicBezTo>
                      <a:pt x="165651" y="148209"/>
                      <a:pt x="174014" y="145923"/>
                      <a:pt x="182663" y="143446"/>
                    </a:cubicBezTo>
                    <a:cubicBezTo>
                      <a:pt x="191159" y="140894"/>
                      <a:pt x="199446" y="137713"/>
                      <a:pt x="207468" y="133921"/>
                    </a:cubicBezTo>
                    <a:lnTo>
                      <a:pt x="156907" y="105156"/>
                    </a:lnTo>
                    <a:lnTo>
                      <a:pt x="150255" y="107442"/>
                    </a:lnTo>
                    <a:lnTo>
                      <a:pt x="143412" y="109538"/>
                    </a:lnTo>
                    <a:cubicBezTo>
                      <a:pt x="130677" y="113729"/>
                      <a:pt x="118987" y="116967"/>
                      <a:pt x="108438" y="119063"/>
                    </a:cubicBezTo>
                    <a:cubicBezTo>
                      <a:pt x="98640" y="121339"/>
                      <a:pt x="88651" y="122682"/>
                      <a:pt x="78596" y="123063"/>
                    </a:cubicBezTo>
                    <a:cubicBezTo>
                      <a:pt x="69777" y="123425"/>
                      <a:pt x="60957" y="122596"/>
                      <a:pt x="52366" y="120587"/>
                    </a:cubicBezTo>
                    <a:cubicBezTo>
                      <a:pt x="43793" y="118663"/>
                      <a:pt x="35554" y="115453"/>
                      <a:pt x="27941" y="111062"/>
                    </a:cubicBezTo>
                    <a:cubicBezTo>
                      <a:pt x="19597" y="106680"/>
                      <a:pt x="12355" y="100460"/>
                      <a:pt x="6748" y="92869"/>
                    </a:cubicBezTo>
                    <a:cubicBezTo>
                      <a:pt x="2689" y="87163"/>
                      <a:pt x="675" y="80248"/>
                      <a:pt x="1045" y="73247"/>
                    </a:cubicBezTo>
                    <a:cubicBezTo>
                      <a:pt x="1815" y="65961"/>
                      <a:pt x="4723" y="59065"/>
                      <a:pt x="9409" y="53435"/>
                    </a:cubicBezTo>
                    <a:cubicBezTo>
                      <a:pt x="15254" y="46054"/>
                      <a:pt x="22210" y="39624"/>
                      <a:pt x="30032" y="34385"/>
                    </a:cubicBezTo>
                    <a:lnTo>
                      <a:pt x="0" y="17050"/>
                    </a:lnTo>
                    <a:lnTo>
                      <a:pt x="17677" y="6858"/>
                    </a:lnTo>
                    <a:lnTo>
                      <a:pt x="47329" y="24003"/>
                    </a:lnTo>
                    <a:cubicBezTo>
                      <a:pt x="61242" y="17050"/>
                      <a:pt x="75869" y="11659"/>
                      <a:pt x="90951" y="7906"/>
                    </a:cubicBezTo>
                    <a:cubicBezTo>
                      <a:pt x="105302" y="4324"/>
                      <a:pt x="119881" y="1686"/>
                      <a:pt x="134574" y="0"/>
                    </a:cubicBezTo>
                    <a:close/>
                    <a:moveTo>
                      <a:pt x="63295" y="83153"/>
                    </a:moveTo>
                    <a:cubicBezTo>
                      <a:pt x="69957" y="87030"/>
                      <a:pt x="77674" y="88697"/>
                      <a:pt x="85344" y="87916"/>
                    </a:cubicBezTo>
                    <a:cubicBezTo>
                      <a:pt x="95627" y="86735"/>
                      <a:pt x="105758" y="84468"/>
                      <a:pt x="115566" y="81153"/>
                    </a:cubicBezTo>
                    <a:lnTo>
                      <a:pt x="68047" y="53626"/>
                    </a:lnTo>
                    <a:cubicBezTo>
                      <a:pt x="50560" y="65056"/>
                      <a:pt x="48944" y="74962"/>
                      <a:pt x="63295" y="83153"/>
                    </a:cubicBezTo>
                    <a:close/>
                    <a:moveTo>
                      <a:pt x="230087" y="97155"/>
                    </a:moveTo>
                    <a:cubicBezTo>
                      <a:pt x="222854" y="93136"/>
                      <a:pt x="214500" y="91630"/>
                      <a:pt x="206327" y="92869"/>
                    </a:cubicBezTo>
                    <a:cubicBezTo>
                      <a:pt x="195075" y="94326"/>
                      <a:pt x="183974" y="96784"/>
                      <a:pt x="173159" y="100203"/>
                    </a:cubicBezTo>
                    <a:lnTo>
                      <a:pt x="220678" y="127540"/>
                    </a:lnTo>
                    <a:cubicBezTo>
                      <a:pt x="240541" y="115157"/>
                      <a:pt x="243867" y="105061"/>
                      <a:pt x="230087" y="97155"/>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54" name="Google Shape;1454;p27"/>
            <p:cNvGrpSpPr/>
            <p:nvPr/>
          </p:nvGrpSpPr>
          <p:grpSpPr>
            <a:xfrm>
              <a:off x="3827627" y="3914647"/>
              <a:ext cx="883852" cy="621125"/>
              <a:chOff x="5637252" y="4656772"/>
              <a:chExt cx="883852" cy="621125"/>
            </a:xfrm>
          </p:grpSpPr>
          <p:sp>
            <p:nvSpPr>
              <p:cNvPr id="1455" name="Google Shape;1455;p27"/>
              <p:cNvSpPr/>
              <p:nvPr/>
            </p:nvSpPr>
            <p:spPr>
              <a:xfrm>
                <a:off x="5637252" y="4766405"/>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6" name="Google Shape;1456;p27"/>
              <p:cNvSpPr/>
              <p:nvPr/>
            </p:nvSpPr>
            <p:spPr>
              <a:xfrm>
                <a:off x="5637442" y="4909470"/>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7" name="Google Shape;1457;p27"/>
              <p:cNvSpPr/>
              <p:nvPr/>
            </p:nvSpPr>
            <p:spPr>
              <a:xfrm>
                <a:off x="6454577" y="4912518"/>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8" name="Google Shape;1458;p27"/>
              <p:cNvSpPr/>
              <p:nvPr/>
            </p:nvSpPr>
            <p:spPr>
              <a:xfrm>
                <a:off x="5637252" y="4656772"/>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9" name="Google Shape;1459;p27"/>
              <p:cNvSpPr/>
              <p:nvPr/>
            </p:nvSpPr>
            <p:spPr>
              <a:xfrm>
                <a:off x="5763347" y="4726400"/>
                <a:ext cx="632534" cy="366093"/>
              </a:xfrm>
              <a:custGeom>
                <a:avLst/>
                <a:gdLst/>
                <a:ahLst/>
                <a:cxnLst/>
                <a:rect l="l" t="t" r="r" b="b"/>
                <a:pathLst>
                  <a:path w="632534" h="366093" extrusionOk="0">
                    <a:moveTo>
                      <a:pt x="632021" y="194024"/>
                    </a:moveTo>
                    <a:cubicBezTo>
                      <a:pt x="627555" y="237172"/>
                      <a:pt x="596952" y="279749"/>
                      <a:pt x="540025" y="312515"/>
                    </a:cubicBezTo>
                    <a:cubicBezTo>
                      <a:pt x="416476" y="383953"/>
                      <a:pt x="216136" y="383953"/>
                      <a:pt x="92587" y="312515"/>
                    </a:cubicBezTo>
                    <a:cubicBezTo>
                      <a:pt x="35564" y="279559"/>
                      <a:pt x="4962" y="237172"/>
                      <a:pt x="590" y="194024"/>
                    </a:cubicBezTo>
                    <a:cubicBezTo>
                      <a:pt x="-4732" y="143637"/>
                      <a:pt x="25965" y="92107"/>
                      <a:pt x="92587" y="53721"/>
                    </a:cubicBezTo>
                    <a:cubicBezTo>
                      <a:pt x="216136" y="-17907"/>
                      <a:pt x="416380" y="-17907"/>
                      <a:pt x="540025" y="53721"/>
                    </a:cubicBezTo>
                    <a:cubicBezTo>
                      <a:pt x="606171" y="92107"/>
                      <a:pt x="636963" y="143637"/>
                      <a:pt x="632021"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0" name="Google Shape;1460;p27"/>
              <p:cNvSpPr/>
              <p:nvPr/>
            </p:nvSpPr>
            <p:spPr>
              <a:xfrm>
                <a:off x="5763937" y="4748307"/>
                <a:ext cx="631431" cy="344185"/>
              </a:xfrm>
              <a:custGeom>
                <a:avLst/>
                <a:gdLst/>
                <a:ahLst/>
                <a:cxnLst/>
                <a:rect l="l" t="t" r="r" b="b"/>
                <a:pathLst>
                  <a:path w="631431" h="344185" extrusionOk="0">
                    <a:moveTo>
                      <a:pt x="631432"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4974" y="86392"/>
                      <a:pt x="91997" y="53721"/>
                    </a:cubicBezTo>
                    <a:cubicBezTo>
                      <a:pt x="215546" y="-17907"/>
                      <a:pt x="415791" y="-17907"/>
                      <a:pt x="539435" y="53721"/>
                    </a:cubicBezTo>
                    <a:cubicBezTo>
                      <a:pt x="595983" y="86677"/>
                      <a:pt x="62658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1" name="Google Shape;1461;p27"/>
              <p:cNvSpPr/>
              <p:nvPr/>
            </p:nvSpPr>
            <p:spPr>
              <a:xfrm>
                <a:off x="5925121" y="4831270"/>
                <a:ext cx="295222" cy="184784"/>
              </a:xfrm>
              <a:custGeom>
                <a:avLst/>
                <a:gdLst/>
                <a:ahLst/>
                <a:cxnLst/>
                <a:rect l="l" t="t" r="r" b="b"/>
                <a:pathLst>
                  <a:path w="295222" h="184784" extrusionOk="0">
                    <a:moveTo>
                      <a:pt x="149495" y="29337"/>
                    </a:moveTo>
                    <a:cubicBezTo>
                      <a:pt x="145608" y="29280"/>
                      <a:pt x="141730" y="29566"/>
                      <a:pt x="137900" y="30194"/>
                    </a:cubicBezTo>
                    <a:cubicBezTo>
                      <a:pt x="132673" y="30956"/>
                      <a:pt x="126875" y="32004"/>
                      <a:pt x="120413" y="33338"/>
                    </a:cubicBezTo>
                    <a:cubicBezTo>
                      <a:pt x="113950" y="34671"/>
                      <a:pt x="107203" y="36481"/>
                      <a:pt x="100265" y="38576"/>
                    </a:cubicBezTo>
                    <a:cubicBezTo>
                      <a:pt x="93470" y="40595"/>
                      <a:pt x="86827" y="43110"/>
                      <a:pt x="80402" y="46101"/>
                    </a:cubicBezTo>
                    <a:lnTo>
                      <a:pt x="131247" y="75533"/>
                    </a:lnTo>
                    <a:lnTo>
                      <a:pt x="140751" y="72295"/>
                    </a:lnTo>
                    <a:cubicBezTo>
                      <a:pt x="153676" y="68008"/>
                      <a:pt x="165841" y="64294"/>
                      <a:pt x="177341" y="61341"/>
                    </a:cubicBezTo>
                    <a:cubicBezTo>
                      <a:pt x="188089" y="58407"/>
                      <a:pt x="199104" y="56588"/>
                      <a:pt x="210224" y="55912"/>
                    </a:cubicBezTo>
                    <a:cubicBezTo>
                      <a:pt x="220345" y="55226"/>
                      <a:pt x="230505" y="55893"/>
                      <a:pt x="240446" y="57912"/>
                    </a:cubicBezTo>
                    <a:cubicBezTo>
                      <a:pt x="250653" y="60122"/>
                      <a:pt x="260432" y="63941"/>
                      <a:pt x="269432" y="69247"/>
                    </a:cubicBezTo>
                    <a:cubicBezTo>
                      <a:pt x="278214" y="73638"/>
                      <a:pt x="285731" y="80191"/>
                      <a:pt x="291291" y="88297"/>
                    </a:cubicBezTo>
                    <a:cubicBezTo>
                      <a:pt x="294959" y="94240"/>
                      <a:pt x="296119" y="101403"/>
                      <a:pt x="294522" y="108204"/>
                    </a:cubicBezTo>
                    <a:cubicBezTo>
                      <a:pt x="292346" y="115672"/>
                      <a:pt x="288250" y="122444"/>
                      <a:pt x="282643" y="127826"/>
                    </a:cubicBezTo>
                    <a:cubicBezTo>
                      <a:pt x="275638" y="134855"/>
                      <a:pt x="267817" y="141027"/>
                      <a:pt x="259358" y="146209"/>
                    </a:cubicBezTo>
                    <a:lnTo>
                      <a:pt x="291671" y="165259"/>
                    </a:lnTo>
                    <a:lnTo>
                      <a:pt x="274089" y="175451"/>
                    </a:lnTo>
                    <a:lnTo>
                      <a:pt x="241491" y="156401"/>
                    </a:lnTo>
                    <a:cubicBezTo>
                      <a:pt x="225962" y="164068"/>
                      <a:pt x="209729" y="170231"/>
                      <a:pt x="193022" y="174784"/>
                    </a:cubicBezTo>
                    <a:cubicBezTo>
                      <a:pt x="175535" y="179622"/>
                      <a:pt x="157668" y="182966"/>
                      <a:pt x="139611" y="184785"/>
                    </a:cubicBezTo>
                    <a:lnTo>
                      <a:pt x="122504" y="154210"/>
                    </a:lnTo>
                    <a:cubicBezTo>
                      <a:pt x="127275" y="154086"/>
                      <a:pt x="132036" y="153705"/>
                      <a:pt x="136759" y="153067"/>
                    </a:cubicBezTo>
                    <a:cubicBezTo>
                      <a:pt x="143916" y="152257"/>
                      <a:pt x="151025" y="151047"/>
                      <a:pt x="158048" y="149447"/>
                    </a:cubicBezTo>
                    <a:cubicBezTo>
                      <a:pt x="165936" y="147733"/>
                      <a:pt x="174204" y="145637"/>
                      <a:pt x="182853" y="143065"/>
                    </a:cubicBezTo>
                    <a:cubicBezTo>
                      <a:pt x="191368" y="140494"/>
                      <a:pt x="199694" y="137312"/>
                      <a:pt x="207753" y="133540"/>
                    </a:cubicBezTo>
                    <a:lnTo>
                      <a:pt x="156622" y="104585"/>
                    </a:lnTo>
                    <a:lnTo>
                      <a:pt x="149970" y="106871"/>
                    </a:lnTo>
                    <a:lnTo>
                      <a:pt x="143127" y="108966"/>
                    </a:lnTo>
                    <a:cubicBezTo>
                      <a:pt x="130392" y="113157"/>
                      <a:pt x="118702" y="116491"/>
                      <a:pt x="108153" y="118491"/>
                    </a:cubicBezTo>
                    <a:cubicBezTo>
                      <a:pt x="98355" y="120767"/>
                      <a:pt x="88366" y="122111"/>
                      <a:pt x="78311" y="122491"/>
                    </a:cubicBezTo>
                    <a:cubicBezTo>
                      <a:pt x="69501" y="122806"/>
                      <a:pt x="60682" y="121977"/>
                      <a:pt x="52081" y="120015"/>
                    </a:cubicBezTo>
                    <a:cubicBezTo>
                      <a:pt x="43508" y="118072"/>
                      <a:pt x="35278" y="114862"/>
                      <a:pt x="27656" y="110490"/>
                    </a:cubicBezTo>
                    <a:cubicBezTo>
                      <a:pt x="19350" y="106137"/>
                      <a:pt x="12136" y="99946"/>
                      <a:pt x="6558" y="92393"/>
                    </a:cubicBezTo>
                    <a:cubicBezTo>
                      <a:pt x="2423" y="86687"/>
                      <a:pt x="371" y="79724"/>
                      <a:pt x="760" y="72676"/>
                    </a:cubicBezTo>
                    <a:cubicBezTo>
                      <a:pt x="1606" y="65437"/>
                      <a:pt x="4514" y="58598"/>
                      <a:pt x="9124" y="52959"/>
                    </a:cubicBezTo>
                    <a:cubicBezTo>
                      <a:pt x="14968" y="45577"/>
                      <a:pt x="21925" y="39148"/>
                      <a:pt x="29747" y="33909"/>
                    </a:cubicBezTo>
                    <a:lnTo>
                      <a:pt x="0" y="16954"/>
                    </a:lnTo>
                    <a:lnTo>
                      <a:pt x="17582" y="6763"/>
                    </a:lnTo>
                    <a:lnTo>
                      <a:pt x="47234" y="23908"/>
                    </a:lnTo>
                    <a:cubicBezTo>
                      <a:pt x="61166" y="17031"/>
                      <a:pt x="75783" y="11668"/>
                      <a:pt x="90856" y="7906"/>
                    </a:cubicBezTo>
                    <a:cubicBezTo>
                      <a:pt x="105188" y="4239"/>
                      <a:pt x="119767" y="1591"/>
                      <a:pt x="134479" y="0"/>
                    </a:cubicBezTo>
                    <a:close/>
                    <a:moveTo>
                      <a:pt x="63105" y="82677"/>
                    </a:moveTo>
                    <a:cubicBezTo>
                      <a:pt x="69786" y="86516"/>
                      <a:pt x="77494" y="88182"/>
                      <a:pt x="85154" y="87439"/>
                    </a:cubicBezTo>
                    <a:cubicBezTo>
                      <a:pt x="95447" y="86278"/>
                      <a:pt x="105587" y="83972"/>
                      <a:pt x="115376" y="80581"/>
                    </a:cubicBezTo>
                    <a:lnTo>
                      <a:pt x="67857" y="53054"/>
                    </a:lnTo>
                    <a:cubicBezTo>
                      <a:pt x="50370" y="64579"/>
                      <a:pt x="48849" y="74104"/>
                      <a:pt x="63105" y="82677"/>
                    </a:cubicBezTo>
                    <a:close/>
                    <a:moveTo>
                      <a:pt x="229992" y="96583"/>
                    </a:moveTo>
                    <a:cubicBezTo>
                      <a:pt x="222693" y="92659"/>
                      <a:pt x="214339" y="91164"/>
                      <a:pt x="206137" y="92297"/>
                    </a:cubicBezTo>
                    <a:cubicBezTo>
                      <a:pt x="194894" y="93802"/>
                      <a:pt x="183803" y="96260"/>
                      <a:pt x="172969" y="99631"/>
                    </a:cubicBezTo>
                    <a:lnTo>
                      <a:pt x="220488" y="126968"/>
                    </a:lnTo>
                    <a:cubicBezTo>
                      <a:pt x="240446" y="114681"/>
                      <a:pt x="243677" y="104489"/>
                      <a:pt x="229992" y="965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2" name="Google Shape;1462;p27"/>
              <p:cNvSpPr/>
              <p:nvPr/>
            </p:nvSpPr>
            <p:spPr>
              <a:xfrm>
                <a:off x="6047245" y="4968335"/>
                <a:ext cx="19007" cy="25527"/>
              </a:xfrm>
              <a:custGeom>
                <a:avLst/>
                <a:gdLst/>
                <a:ahLst/>
                <a:cxnLst/>
                <a:rect l="l" t="t" r="r" b="b"/>
                <a:pathLst>
                  <a:path w="19007" h="25527" extrusionOk="0">
                    <a:moveTo>
                      <a:pt x="0" y="17145"/>
                    </a:moveTo>
                    <a:cubicBezTo>
                      <a:pt x="0" y="15907"/>
                      <a:pt x="0" y="0"/>
                      <a:pt x="0" y="0"/>
                    </a:cubicBezTo>
                    <a:lnTo>
                      <a:pt x="19008" y="12478"/>
                    </a:lnTo>
                    <a:lnTo>
                      <a:pt x="10644"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3" name="Google Shape;1463;p27"/>
              <p:cNvSpPr/>
              <p:nvPr/>
            </p:nvSpPr>
            <p:spPr>
              <a:xfrm>
                <a:off x="6174406" y="4979193"/>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4" name="Google Shape;1464;p27"/>
              <p:cNvSpPr/>
              <p:nvPr/>
            </p:nvSpPr>
            <p:spPr>
              <a:xfrm>
                <a:off x="6188566" y="4915947"/>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5" name="Google Shape;1465;p27"/>
              <p:cNvSpPr/>
              <p:nvPr/>
            </p:nvSpPr>
            <p:spPr>
              <a:xfrm>
                <a:off x="6089632" y="4922329"/>
                <a:ext cx="47423" cy="33147"/>
              </a:xfrm>
              <a:custGeom>
                <a:avLst/>
                <a:gdLst/>
                <a:ahLst/>
                <a:cxnLst/>
                <a:rect l="l" t="t" r="r" b="b"/>
                <a:pathLst>
                  <a:path w="47423" h="33147" extrusionOk="0">
                    <a:moveTo>
                      <a:pt x="0" y="10096"/>
                    </a:moveTo>
                    <a:lnTo>
                      <a:pt x="10549" y="0"/>
                    </a:lnTo>
                    <a:lnTo>
                      <a:pt x="47424" y="25622"/>
                    </a:lnTo>
                    <a:lnTo>
                      <a:pt x="45143" y="33147"/>
                    </a:lnTo>
                    <a:cubicBezTo>
                      <a:pt x="45143" y="33147"/>
                      <a:pt x="17582" y="21527"/>
                      <a:pt x="16632" y="20764"/>
                    </a:cubicBezTo>
                    <a:cubicBezTo>
                      <a:pt x="15681" y="2000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6" name="Google Shape;1466;p27"/>
              <p:cNvSpPr/>
              <p:nvPr/>
            </p:nvSpPr>
            <p:spPr>
              <a:xfrm>
                <a:off x="5993073" y="4867179"/>
                <a:ext cx="58543" cy="38957"/>
              </a:xfrm>
              <a:custGeom>
                <a:avLst/>
                <a:gdLst/>
                <a:ahLst/>
                <a:cxnLst/>
                <a:rect l="l" t="t" r="r" b="b"/>
                <a:pathLst>
                  <a:path w="58543" h="38957" extrusionOk="0">
                    <a:moveTo>
                      <a:pt x="0" y="11144"/>
                    </a:moveTo>
                    <a:lnTo>
                      <a:pt x="49040" y="38957"/>
                    </a:lnTo>
                    <a:lnTo>
                      <a:pt x="58543" y="31623"/>
                    </a:lnTo>
                    <a:cubicBezTo>
                      <a:pt x="58543" y="31623"/>
                      <a:pt x="52366" y="24575"/>
                      <a:pt x="51891" y="23908"/>
                    </a:cubicBezTo>
                    <a:cubicBezTo>
                      <a:pt x="47529" y="18878"/>
                      <a:pt x="42396" y="14564"/>
                      <a:pt x="36685" y="11144"/>
                    </a:cubicBezTo>
                    <a:cubicBezTo>
                      <a:pt x="33073" y="10478"/>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7" name="Google Shape;1467;p27"/>
              <p:cNvSpPr/>
              <p:nvPr/>
            </p:nvSpPr>
            <p:spPr>
              <a:xfrm>
                <a:off x="6047245" y="4836033"/>
                <a:ext cx="27370" cy="24574"/>
              </a:xfrm>
              <a:custGeom>
                <a:avLst/>
                <a:gdLst/>
                <a:ahLst/>
                <a:cxnLst/>
                <a:rect l="l" t="t" r="r" b="b"/>
                <a:pathLst>
                  <a:path w="27370" h="24574" extrusionOk="0">
                    <a:moveTo>
                      <a:pt x="27371" y="24574"/>
                    </a:moveTo>
                    <a:lnTo>
                      <a:pt x="27371" y="7334"/>
                    </a:lnTo>
                    <a:lnTo>
                      <a:pt x="4847" y="0"/>
                    </a:lnTo>
                    <a:lnTo>
                      <a:pt x="0" y="13526"/>
                    </a:lnTo>
                    <a:lnTo>
                      <a:pt x="1236" y="19621"/>
                    </a:lnTo>
                    <a:lnTo>
                      <a:pt x="27371" y="2457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8" name="Google Shape;1468;p27"/>
              <p:cNvSpPr/>
              <p:nvPr/>
            </p:nvSpPr>
            <p:spPr>
              <a:xfrm>
                <a:off x="5925121" y="4830984"/>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9" name="Google Shape;1469;p27"/>
              <p:cNvSpPr/>
              <p:nvPr/>
            </p:nvSpPr>
            <p:spPr>
              <a:xfrm>
                <a:off x="5926072" y="4888610"/>
                <a:ext cx="29841" cy="30194"/>
              </a:xfrm>
              <a:custGeom>
                <a:avLst/>
                <a:gdLst/>
                <a:ahLst/>
                <a:cxnLst/>
                <a:rect l="l" t="t" r="r" b="b"/>
                <a:pathLst>
                  <a:path w="29841" h="30194" extrusionOk="0">
                    <a:moveTo>
                      <a:pt x="0" y="17812"/>
                    </a:moveTo>
                    <a:lnTo>
                      <a:pt x="0" y="0"/>
                    </a:lnTo>
                    <a:lnTo>
                      <a:pt x="29842" y="0"/>
                    </a:lnTo>
                    <a:lnTo>
                      <a:pt x="22619" y="15907"/>
                    </a:lnTo>
                    <a:lnTo>
                      <a:pt x="9599" y="3019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0" name="Google Shape;1470;p27"/>
              <p:cNvSpPr/>
              <p:nvPr/>
            </p:nvSpPr>
            <p:spPr>
              <a:xfrm>
                <a:off x="5924931" y="4813649"/>
                <a:ext cx="295418" cy="185261"/>
              </a:xfrm>
              <a:custGeom>
                <a:avLst/>
                <a:gdLst/>
                <a:ahLst/>
                <a:cxnLst/>
                <a:rect l="l" t="t" r="r" b="b"/>
                <a:pathLst>
                  <a:path w="295418" h="185261" extrusionOk="0">
                    <a:moveTo>
                      <a:pt x="149685" y="29718"/>
                    </a:moveTo>
                    <a:cubicBezTo>
                      <a:pt x="145798" y="29709"/>
                      <a:pt x="141920" y="30023"/>
                      <a:pt x="138090" y="30671"/>
                    </a:cubicBezTo>
                    <a:cubicBezTo>
                      <a:pt x="132863" y="31433"/>
                      <a:pt x="127066" y="32480"/>
                      <a:pt x="120603" y="33814"/>
                    </a:cubicBezTo>
                    <a:cubicBezTo>
                      <a:pt x="114140" y="35147"/>
                      <a:pt x="107393" y="36957"/>
                      <a:pt x="100455" y="38957"/>
                    </a:cubicBezTo>
                    <a:cubicBezTo>
                      <a:pt x="93660" y="41005"/>
                      <a:pt x="87017" y="43558"/>
                      <a:pt x="80592" y="46577"/>
                    </a:cubicBezTo>
                    <a:lnTo>
                      <a:pt x="131437" y="76010"/>
                    </a:lnTo>
                    <a:lnTo>
                      <a:pt x="140941" y="72771"/>
                    </a:lnTo>
                    <a:cubicBezTo>
                      <a:pt x="153866" y="68389"/>
                      <a:pt x="166031" y="64770"/>
                      <a:pt x="177531" y="61817"/>
                    </a:cubicBezTo>
                    <a:cubicBezTo>
                      <a:pt x="188280" y="58903"/>
                      <a:pt x="199294" y="57045"/>
                      <a:pt x="210414" y="56293"/>
                    </a:cubicBezTo>
                    <a:cubicBezTo>
                      <a:pt x="220535" y="55683"/>
                      <a:pt x="230695" y="56388"/>
                      <a:pt x="240636" y="58388"/>
                    </a:cubicBezTo>
                    <a:cubicBezTo>
                      <a:pt x="250852" y="60541"/>
                      <a:pt x="260651" y="64370"/>
                      <a:pt x="269622" y="69723"/>
                    </a:cubicBezTo>
                    <a:cubicBezTo>
                      <a:pt x="278423" y="74086"/>
                      <a:pt x="285950" y="80639"/>
                      <a:pt x="291481" y="88773"/>
                    </a:cubicBezTo>
                    <a:cubicBezTo>
                      <a:pt x="295159" y="94717"/>
                      <a:pt x="296319" y="101880"/>
                      <a:pt x="294712" y="108680"/>
                    </a:cubicBezTo>
                    <a:cubicBezTo>
                      <a:pt x="292517" y="116138"/>
                      <a:pt x="288421" y="122901"/>
                      <a:pt x="282833" y="128302"/>
                    </a:cubicBezTo>
                    <a:cubicBezTo>
                      <a:pt x="275828" y="135331"/>
                      <a:pt x="268007" y="141504"/>
                      <a:pt x="259548" y="146685"/>
                    </a:cubicBezTo>
                    <a:lnTo>
                      <a:pt x="291861" y="165735"/>
                    </a:lnTo>
                    <a:lnTo>
                      <a:pt x="274279" y="175927"/>
                    </a:lnTo>
                    <a:lnTo>
                      <a:pt x="241681" y="156877"/>
                    </a:lnTo>
                    <a:cubicBezTo>
                      <a:pt x="226133" y="164506"/>
                      <a:pt x="209901" y="170659"/>
                      <a:pt x="193212" y="175260"/>
                    </a:cubicBezTo>
                    <a:cubicBezTo>
                      <a:pt x="175725" y="180099"/>
                      <a:pt x="157858" y="183442"/>
                      <a:pt x="139801" y="185261"/>
                    </a:cubicBezTo>
                    <a:lnTo>
                      <a:pt x="122694" y="154686"/>
                    </a:lnTo>
                    <a:cubicBezTo>
                      <a:pt x="127465" y="154562"/>
                      <a:pt x="132226" y="154181"/>
                      <a:pt x="136950" y="153543"/>
                    </a:cubicBezTo>
                    <a:cubicBezTo>
                      <a:pt x="143317" y="152781"/>
                      <a:pt x="150445" y="151638"/>
                      <a:pt x="158238" y="149923"/>
                    </a:cubicBezTo>
                    <a:cubicBezTo>
                      <a:pt x="166031" y="148209"/>
                      <a:pt x="174395" y="146113"/>
                      <a:pt x="183043" y="143542"/>
                    </a:cubicBezTo>
                    <a:cubicBezTo>
                      <a:pt x="191558" y="140970"/>
                      <a:pt x="199884" y="137789"/>
                      <a:pt x="207943" y="134017"/>
                    </a:cubicBezTo>
                    <a:lnTo>
                      <a:pt x="156812" y="105061"/>
                    </a:lnTo>
                    <a:lnTo>
                      <a:pt x="150160" y="107347"/>
                    </a:lnTo>
                    <a:lnTo>
                      <a:pt x="143317" y="109442"/>
                    </a:lnTo>
                    <a:cubicBezTo>
                      <a:pt x="130582" y="113633"/>
                      <a:pt x="118892" y="116967"/>
                      <a:pt x="108343" y="118967"/>
                    </a:cubicBezTo>
                    <a:cubicBezTo>
                      <a:pt x="98545" y="121244"/>
                      <a:pt x="88556" y="122587"/>
                      <a:pt x="78501" y="122968"/>
                    </a:cubicBezTo>
                    <a:cubicBezTo>
                      <a:pt x="69691" y="123235"/>
                      <a:pt x="60881" y="122406"/>
                      <a:pt x="52271" y="120491"/>
                    </a:cubicBezTo>
                    <a:cubicBezTo>
                      <a:pt x="43717" y="118510"/>
                      <a:pt x="35487" y="115300"/>
                      <a:pt x="27846" y="110966"/>
                    </a:cubicBezTo>
                    <a:cubicBezTo>
                      <a:pt x="19511" y="106613"/>
                      <a:pt x="12288" y="100384"/>
                      <a:pt x="6748" y="92773"/>
                    </a:cubicBezTo>
                    <a:cubicBezTo>
                      <a:pt x="2613" y="87097"/>
                      <a:pt x="570" y="80163"/>
                      <a:pt x="950" y="73152"/>
                    </a:cubicBezTo>
                    <a:cubicBezTo>
                      <a:pt x="1777" y="65884"/>
                      <a:pt x="4685" y="58998"/>
                      <a:pt x="9314" y="53340"/>
                    </a:cubicBezTo>
                    <a:cubicBezTo>
                      <a:pt x="15159" y="45958"/>
                      <a:pt x="22115" y="39529"/>
                      <a:pt x="29937" y="34290"/>
                    </a:cubicBezTo>
                    <a:lnTo>
                      <a:pt x="0" y="16954"/>
                    </a:lnTo>
                    <a:lnTo>
                      <a:pt x="17582" y="6763"/>
                    </a:lnTo>
                    <a:lnTo>
                      <a:pt x="47234" y="23908"/>
                    </a:lnTo>
                    <a:cubicBezTo>
                      <a:pt x="61147" y="16993"/>
                      <a:pt x="75774" y="11621"/>
                      <a:pt x="90856" y="7906"/>
                    </a:cubicBezTo>
                    <a:cubicBezTo>
                      <a:pt x="105188" y="4239"/>
                      <a:pt x="119767" y="1591"/>
                      <a:pt x="134479" y="0"/>
                    </a:cubicBezTo>
                    <a:close/>
                    <a:moveTo>
                      <a:pt x="63295" y="83153"/>
                    </a:moveTo>
                    <a:cubicBezTo>
                      <a:pt x="69967" y="87001"/>
                      <a:pt x="77684" y="88640"/>
                      <a:pt x="85344" y="87821"/>
                    </a:cubicBezTo>
                    <a:cubicBezTo>
                      <a:pt x="95637" y="86696"/>
                      <a:pt x="105777" y="84430"/>
                      <a:pt x="115566" y="81058"/>
                    </a:cubicBezTo>
                    <a:lnTo>
                      <a:pt x="68047" y="53530"/>
                    </a:lnTo>
                    <a:cubicBezTo>
                      <a:pt x="50560" y="64961"/>
                      <a:pt x="48973" y="74838"/>
                      <a:pt x="63295" y="83153"/>
                    </a:cubicBezTo>
                    <a:close/>
                    <a:moveTo>
                      <a:pt x="230182" y="97060"/>
                    </a:moveTo>
                    <a:cubicBezTo>
                      <a:pt x="222902" y="93098"/>
                      <a:pt x="214529" y="91592"/>
                      <a:pt x="206327" y="92773"/>
                    </a:cubicBezTo>
                    <a:cubicBezTo>
                      <a:pt x="195075" y="94231"/>
                      <a:pt x="183974" y="96688"/>
                      <a:pt x="173159" y="100108"/>
                    </a:cubicBezTo>
                    <a:lnTo>
                      <a:pt x="220678" y="127445"/>
                    </a:lnTo>
                    <a:cubicBezTo>
                      <a:pt x="240636" y="115157"/>
                      <a:pt x="243867" y="104966"/>
                      <a:pt x="230182" y="97060"/>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71" name="Google Shape;1471;p27"/>
            <p:cNvGrpSpPr/>
            <p:nvPr/>
          </p:nvGrpSpPr>
          <p:grpSpPr>
            <a:xfrm>
              <a:off x="3818123" y="3752055"/>
              <a:ext cx="883852" cy="621125"/>
              <a:chOff x="5627748" y="4494180"/>
              <a:chExt cx="883852" cy="621125"/>
            </a:xfrm>
          </p:grpSpPr>
          <p:sp>
            <p:nvSpPr>
              <p:cNvPr id="1472" name="Google Shape;1472;p27"/>
              <p:cNvSpPr/>
              <p:nvPr/>
            </p:nvSpPr>
            <p:spPr>
              <a:xfrm>
                <a:off x="5627748" y="460381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3" name="Google Shape;1473;p27"/>
              <p:cNvSpPr/>
              <p:nvPr/>
            </p:nvSpPr>
            <p:spPr>
              <a:xfrm>
                <a:off x="5627938" y="4746878"/>
                <a:ext cx="87244" cy="116586"/>
              </a:xfrm>
              <a:custGeom>
                <a:avLst/>
                <a:gdLst/>
                <a:ahLst/>
                <a:cxnLst/>
                <a:rect l="l" t="t" r="r" b="b"/>
                <a:pathLst>
                  <a:path w="87244" h="116586" extrusionOk="0">
                    <a:moveTo>
                      <a:pt x="0" y="116586"/>
                    </a:moveTo>
                    <a:lnTo>
                      <a:pt x="0" y="0"/>
                    </a:lnTo>
                    <a:lnTo>
                      <a:pt x="87245"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4" name="Google Shape;1474;p27"/>
              <p:cNvSpPr/>
              <p:nvPr/>
            </p:nvSpPr>
            <p:spPr>
              <a:xfrm>
                <a:off x="6445074" y="4749926"/>
                <a:ext cx="66526" cy="157162"/>
              </a:xfrm>
              <a:custGeom>
                <a:avLst/>
                <a:gdLst/>
                <a:ahLst/>
                <a:cxnLst/>
                <a:rect l="l" t="t" r="r" b="b"/>
                <a:pathLst>
                  <a:path w="66526" h="157162" extrusionOk="0">
                    <a:moveTo>
                      <a:pt x="66527" y="0"/>
                    </a:moveTo>
                    <a:lnTo>
                      <a:pt x="66527" y="109633"/>
                    </a:lnTo>
                    <a:lnTo>
                      <a:pt x="21859" y="157163"/>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5" name="Google Shape;1475;p27"/>
              <p:cNvSpPr/>
              <p:nvPr/>
            </p:nvSpPr>
            <p:spPr>
              <a:xfrm>
                <a:off x="5627748" y="449418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6" name="Google Shape;1476;p27"/>
              <p:cNvSpPr/>
              <p:nvPr/>
            </p:nvSpPr>
            <p:spPr>
              <a:xfrm>
                <a:off x="5753825" y="4563879"/>
                <a:ext cx="632535" cy="366022"/>
              </a:xfrm>
              <a:custGeom>
                <a:avLst/>
                <a:gdLst/>
                <a:ahLst/>
                <a:cxnLst/>
                <a:rect l="l" t="t" r="r" b="b"/>
                <a:pathLst>
                  <a:path w="632535" h="366022" extrusionOk="0">
                    <a:moveTo>
                      <a:pt x="632040" y="194048"/>
                    </a:moveTo>
                    <a:cubicBezTo>
                      <a:pt x="627573" y="237101"/>
                      <a:pt x="596971" y="279773"/>
                      <a:pt x="539948" y="312444"/>
                    </a:cubicBezTo>
                    <a:cubicBezTo>
                      <a:pt x="416399" y="383882"/>
                      <a:pt x="216059" y="383882"/>
                      <a:pt x="92510" y="312444"/>
                    </a:cubicBezTo>
                    <a:cubicBezTo>
                      <a:pt x="35487" y="279487"/>
                      <a:pt x="4980" y="237101"/>
                      <a:pt x="608" y="194048"/>
                    </a:cubicBezTo>
                    <a:cubicBezTo>
                      <a:pt x="-4809" y="143566"/>
                      <a:pt x="25983" y="92131"/>
                      <a:pt x="92510" y="53650"/>
                    </a:cubicBezTo>
                    <a:cubicBezTo>
                      <a:pt x="216059" y="-17883"/>
                      <a:pt x="416399" y="-17883"/>
                      <a:pt x="539948" y="53650"/>
                    </a:cubicBezTo>
                    <a:cubicBezTo>
                      <a:pt x="606189" y="92131"/>
                      <a:pt x="636887" y="143566"/>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7" name="Google Shape;1477;p27"/>
              <p:cNvSpPr/>
              <p:nvPr/>
            </p:nvSpPr>
            <p:spPr>
              <a:xfrm>
                <a:off x="5754433" y="4585787"/>
                <a:ext cx="631431" cy="344114"/>
              </a:xfrm>
              <a:custGeom>
                <a:avLst/>
                <a:gdLst/>
                <a:ahLst/>
                <a:cxnLst/>
                <a:rect l="l" t="t" r="r" b="b"/>
                <a:pathLst>
                  <a:path w="631431" h="344114" extrusionOk="0">
                    <a:moveTo>
                      <a:pt x="631432" y="172140"/>
                    </a:moveTo>
                    <a:cubicBezTo>
                      <a:pt x="626965" y="215194"/>
                      <a:pt x="596363" y="257865"/>
                      <a:pt x="539340" y="290536"/>
                    </a:cubicBezTo>
                    <a:cubicBezTo>
                      <a:pt x="415791" y="361974"/>
                      <a:pt x="215451" y="361974"/>
                      <a:pt x="91902" y="290536"/>
                    </a:cubicBezTo>
                    <a:cubicBezTo>
                      <a:pt x="34879" y="257580"/>
                      <a:pt x="4372" y="215194"/>
                      <a:pt x="0" y="172140"/>
                    </a:cubicBezTo>
                    <a:cubicBezTo>
                      <a:pt x="4372" y="128992"/>
                      <a:pt x="34974" y="86415"/>
                      <a:pt x="91902" y="53649"/>
                    </a:cubicBezTo>
                    <a:cubicBezTo>
                      <a:pt x="215451" y="-17883"/>
                      <a:pt x="415791" y="-17883"/>
                      <a:pt x="539340" y="53649"/>
                    </a:cubicBezTo>
                    <a:cubicBezTo>
                      <a:pt x="595983" y="86606"/>
                      <a:pt x="626585" y="129088"/>
                      <a:pt x="631432"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8" name="Google Shape;1478;p27"/>
              <p:cNvSpPr/>
              <p:nvPr/>
            </p:nvSpPr>
            <p:spPr>
              <a:xfrm>
                <a:off x="5915333" y="4668297"/>
                <a:ext cx="294899" cy="185261"/>
              </a:xfrm>
              <a:custGeom>
                <a:avLst/>
                <a:gdLst/>
                <a:ahLst/>
                <a:cxnLst/>
                <a:rect l="l" t="t" r="r" b="b"/>
                <a:pathLst>
                  <a:path w="294899" h="185261" extrusionOk="0">
                    <a:moveTo>
                      <a:pt x="149685" y="29718"/>
                    </a:moveTo>
                    <a:cubicBezTo>
                      <a:pt x="145807" y="29718"/>
                      <a:pt x="141929" y="30004"/>
                      <a:pt x="138090" y="30575"/>
                    </a:cubicBezTo>
                    <a:cubicBezTo>
                      <a:pt x="132958" y="31337"/>
                      <a:pt x="127066" y="32385"/>
                      <a:pt x="120603" y="33719"/>
                    </a:cubicBezTo>
                    <a:cubicBezTo>
                      <a:pt x="114140" y="35052"/>
                      <a:pt x="107488" y="36862"/>
                      <a:pt x="100550" y="38958"/>
                    </a:cubicBezTo>
                    <a:cubicBezTo>
                      <a:pt x="93821" y="41015"/>
                      <a:pt x="87245" y="43567"/>
                      <a:pt x="80877" y="46577"/>
                    </a:cubicBezTo>
                    <a:lnTo>
                      <a:pt x="131722" y="76010"/>
                    </a:lnTo>
                    <a:lnTo>
                      <a:pt x="140751" y="72771"/>
                    </a:lnTo>
                    <a:cubicBezTo>
                      <a:pt x="153771" y="68485"/>
                      <a:pt x="165936" y="64866"/>
                      <a:pt x="177341" y="61817"/>
                    </a:cubicBezTo>
                    <a:cubicBezTo>
                      <a:pt x="188099" y="58931"/>
                      <a:pt x="199114" y="57122"/>
                      <a:pt x="210224" y="56388"/>
                    </a:cubicBezTo>
                    <a:cubicBezTo>
                      <a:pt x="220374" y="55693"/>
                      <a:pt x="230571" y="56369"/>
                      <a:pt x="240541" y="58388"/>
                    </a:cubicBezTo>
                    <a:cubicBezTo>
                      <a:pt x="250586" y="60636"/>
                      <a:pt x="260204" y="64465"/>
                      <a:pt x="269052" y="69723"/>
                    </a:cubicBezTo>
                    <a:cubicBezTo>
                      <a:pt x="277853" y="74086"/>
                      <a:pt x="285380" y="80639"/>
                      <a:pt x="290911" y="88773"/>
                    </a:cubicBezTo>
                    <a:cubicBezTo>
                      <a:pt x="294665" y="94679"/>
                      <a:pt x="295834" y="101880"/>
                      <a:pt x="294142" y="108680"/>
                    </a:cubicBezTo>
                    <a:cubicBezTo>
                      <a:pt x="292032" y="116177"/>
                      <a:pt x="287927" y="122958"/>
                      <a:pt x="282262" y="128302"/>
                    </a:cubicBezTo>
                    <a:cubicBezTo>
                      <a:pt x="275287" y="135331"/>
                      <a:pt x="267503" y="141504"/>
                      <a:pt x="259073" y="146685"/>
                    </a:cubicBezTo>
                    <a:lnTo>
                      <a:pt x="291386" y="165735"/>
                    </a:lnTo>
                    <a:lnTo>
                      <a:pt x="273804" y="175927"/>
                    </a:lnTo>
                    <a:lnTo>
                      <a:pt x="241206" y="156877"/>
                    </a:lnTo>
                    <a:cubicBezTo>
                      <a:pt x="225696" y="164592"/>
                      <a:pt x="209454" y="170745"/>
                      <a:pt x="192737" y="175260"/>
                    </a:cubicBezTo>
                    <a:cubicBezTo>
                      <a:pt x="175212" y="180099"/>
                      <a:pt x="157316" y="183442"/>
                      <a:pt x="139230" y="185261"/>
                    </a:cubicBezTo>
                    <a:lnTo>
                      <a:pt x="122219" y="154686"/>
                    </a:lnTo>
                    <a:cubicBezTo>
                      <a:pt x="125355" y="154686"/>
                      <a:pt x="130107" y="154686"/>
                      <a:pt x="136474" y="153638"/>
                    </a:cubicBezTo>
                    <a:cubicBezTo>
                      <a:pt x="142842" y="152591"/>
                      <a:pt x="149875" y="151638"/>
                      <a:pt x="157763" y="149924"/>
                    </a:cubicBezTo>
                    <a:cubicBezTo>
                      <a:pt x="165651" y="148209"/>
                      <a:pt x="173824" y="146114"/>
                      <a:pt x="182568" y="143542"/>
                    </a:cubicBezTo>
                    <a:cubicBezTo>
                      <a:pt x="191074" y="141037"/>
                      <a:pt x="199370" y="137846"/>
                      <a:pt x="207373" y="134017"/>
                    </a:cubicBezTo>
                    <a:lnTo>
                      <a:pt x="156907" y="104966"/>
                    </a:lnTo>
                    <a:lnTo>
                      <a:pt x="150255" y="107252"/>
                    </a:lnTo>
                    <a:lnTo>
                      <a:pt x="143317" y="109442"/>
                    </a:lnTo>
                    <a:cubicBezTo>
                      <a:pt x="130677" y="113633"/>
                      <a:pt x="118987" y="116872"/>
                      <a:pt x="108438" y="118967"/>
                    </a:cubicBezTo>
                    <a:cubicBezTo>
                      <a:pt x="98640" y="121244"/>
                      <a:pt x="88651" y="122577"/>
                      <a:pt x="78596" y="122968"/>
                    </a:cubicBezTo>
                    <a:cubicBezTo>
                      <a:pt x="69748" y="123282"/>
                      <a:pt x="60900" y="122454"/>
                      <a:pt x="52271" y="120491"/>
                    </a:cubicBezTo>
                    <a:cubicBezTo>
                      <a:pt x="43746" y="118510"/>
                      <a:pt x="35554" y="115300"/>
                      <a:pt x="27941" y="110966"/>
                    </a:cubicBezTo>
                    <a:cubicBezTo>
                      <a:pt x="19635" y="106528"/>
                      <a:pt x="12402" y="100317"/>
                      <a:pt x="6748" y="92774"/>
                    </a:cubicBezTo>
                    <a:cubicBezTo>
                      <a:pt x="2689" y="87068"/>
                      <a:pt x="684" y="80153"/>
                      <a:pt x="1045" y="73152"/>
                    </a:cubicBezTo>
                    <a:cubicBezTo>
                      <a:pt x="1815" y="65865"/>
                      <a:pt x="4723" y="58969"/>
                      <a:pt x="9409" y="53340"/>
                    </a:cubicBezTo>
                    <a:cubicBezTo>
                      <a:pt x="15244" y="45977"/>
                      <a:pt x="22163" y="39557"/>
                      <a:pt x="29937" y="34290"/>
                    </a:cubicBezTo>
                    <a:lnTo>
                      <a:pt x="0" y="16955"/>
                    </a:lnTo>
                    <a:lnTo>
                      <a:pt x="17677" y="6763"/>
                    </a:lnTo>
                    <a:lnTo>
                      <a:pt x="47329" y="24003"/>
                    </a:lnTo>
                    <a:cubicBezTo>
                      <a:pt x="61242" y="17050"/>
                      <a:pt x="75869" y="11659"/>
                      <a:pt x="90951" y="7906"/>
                    </a:cubicBezTo>
                    <a:cubicBezTo>
                      <a:pt x="105283" y="4220"/>
                      <a:pt x="119862" y="1581"/>
                      <a:pt x="134574" y="0"/>
                    </a:cubicBezTo>
                    <a:close/>
                    <a:moveTo>
                      <a:pt x="63390" y="83058"/>
                    </a:moveTo>
                    <a:cubicBezTo>
                      <a:pt x="70071" y="86897"/>
                      <a:pt x="77779" y="88563"/>
                      <a:pt x="85439" y="87821"/>
                    </a:cubicBezTo>
                    <a:cubicBezTo>
                      <a:pt x="95722" y="86639"/>
                      <a:pt x="105853" y="84372"/>
                      <a:pt x="115661" y="81058"/>
                    </a:cubicBezTo>
                    <a:lnTo>
                      <a:pt x="68142" y="53435"/>
                    </a:lnTo>
                    <a:cubicBezTo>
                      <a:pt x="50655" y="64961"/>
                      <a:pt x="49039" y="75152"/>
                      <a:pt x="63390" y="83058"/>
                    </a:cubicBezTo>
                    <a:close/>
                    <a:moveTo>
                      <a:pt x="230182" y="96965"/>
                    </a:moveTo>
                    <a:cubicBezTo>
                      <a:pt x="222930" y="93021"/>
                      <a:pt x="214586" y="91545"/>
                      <a:pt x="206422" y="92774"/>
                    </a:cubicBezTo>
                    <a:cubicBezTo>
                      <a:pt x="195170" y="94193"/>
                      <a:pt x="184069" y="96622"/>
                      <a:pt x="173254" y="100013"/>
                    </a:cubicBezTo>
                    <a:lnTo>
                      <a:pt x="220773" y="127445"/>
                    </a:lnTo>
                    <a:cubicBezTo>
                      <a:pt x="240636" y="115062"/>
                      <a:pt x="243867" y="104966"/>
                      <a:pt x="230182" y="9696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9" name="Google Shape;1479;p27"/>
              <p:cNvSpPr/>
              <p:nvPr/>
            </p:nvSpPr>
            <p:spPr>
              <a:xfrm>
                <a:off x="6037741" y="4805743"/>
                <a:ext cx="19007" cy="25526"/>
              </a:xfrm>
              <a:custGeom>
                <a:avLst/>
                <a:gdLst/>
                <a:ahLst/>
                <a:cxnLst/>
                <a:rect l="l" t="t" r="r" b="b"/>
                <a:pathLst>
                  <a:path w="19007" h="25526"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0" name="Google Shape;1480;p27"/>
              <p:cNvSpPr/>
              <p:nvPr/>
            </p:nvSpPr>
            <p:spPr>
              <a:xfrm>
                <a:off x="6164902" y="4816601"/>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1" name="Google Shape;1481;p27"/>
              <p:cNvSpPr/>
              <p:nvPr/>
            </p:nvSpPr>
            <p:spPr>
              <a:xfrm>
                <a:off x="6178968" y="4753356"/>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2" name="Google Shape;1482;p27"/>
              <p:cNvSpPr/>
              <p:nvPr/>
            </p:nvSpPr>
            <p:spPr>
              <a:xfrm>
                <a:off x="6080128" y="4759737"/>
                <a:ext cx="47423" cy="33147"/>
              </a:xfrm>
              <a:custGeom>
                <a:avLst/>
                <a:gdLst/>
                <a:ahLst/>
                <a:cxnLst/>
                <a:rect l="l" t="t" r="r" b="b"/>
                <a:pathLst>
                  <a:path w="47423" h="33147" extrusionOk="0">
                    <a:moveTo>
                      <a:pt x="0" y="10096"/>
                    </a:moveTo>
                    <a:lnTo>
                      <a:pt x="10454" y="0"/>
                    </a:lnTo>
                    <a:lnTo>
                      <a:pt x="47424" y="25622"/>
                    </a:lnTo>
                    <a:lnTo>
                      <a:pt x="45143" y="33147"/>
                    </a:lnTo>
                    <a:cubicBezTo>
                      <a:pt x="45143" y="33147"/>
                      <a:pt x="17582" y="21527"/>
                      <a:pt x="16632" y="20860"/>
                    </a:cubicBezTo>
                    <a:cubicBezTo>
                      <a:pt x="15681" y="2019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3" name="Google Shape;1483;p27"/>
              <p:cNvSpPr/>
              <p:nvPr/>
            </p:nvSpPr>
            <p:spPr>
              <a:xfrm>
                <a:off x="5983570" y="4704588"/>
                <a:ext cx="59018" cy="38957"/>
              </a:xfrm>
              <a:custGeom>
                <a:avLst/>
                <a:gdLst/>
                <a:ahLst/>
                <a:cxnLst/>
                <a:rect l="l" t="t" r="r" b="b"/>
                <a:pathLst>
                  <a:path w="59018" h="38957" extrusionOk="0">
                    <a:moveTo>
                      <a:pt x="0" y="11144"/>
                    </a:moveTo>
                    <a:lnTo>
                      <a:pt x="48945" y="38957"/>
                    </a:lnTo>
                    <a:lnTo>
                      <a:pt x="59019" y="31718"/>
                    </a:lnTo>
                    <a:cubicBezTo>
                      <a:pt x="59019" y="31718"/>
                      <a:pt x="52841" y="24574"/>
                      <a:pt x="52366" y="23908"/>
                    </a:cubicBezTo>
                    <a:cubicBezTo>
                      <a:pt x="47966" y="18878"/>
                      <a:pt x="42796" y="14573"/>
                      <a:pt x="37065" y="11144"/>
                    </a:cubicBezTo>
                    <a:cubicBezTo>
                      <a:pt x="33453" y="10477"/>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4" name="Google Shape;1484;p27"/>
              <p:cNvSpPr/>
              <p:nvPr/>
            </p:nvSpPr>
            <p:spPr>
              <a:xfrm>
                <a:off x="6037741" y="4673441"/>
                <a:ext cx="27275" cy="24574"/>
              </a:xfrm>
              <a:custGeom>
                <a:avLst/>
                <a:gdLst/>
                <a:ahLst/>
                <a:cxnLst/>
                <a:rect l="l" t="t" r="r" b="b"/>
                <a:pathLst>
                  <a:path w="27275" h="24574" extrusionOk="0">
                    <a:moveTo>
                      <a:pt x="27276" y="24575"/>
                    </a:moveTo>
                    <a:lnTo>
                      <a:pt x="27276" y="7334"/>
                    </a:lnTo>
                    <a:lnTo>
                      <a:pt x="4847" y="0"/>
                    </a:lnTo>
                    <a:lnTo>
                      <a:pt x="0" y="13526"/>
                    </a:lnTo>
                    <a:lnTo>
                      <a:pt x="1141" y="19717"/>
                    </a:lnTo>
                    <a:lnTo>
                      <a:pt x="27276"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5" name="Google Shape;1485;p27"/>
              <p:cNvSpPr/>
              <p:nvPr/>
            </p:nvSpPr>
            <p:spPr>
              <a:xfrm>
                <a:off x="5915523" y="4668392"/>
                <a:ext cx="26135" cy="19526"/>
              </a:xfrm>
              <a:custGeom>
                <a:avLst/>
                <a:gdLst/>
                <a:ahLst/>
                <a:cxnLst/>
                <a:rect l="l" t="t" r="r" b="b"/>
                <a:pathLst>
                  <a:path w="26135" h="19526" extrusionOk="0">
                    <a:moveTo>
                      <a:pt x="0" y="17145"/>
                    </a:moveTo>
                    <a:lnTo>
                      <a:pt x="0" y="0"/>
                    </a:lnTo>
                    <a:lnTo>
                      <a:pt x="26135" y="2858"/>
                    </a:lnTo>
                    <a:lnTo>
                      <a:pt x="17677" y="19526"/>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6" name="Google Shape;1486;p27"/>
              <p:cNvSpPr/>
              <p:nvPr/>
            </p:nvSpPr>
            <p:spPr>
              <a:xfrm>
                <a:off x="5916473" y="4725638"/>
                <a:ext cx="29936" cy="30289"/>
              </a:xfrm>
              <a:custGeom>
                <a:avLst/>
                <a:gdLst/>
                <a:ahLst/>
                <a:cxnLst/>
                <a:rect l="l" t="t" r="r" b="b"/>
                <a:pathLst>
                  <a:path w="29936" h="30289" extrusionOk="0">
                    <a:moveTo>
                      <a:pt x="0" y="17812"/>
                    </a:moveTo>
                    <a:lnTo>
                      <a:pt x="0" y="0"/>
                    </a:lnTo>
                    <a:lnTo>
                      <a:pt x="29937" y="0"/>
                    </a:lnTo>
                    <a:lnTo>
                      <a:pt x="22619" y="16002"/>
                    </a:lnTo>
                    <a:lnTo>
                      <a:pt x="969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7" name="Google Shape;1487;p27"/>
              <p:cNvSpPr/>
              <p:nvPr/>
            </p:nvSpPr>
            <p:spPr>
              <a:xfrm>
                <a:off x="5915428" y="4651533"/>
                <a:ext cx="294626" cy="184784"/>
              </a:xfrm>
              <a:custGeom>
                <a:avLst/>
                <a:gdLst/>
                <a:ahLst/>
                <a:cxnLst/>
                <a:rect l="l" t="t" r="r" b="b"/>
                <a:pathLst>
                  <a:path w="294626" h="184784" extrusionOk="0">
                    <a:moveTo>
                      <a:pt x="149590" y="29242"/>
                    </a:moveTo>
                    <a:cubicBezTo>
                      <a:pt x="145702" y="29232"/>
                      <a:pt x="141825" y="29546"/>
                      <a:pt x="137995" y="30194"/>
                    </a:cubicBezTo>
                    <a:cubicBezTo>
                      <a:pt x="132863" y="30956"/>
                      <a:pt x="126971" y="32004"/>
                      <a:pt x="120508" y="33338"/>
                    </a:cubicBezTo>
                    <a:cubicBezTo>
                      <a:pt x="114045" y="34671"/>
                      <a:pt x="107393" y="36481"/>
                      <a:pt x="100455" y="38576"/>
                    </a:cubicBezTo>
                    <a:cubicBezTo>
                      <a:pt x="93660" y="40595"/>
                      <a:pt x="87017" y="43110"/>
                      <a:pt x="80592" y="46101"/>
                    </a:cubicBezTo>
                    <a:lnTo>
                      <a:pt x="131437" y="75533"/>
                    </a:lnTo>
                    <a:lnTo>
                      <a:pt x="140466" y="72295"/>
                    </a:lnTo>
                    <a:cubicBezTo>
                      <a:pt x="153486" y="68008"/>
                      <a:pt x="165651" y="64294"/>
                      <a:pt x="177056" y="61341"/>
                    </a:cubicBezTo>
                    <a:cubicBezTo>
                      <a:pt x="187804" y="58417"/>
                      <a:pt x="198819" y="56597"/>
                      <a:pt x="209939" y="55912"/>
                    </a:cubicBezTo>
                    <a:cubicBezTo>
                      <a:pt x="220089" y="55216"/>
                      <a:pt x="230286" y="55893"/>
                      <a:pt x="240256" y="57912"/>
                    </a:cubicBezTo>
                    <a:cubicBezTo>
                      <a:pt x="250311" y="60122"/>
                      <a:pt x="259938" y="63951"/>
                      <a:pt x="268767" y="69247"/>
                    </a:cubicBezTo>
                    <a:cubicBezTo>
                      <a:pt x="277568" y="73609"/>
                      <a:pt x="285095" y="80162"/>
                      <a:pt x="290626" y="88297"/>
                    </a:cubicBezTo>
                    <a:cubicBezTo>
                      <a:pt x="294399" y="94202"/>
                      <a:pt x="295568" y="101403"/>
                      <a:pt x="293857" y="108204"/>
                    </a:cubicBezTo>
                    <a:cubicBezTo>
                      <a:pt x="291719" y="115691"/>
                      <a:pt x="287613" y="122472"/>
                      <a:pt x="281977" y="127825"/>
                    </a:cubicBezTo>
                    <a:cubicBezTo>
                      <a:pt x="275002" y="134855"/>
                      <a:pt x="267218" y="141027"/>
                      <a:pt x="258788" y="146209"/>
                    </a:cubicBezTo>
                    <a:lnTo>
                      <a:pt x="291101" y="165259"/>
                    </a:lnTo>
                    <a:lnTo>
                      <a:pt x="273519" y="175450"/>
                    </a:lnTo>
                    <a:lnTo>
                      <a:pt x="240921" y="156400"/>
                    </a:lnTo>
                    <a:cubicBezTo>
                      <a:pt x="225392" y="164068"/>
                      <a:pt x="209159" y="170231"/>
                      <a:pt x="192452" y="174784"/>
                    </a:cubicBezTo>
                    <a:cubicBezTo>
                      <a:pt x="174927" y="179622"/>
                      <a:pt x="157031" y="182966"/>
                      <a:pt x="138945" y="184785"/>
                    </a:cubicBezTo>
                    <a:lnTo>
                      <a:pt x="121934" y="154210"/>
                    </a:lnTo>
                    <a:cubicBezTo>
                      <a:pt x="126704" y="154086"/>
                      <a:pt x="131466" y="153705"/>
                      <a:pt x="136189" y="153067"/>
                    </a:cubicBezTo>
                    <a:cubicBezTo>
                      <a:pt x="143346" y="152248"/>
                      <a:pt x="150454" y="151038"/>
                      <a:pt x="157478" y="149447"/>
                    </a:cubicBezTo>
                    <a:cubicBezTo>
                      <a:pt x="165271" y="147733"/>
                      <a:pt x="173539" y="145637"/>
                      <a:pt x="182283" y="143065"/>
                    </a:cubicBezTo>
                    <a:cubicBezTo>
                      <a:pt x="190779" y="140513"/>
                      <a:pt x="199066" y="137331"/>
                      <a:pt x="207087" y="133540"/>
                    </a:cubicBezTo>
                    <a:lnTo>
                      <a:pt x="156812" y="104584"/>
                    </a:lnTo>
                    <a:lnTo>
                      <a:pt x="150160" y="106871"/>
                    </a:lnTo>
                    <a:lnTo>
                      <a:pt x="143222" y="108966"/>
                    </a:lnTo>
                    <a:cubicBezTo>
                      <a:pt x="130582" y="113157"/>
                      <a:pt x="118892" y="116491"/>
                      <a:pt x="108343" y="118491"/>
                    </a:cubicBezTo>
                    <a:cubicBezTo>
                      <a:pt x="98545" y="120767"/>
                      <a:pt x="88556" y="122101"/>
                      <a:pt x="78501" y="122491"/>
                    </a:cubicBezTo>
                    <a:cubicBezTo>
                      <a:pt x="69710" y="122949"/>
                      <a:pt x="60891" y="122282"/>
                      <a:pt x="52271" y="120491"/>
                    </a:cubicBezTo>
                    <a:cubicBezTo>
                      <a:pt x="43736" y="118548"/>
                      <a:pt x="35535" y="115338"/>
                      <a:pt x="27941" y="110966"/>
                    </a:cubicBezTo>
                    <a:cubicBezTo>
                      <a:pt x="19597" y="106585"/>
                      <a:pt x="12355" y="100365"/>
                      <a:pt x="6748" y="92773"/>
                    </a:cubicBezTo>
                    <a:cubicBezTo>
                      <a:pt x="2671" y="87078"/>
                      <a:pt x="656" y="80153"/>
                      <a:pt x="1045" y="73152"/>
                    </a:cubicBezTo>
                    <a:cubicBezTo>
                      <a:pt x="1825" y="65865"/>
                      <a:pt x="4733" y="58979"/>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295" y="82391"/>
                    </a:moveTo>
                    <a:cubicBezTo>
                      <a:pt x="69976" y="86230"/>
                      <a:pt x="77684" y="87897"/>
                      <a:pt x="85344" y="87154"/>
                    </a:cubicBezTo>
                    <a:cubicBezTo>
                      <a:pt x="95637" y="85973"/>
                      <a:pt x="105768" y="83677"/>
                      <a:pt x="115566" y="80296"/>
                    </a:cubicBezTo>
                    <a:lnTo>
                      <a:pt x="68047" y="52769"/>
                    </a:lnTo>
                    <a:cubicBezTo>
                      <a:pt x="50560" y="64484"/>
                      <a:pt x="48944" y="74390"/>
                      <a:pt x="63295" y="82391"/>
                    </a:cubicBezTo>
                    <a:close/>
                    <a:moveTo>
                      <a:pt x="230087" y="96298"/>
                    </a:moveTo>
                    <a:cubicBezTo>
                      <a:pt x="222826" y="92364"/>
                      <a:pt x="214501" y="90859"/>
                      <a:pt x="206327" y="92012"/>
                    </a:cubicBezTo>
                    <a:cubicBezTo>
                      <a:pt x="195084" y="93516"/>
                      <a:pt x="183993" y="95974"/>
                      <a:pt x="173159" y="99346"/>
                    </a:cubicBezTo>
                    <a:lnTo>
                      <a:pt x="220678" y="126682"/>
                    </a:lnTo>
                    <a:cubicBezTo>
                      <a:pt x="240541" y="114681"/>
                      <a:pt x="243772" y="104489"/>
                      <a:pt x="230087" y="96583"/>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88" name="Google Shape;1488;p27"/>
            <p:cNvGrpSpPr/>
            <p:nvPr/>
          </p:nvGrpSpPr>
          <p:grpSpPr>
            <a:xfrm>
              <a:off x="2205711" y="4330032"/>
              <a:ext cx="883852" cy="621125"/>
              <a:chOff x="4015336" y="5072157"/>
              <a:chExt cx="883852" cy="621125"/>
            </a:xfrm>
          </p:grpSpPr>
          <p:sp>
            <p:nvSpPr>
              <p:cNvPr id="1489" name="Google Shape;1489;p27"/>
              <p:cNvSpPr/>
              <p:nvPr/>
            </p:nvSpPr>
            <p:spPr>
              <a:xfrm>
                <a:off x="4015336" y="518179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0" name="Google Shape;1490;p27"/>
              <p:cNvSpPr/>
              <p:nvPr/>
            </p:nvSpPr>
            <p:spPr>
              <a:xfrm>
                <a:off x="4015526" y="5324856"/>
                <a:ext cx="87244" cy="116490"/>
              </a:xfrm>
              <a:custGeom>
                <a:avLst/>
                <a:gdLst/>
                <a:ahLst/>
                <a:cxnLst/>
                <a:rect l="l" t="t" r="r" b="b"/>
                <a:pathLst>
                  <a:path w="87244" h="116490" extrusionOk="0">
                    <a:moveTo>
                      <a:pt x="0" y="116491"/>
                    </a:moveTo>
                    <a:lnTo>
                      <a:pt x="0" y="0"/>
                    </a:lnTo>
                    <a:lnTo>
                      <a:pt x="87245"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1" name="Google Shape;1491;p27"/>
              <p:cNvSpPr/>
              <p:nvPr/>
            </p:nvSpPr>
            <p:spPr>
              <a:xfrm>
                <a:off x="4832661" y="5327903"/>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2" name="Google Shape;1492;p27"/>
              <p:cNvSpPr/>
              <p:nvPr/>
            </p:nvSpPr>
            <p:spPr>
              <a:xfrm>
                <a:off x="4015336" y="5072157"/>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3" name="Google Shape;1493;p27"/>
              <p:cNvSpPr/>
              <p:nvPr/>
            </p:nvSpPr>
            <p:spPr>
              <a:xfrm>
                <a:off x="4141033" y="5141785"/>
                <a:ext cx="632610" cy="366093"/>
              </a:xfrm>
              <a:custGeom>
                <a:avLst/>
                <a:gdLst/>
                <a:ahLst/>
                <a:cxnLst/>
                <a:rect l="l" t="t" r="r" b="b"/>
                <a:pathLst>
                  <a:path w="632610" h="366093" extrusionOk="0">
                    <a:moveTo>
                      <a:pt x="632040" y="194024"/>
                    </a:moveTo>
                    <a:cubicBezTo>
                      <a:pt x="627573" y="237173"/>
                      <a:pt x="596971" y="279749"/>
                      <a:pt x="539948" y="312515"/>
                    </a:cubicBezTo>
                    <a:cubicBezTo>
                      <a:pt x="416399" y="383953"/>
                      <a:pt x="216059" y="383953"/>
                      <a:pt x="92510" y="312515"/>
                    </a:cubicBezTo>
                    <a:cubicBezTo>
                      <a:pt x="35487" y="279559"/>
                      <a:pt x="4980" y="237173"/>
                      <a:pt x="608" y="194024"/>
                    </a:cubicBezTo>
                    <a:cubicBezTo>
                      <a:pt x="-4809" y="143637"/>
                      <a:pt x="25983" y="92107"/>
                      <a:pt x="92510" y="53721"/>
                    </a:cubicBezTo>
                    <a:cubicBezTo>
                      <a:pt x="216059" y="-17907"/>
                      <a:pt x="416399" y="-17907"/>
                      <a:pt x="539948" y="53721"/>
                    </a:cubicBezTo>
                    <a:cubicBezTo>
                      <a:pt x="606569" y="92107"/>
                      <a:pt x="637267" y="143637"/>
                      <a:pt x="632040"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4" name="Google Shape;1494;p27"/>
              <p:cNvSpPr/>
              <p:nvPr/>
            </p:nvSpPr>
            <p:spPr>
              <a:xfrm>
                <a:off x="4141641" y="5163692"/>
                <a:ext cx="631431" cy="344185"/>
              </a:xfrm>
              <a:custGeom>
                <a:avLst/>
                <a:gdLst/>
                <a:ahLst/>
                <a:cxnLst/>
                <a:rect l="l" t="t" r="r" b="b"/>
                <a:pathLst>
                  <a:path w="631431" h="344185" extrusionOk="0">
                    <a:moveTo>
                      <a:pt x="631432" y="172117"/>
                    </a:moveTo>
                    <a:cubicBezTo>
                      <a:pt x="626965" y="215265"/>
                      <a:pt x="596363" y="257842"/>
                      <a:pt x="539340" y="290608"/>
                    </a:cubicBezTo>
                    <a:cubicBezTo>
                      <a:pt x="415791" y="362045"/>
                      <a:pt x="215451" y="362045"/>
                      <a:pt x="91902" y="290608"/>
                    </a:cubicBezTo>
                    <a:cubicBezTo>
                      <a:pt x="34879" y="257651"/>
                      <a:pt x="4372" y="215265"/>
                      <a:pt x="0" y="172117"/>
                    </a:cubicBezTo>
                    <a:cubicBezTo>
                      <a:pt x="4372" y="129064"/>
                      <a:pt x="34974" y="86392"/>
                      <a:pt x="91902" y="53721"/>
                    </a:cubicBezTo>
                    <a:cubicBezTo>
                      <a:pt x="215451" y="-17907"/>
                      <a:pt x="415791" y="-17907"/>
                      <a:pt x="539340" y="53721"/>
                    </a:cubicBezTo>
                    <a:cubicBezTo>
                      <a:pt x="596363" y="86678"/>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5" name="Google Shape;1495;p27"/>
              <p:cNvSpPr/>
              <p:nvPr/>
            </p:nvSpPr>
            <p:spPr>
              <a:xfrm>
                <a:off x="4303110" y="5245703"/>
                <a:ext cx="294907" cy="185737"/>
              </a:xfrm>
              <a:custGeom>
                <a:avLst/>
                <a:gdLst/>
                <a:ahLst/>
                <a:cxnLst/>
                <a:rect l="l" t="t" r="r" b="b"/>
                <a:pathLst>
                  <a:path w="294907" h="185737" extrusionOk="0">
                    <a:moveTo>
                      <a:pt x="149495" y="30194"/>
                    </a:moveTo>
                    <a:cubicBezTo>
                      <a:pt x="145610" y="30184"/>
                      <a:pt x="141732" y="30509"/>
                      <a:pt x="137900" y="31147"/>
                    </a:cubicBezTo>
                    <a:cubicBezTo>
                      <a:pt x="132768" y="31909"/>
                      <a:pt x="126876" y="32956"/>
                      <a:pt x="120413" y="34290"/>
                    </a:cubicBezTo>
                    <a:cubicBezTo>
                      <a:pt x="113950" y="35623"/>
                      <a:pt x="107298" y="37433"/>
                      <a:pt x="100360" y="39529"/>
                    </a:cubicBezTo>
                    <a:cubicBezTo>
                      <a:pt x="93565" y="41548"/>
                      <a:pt x="86926" y="44062"/>
                      <a:pt x="80497" y="47054"/>
                    </a:cubicBezTo>
                    <a:lnTo>
                      <a:pt x="131342" y="76486"/>
                    </a:lnTo>
                    <a:lnTo>
                      <a:pt x="140846" y="73247"/>
                    </a:lnTo>
                    <a:cubicBezTo>
                      <a:pt x="153771" y="68961"/>
                      <a:pt x="165936" y="65246"/>
                      <a:pt x="177341" y="62293"/>
                    </a:cubicBezTo>
                    <a:cubicBezTo>
                      <a:pt x="188089" y="59369"/>
                      <a:pt x="199107" y="57550"/>
                      <a:pt x="210224" y="56864"/>
                    </a:cubicBezTo>
                    <a:cubicBezTo>
                      <a:pt x="220373" y="56169"/>
                      <a:pt x="230569" y="56845"/>
                      <a:pt x="240541" y="58864"/>
                    </a:cubicBezTo>
                    <a:cubicBezTo>
                      <a:pt x="250594" y="61074"/>
                      <a:pt x="260223" y="64894"/>
                      <a:pt x="269052" y="70199"/>
                    </a:cubicBezTo>
                    <a:cubicBezTo>
                      <a:pt x="277853" y="74600"/>
                      <a:pt x="285403" y="81153"/>
                      <a:pt x="291006" y="89249"/>
                    </a:cubicBezTo>
                    <a:cubicBezTo>
                      <a:pt x="294700" y="95183"/>
                      <a:pt x="295831" y="102365"/>
                      <a:pt x="294142" y="109156"/>
                    </a:cubicBezTo>
                    <a:cubicBezTo>
                      <a:pt x="292005" y="116643"/>
                      <a:pt x="287902" y="123425"/>
                      <a:pt x="282263" y="128778"/>
                    </a:cubicBezTo>
                    <a:cubicBezTo>
                      <a:pt x="275290" y="135807"/>
                      <a:pt x="267506" y="141979"/>
                      <a:pt x="259073" y="147161"/>
                    </a:cubicBezTo>
                    <a:lnTo>
                      <a:pt x="291386" y="166211"/>
                    </a:lnTo>
                    <a:lnTo>
                      <a:pt x="273804" y="176403"/>
                    </a:lnTo>
                    <a:lnTo>
                      <a:pt x="241206" y="157353"/>
                    </a:lnTo>
                    <a:cubicBezTo>
                      <a:pt x="225675" y="165020"/>
                      <a:pt x="209444" y="171183"/>
                      <a:pt x="192737" y="175736"/>
                    </a:cubicBezTo>
                    <a:cubicBezTo>
                      <a:pt x="175214" y="180575"/>
                      <a:pt x="157315" y="183918"/>
                      <a:pt x="139230" y="185738"/>
                    </a:cubicBezTo>
                    <a:lnTo>
                      <a:pt x="122219" y="154972"/>
                    </a:lnTo>
                    <a:cubicBezTo>
                      <a:pt x="126988" y="154848"/>
                      <a:pt x="131746" y="154467"/>
                      <a:pt x="136474" y="153829"/>
                    </a:cubicBezTo>
                    <a:cubicBezTo>
                      <a:pt x="143631" y="153010"/>
                      <a:pt x="150737" y="151800"/>
                      <a:pt x="157763" y="150209"/>
                    </a:cubicBezTo>
                    <a:cubicBezTo>
                      <a:pt x="165556" y="148495"/>
                      <a:pt x="173824" y="146399"/>
                      <a:pt x="182568" y="143827"/>
                    </a:cubicBezTo>
                    <a:cubicBezTo>
                      <a:pt x="191061" y="141275"/>
                      <a:pt x="199352" y="138093"/>
                      <a:pt x="207373" y="134302"/>
                    </a:cubicBezTo>
                    <a:lnTo>
                      <a:pt x="156908" y="105061"/>
                    </a:lnTo>
                    <a:lnTo>
                      <a:pt x="150255" y="107347"/>
                    </a:lnTo>
                    <a:lnTo>
                      <a:pt x="143317" y="109442"/>
                    </a:lnTo>
                    <a:cubicBezTo>
                      <a:pt x="130677" y="113633"/>
                      <a:pt x="118987" y="116967"/>
                      <a:pt x="108438" y="118967"/>
                    </a:cubicBezTo>
                    <a:cubicBezTo>
                      <a:pt x="98639" y="121244"/>
                      <a:pt x="88648" y="122577"/>
                      <a:pt x="78596" y="122968"/>
                    </a:cubicBezTo>
                    <a:cubicBezTo>
                      <a:pt x="69751" y="123282"/>
                      <a:pt x="60903" y="122453"/>
                      <a:pt x="52271" y="120491"/>
                    </a:cubicBezTo>
                    <a:cubicBezTo>
                      <a:pt x="43734" y="118548"/>
                      <a:pt x="35533" y="115338"/>
                      <a:pt x="27941" y="110966"/>
                    </a:cubicBezTo>
                    <a:cubicBezTo>
                      <a:pt x="19598" y="106585"/>
                      <a:pt x="12352" y="100365"/>
                      <a:pt x="6748" y="92773"/>
                    </a:cubicBezTo>
                    <a:cubicBezTo>
                      <a:pt x="2672" y="87078"/>
                      <a:pt x="660" y="80153"/>
                      <a:pt x="1045" y="73152"/>
                    </a:cubicBezTo>
                    <a:cubicBezTo>
                      <a:pt x="1828" y="65865"/>
                      <a:pt x="4737" y="58979"/>
                      <a:pt x="9409" y="53340"/>
                    </a:cubicBezTo>
                    <a:cubicBezTo>
                      <a:pt x="15242" y="45977"/>
                      <a:pt x="22166" y="39557"/>
                      <a:pt x="29937" y="34290"/>
                    </a:cubicBezTo>
                    <a:lnTo>
                      <a:pt x="0" y="16954"/>
                    </a:lnTo>
                    <a:lnTo>
                      <a:pt x="17677" y="6763"/>
                    </a:lnTo>
                    <a:lnTo>
                      <a:pt x="47329" y="23908"/>
                    </a:lnTo>
                    <a:cubicBezTo>
                      <a:pt x="61259" y="17031"/>
                      <a:pt x="75883" y="11668"/>
                      <a:pt x="90951" y="7906"/>
                    </a:cubicBezTo>
                    <a:cubicBezTo>
                      <a:pt x="105285" y="4229"/>
                      <a:pt x="119863" y="1591"/>
                      <a:pt x="134574" y="0"/>
                    </a:cubicBezTo>
                    <a:close/>
                    <a:moveTo>
                      <a:pt x="63200" y="83629"/>
                    </a:moveTo>
                    <a:cubicBezTo>
                      <a:pt x="69880" y="87468"/>
                      <a:pt x="77584" y="89135"/>
                      <a:pt x="85249" y="88392"/>
                    </a:cubicBezTo>
                    <a:cubicBezTo>
                      <a:pt x="95542" y="87211"/>
                      <a:pt x="105675" y="84915"/>
                      <a:pt x="115471" y="81534"/>
                    </a:cubicBezTo>
                    <a:lnTo>
                      <a:pt x="67952" y="54007"/>
                    </a:lnTo>
                    <a:cubicBezTo>
                      <a:pt x="50465" y="65437"/>
                      <a:pt x="48945" y="75343"/>
                      <a:pt x="63200" y="83629"/>
                    </a:cubicBezTo>
                    <a:close/>
                    <a:moveTo>
                      <a:pt x="229992" y="97822"/>
                    </a:moveTo>
                    <a:cubicBezTo>
                      <a:pt x="222731" y="93888"/>
                      <a:pt x="214405" y="92383"/>
                      <a:pt x="206232" y="93535"/>
                    </a:cubicBezTo>
                    <a:cubicBezTo>
                      <a:pt x="194990" y="95040"/>
                      <a:pt x="183894" y="97498"/>
                      <a:pt x="173064" y="100870"/>
                    </a:cubicBezTo>
                    <a:lnTo>
                      <a:pt x="220583" y="128206"/>
                    </a:lnTo>
                    <a:cubicBezTo>
                      <a:pt x="240446" y="115633"/>
                      <a:pt x="243677" y="105442"/>
                      <a:pt x="229992" y="9782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6" name="Google Shape;1496;p27"/>
              <p:cNvSpPr/>
              <p:nvPr/>
            </p:nvSpPr>
            <p:spPr>
              <a:xfrm>
                <a:off x="4425329" y="5383530"/>
                <a:ext cx="19007" cy="25431"/>
              </a:xfrm>
              <a:custGeom>
                <a:avLst/>
                <a:gdLst/>
                <a:ahLst/>
                <a:cxnLst/>
                <a:rect l="l" t="t" r="r" b="b"/>
                <a:pathLst>
                  <a:path w="19007" h="25431" extrusionOk="0">
                    <a:moveTo>
                      <a:pt x="0" y="17145"/>
                    </a:moveTo>
                    <a:cubicBezTo>
                      <a:pt x="0" y="15907"/>
                      <a:pt x="0" y="0"/>
                      <a:pt x="0" y="0"/>
                    </a:cubicBezTo>
                    <a:lnTo>
                      <a:pt x="19008" y="12478"/>
                    </a:lnTo>
                    <a:lnTo>
                      <a:pt x="10549"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7" name="Google Shape;1497;p27"/>
              <p:cNvSpPr/>
              <p:nvPr/>
            </p:nvSpPr>
            <p:spPr>
              <a:xfrm>
                <a:off x="4552490" y="5394578"/>
                <a:ext cx="42006" cy="19716"/>
              </a:xfrm>
              <a:custGeom>
                <a:avLst/>
                <a:gdLst/>
                <a:ahLst/>
                <a:cxnLst/>
                <a:rect l="l" t="t" r="r" b="b"/>
                <a:pathLst>
                  <a:path w="42006" h="19716" extrusionOk="0">
                    <a:moveTo>
                      <a:pt x="42007" y="17145"/>
                    </a:moveTo>
                    <a:lnTo>
                      <a:pt x="42007" y="0"/>
                    </a:lnTo>
                    <a:lnTo>
                      <a:pt x="0" y="3239"/>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8" name="Google Shape;1498;p27"/>
              <p:cNvSpPr/>
              <p:nvPr/>
            </p:nvSpPr>
            <p:spPr>
              <a:xfrm>
                <a:off x="4566555" y="5331333"/>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9" name="Google Shape;1499;p27"/>
              <p:cNvSpPr/>
              <p:nvPr/>
            </p:nvSpPr>
            <p:spPr>
              <a:xfrm>
                <a:off x="4467716" y="5337714"/>
                <a:ext cx="47423" cy="33146"/>
              </a:xfrm>
              <a:custGeom>
                <a:avLst/>
                <a:gdLst/>
                <a:ahLst/>
                <a:cxnLst/>
                <a:rect l="l" t="t" r="r" b="b"/>
                <a:pathLst>
                  <a:path w="47423" h="33146" extrusionOk="0">
                    <a:moveTo>
                      <a:pt x="0" y="10096"/>
                    </a:moveTo>
                    <a:lnTo>
                      <a:pt x="10454" y="0"/>
                    </a:lnTo>
                    <a:lnTo>
                      <a:pt x="47424" y="25622"/>
                    </a:lnTo>
                    <a:lnTo>
                      <a:pt x="45143" y="33147"/>
                    </a:lnTo>
                    <a:cubicBezTo>
                      <a:pt x="45143" y="33147"/>
                      <a:pt x="17582" y="21526"/>
                      <a:pt x="16632" y="20764"/>
                    </a:cubicBezTo>
                    <a:cubicBezTo>
                      <a:pt x="15681" y="20002"/>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0" name="Google Shape;1500;p27"/>
              <p:cNvSpPr/>
              <p:nvPr/>
            </p:nvSpPr>
            <p:spPr>
              <a:xfrm>
                <a:off x="4371062" y="5282565"/>
                <a:ext cx="59018" cy="38957"/>
              </a:xfrm>
              <a:custGeom>
                <a:avLst/>
                <a:gdLst/>
                <a:ahLst/>
                <a:cxnLst/>
                <a:rect l="l" t="t" r="r" b="b"/>
                <a:pathLst>
                  <a:path w="59018" h="38957" extrusionOk="0">
                    <a:moveTo>
                      <a:pt x="0" y="11144"/>
                    </a:moveTo>
                    <a:lnTo>
                      <a:pt x="48945" y="38957"/>
                    </a:lnTo>
                    <a:lnTo>
                      <a:pt x="59019" y="31623"/>
                    </a:lnTo>
                    <a:cubicBezTo>
                      <a:pt x="59019" y="31623"/>
                      <a:pt x="52841" y="24574"/>
                      <a:pt x="52366" y="23908"/>
                    </a:cubicBezTo>
                    <a:cubicBezTo>
                      <a:pt x="47978" y="18898"/>
                      <a:pt x="42850" y="14592"/>
                      <a:pt x="37160" y="11144"/>
                    </a:cubicBezTo>
                    <a:cubicBezTo>
                      <a:pt x="33453"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1" name="Google Shape;1501;p27"/>
              <p:cNvSpPr/>
              <p:nvPr/>
            </p:nvSpPr>
            <p:spPr>
              <a:xfrm>
                <a:off x="4425329" y="5251418"/>
                <a:ext cx="27275" cy="24479"/>
              </a:xfrm>
              <a:custGeom>
                <a:avLst/>
                <a:gdLst/>
                <a:ahLst/>
                <a:cxnLst/>
                <a:rect l="l" t="t" r="r" b="b"/>
                <a:pathLst>
                  <a:path w="27275" h="24479" extrusionOk="0">
                    <a:moveTo>
                      <a:pt x="27276" y="24479"/>
                    </a:moveTo>
                    <a:lnTo>
                      <a:pt x="27276" y="7334"/>
                    </a:lnTo>
                    <a:lnTo>
                      <a:pt x="4847" y="0"/>
                    </a:lnTo>
                    <a:lnTo>
                      <a:pt x="0" y="13526"/>
                    </a:lnTo>
                    <a:lnTo>
                      <a:pt x="1140" y="19622"/>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2" name="Google Shape;1502;p27"/>
              <p:cNvSpPr/>
              <p:nvPr/>
            </p:nvSpPr>
            <p:spPr>
              <a:xfrm>
                <a:off x="4303110" y="5246369"/>
                <a:ext cx="26135" cy="19431"/>
              </a:xfrm>
              <a:custGeom>
                <a:avLst/>
                <a:gdLst/>
                <a:ahLst/>
                <a:cxnLst/>
                <a:rect l="l" t="t" r="r" b="b"/>
                <a:pathLst>
                  <a:path w="26135" h="19431"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3" name="Google Shape;1503;p27"/>
              <p:cNvSpPr/>
              <p:nvPr/>
            </p:nvSpPr>
            <p:spPr>
              <a:xfrm>
                <a:off x="4304536" y="5303900"/>
                <a:ext cx="29461" cy="30099"/>
              </a:xfrm>
              <a:custGeom>
                <a:avLst/>
                <a:gdLst/>
                <a:ahLst/>
                <a:cxnLst/>
                <a:rect l="l" t="t" r="r" b="b"/>
                <a:pathLst>
                  <a:path w="29461" h="30099" extrusionOk="0">
                    <a:moveTo>
                      <a:pt x="0" y="17907"/>
                    </a:moveTo>
                    <a:lnTo>
                      <a:pt x="0" y="0"/>
                    </a:lnTo>
                    <a:lnTo>
                      <a:pt x="29462" y="0"/>
                    </a:lnTo>
                    <a:lnTo>
                      <a:pt x="22144" y="16002"/>
                    </a:lnTo>
                    <a:lnTo>
                      <a:pt x="9504" y="3009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4" name="Google Shape;1504;p27"/>
              <p:cNvSpPr/>
              <p:nvPr/>
            </p:nvSpPr>
            <p:spPr>
              <a:xfrm>
                <a:off x="4303110" y="5229225"/>
                <a:ext cx="294907" cy="185356"/>
              </a:xfrm>
              <a:custGeom>
                <a:avLst/>
                <a:gdLst/>
                <a:ahLst/>
                <a:cxnLst/>
                <a:rect l="l" t="t" r="r" b="b"/>
                <a:pathLst>
                  <a:path w="294907" h="185356" extrusionOk="0">
                    <a:moveTo>
                      <a:pt x="149495" y="29528"/>
                    </a:moveTo>
                    <a:cubicBezTo>
                      <a:pt x="145610" y="29518"/>
                      <a:pt x="141732" y="29842"/>
                      <a:pt x="137900" y="30480"/>
                    </a:cubicBezTo>
                    <a:cubicBezTo>
                      <a:pt x="132768" y="31242"/>
                      <a:pt x="126876" y="32290"/>
                      <a:pt x="120413" y="33623"/>
                    </a:cubicBezTo>
                    <a:cubicBezTo>
                      <a:pt x="113950" y="34957"/>
                      <a:pt x="107298" y="36671"/>
                      <a:pt x="100360" y="38767"/>
                    </a:cubicBezTo>
                    <a:cubicBezTo>
                      <a:pt x="93563" y="40815"/>
                      <a:pt x="86924" y="43367"/>
                      <a:pt x="80497" y="46387"/>
                    </a:cubicBezTo>
                    <a:lnTo>
                      <a:pt x="131342" y="76200"/>
                    </a:lnTo>
                    <a:lnTo>
                      <a:pt x="140846" y="73057"/>
                    </a:lnTo>
                    <a:cubicBezTo>
                      <a:pt x="153771" y="68675"/>
                      <a:pt x="165936" y="65056"/>
                      <a:pt x="177341" y="62008"/>
                    </a:cubicBezTo>
                    <a:cubicBezTo>
                      <a:pt x="188108" y="59169"/>
                      <a:pt x="199118" y="57350"/>
                      <a:pt x="210224" y="56579"/>
                    </a:cubicBezTo>
                    <a:cubicBezTo>
                      <a:pt x="220378" y="55969"/>
                      <a:pt x="230568" y="56674"/>
                      <a:pt x="240541" y="58674"/>
                    </a:cubicBezTo>
                    <a:cubicBezTo>
                      <a:pt x="250578" y="60884"/>
                      <a:pt x="260200" y="64684"/>
                      <a:pt x="269052" y="69913"/>
                    </a:cubicBezTo>
                    <a:cubicBezTo>
                      <a:pt x="277850" y="74314"/>
                      <a:pt x="285401" y="80867"/>
                      <a:pt x="291006" y="88963"/>
                    </a:cubicBezTo>
                    <a:cubicBezTo>
                      <a:pt x="294700" y="94898"/>
                      <a:pt x="295831" y="102080"/>
                      <a:pt x="294142" y="108871"/>
                    </a:cubicBezTo>
                    <a:cubicBezTo>
                      <a:pt x="291984" y="116348"/>
                      <a:pt x="287884" y="123120"/>
                      <a:pt x="282263" y="128492"/>
                    </a:cubicBezTo>
                    <a:cubicBezTo>
                      <a:pt x="275312" y="135522"/>
                      <a:pt x="267523" y="141665"/>
                      <a:pt x="259073" y="146780"/>
                    </a:cubicBezTo>
                    <a:lnTo>
                      <a:pt x="291386" y="165830"/>
                    </a:lnTo>
                    <a:lnTo>
                      <a:pt x="273804" y="176022"/>
                    </a:lnTo>
                    <a:lnTo>
                      <a:pt x="241206" y="156972"/>
                    </a:lnTo>
                    <a:cubicBezTo>
                      <a:pt x="225671" y="164611"/>
                      <a:pt x="209441" y="170736"/>
                      <a:pt x="192737" y="175260"/>
                    </a:cubicBezTo>
                    <a:cubicBezTo>
                      <a:pt x="175227" y="180175"/>
                      <a:pt x="157324" y="183556"/>
                      <a:pt x="139230" y="185356"/>
                    </a:cubicBezTo>
                    <a:lnTo>
                      <a:pt x="122219" y="154781"/>
                    </a:lnTo>
                    <a:cubicBezTo>
                      <a:pt x="126988" y="154657"/>
                      <a:pt x="131746" y="154276"/>
                      <a:pt x="136474" y="153638"/>
                    </a:cubicBezTo>
                    <a:cubicBezTo>
                      <a:pt x="142842" y="152876"/>
                      <a:pt x="149875" y="151733"/>
                      <a:pt x="157763" y="150019"/>
                    </a:cubicBezTo>
                    <a:cubicBezTo>
                      <a:pt x="165651" y="148304"/>
                      <a:pt x="173824" y="146113"/>
                      <a:pt x="182568" y="143637"/>
                    </a:cubicBezTo>
                    <a:cubicBezTo>
                      <a:pt x="191076" y="141122"/>
                      <a:pt x="199369" y="137941"/>
                      <a:pt x="207373" y="134112"/>
                    </a:cubicBezTo>
                    <a:lnTo>
                      <a:pt x="156908" y="104775"/>
                    </a:lnTo>
                    <a:lnTo>
                      <a:pt x="150255" y="107061"/>
                    </a:lnTo>
                    <a:lnTo>
                      <a:pt x="143317" y="109156"/>
                    </a:lnTo>
                    <a:cubicBezTo>
                      <a:pt x="130677" y="113347"/>
                      <a:pt x="118987" y="116586"/>
                      <a:pt x="108438" y="118681"/>
                    </a:cubicBezTo>
                    <a:cubicBezTo>
                      <a:pt x="98639" y="120958"/>
                      <a:pt x="88648" y="122291"/>
                      <a:pt x="78596" y="122682"/>
                    </a:cubicBezTo>
                    <a:cubicBezTo>
                      <a:pt x="69756" y="123025"/>
                      <a:pt x="60908" y="122225"/>
                      <a:pt x="52271" y="120301"/>
                    </a:cubicBezTo>
                    <a:cubicBezTo>
                      <a:pt x="43746" y="118310"/>
                      <a:pt x="35552" y="115110"/>
                      <a:pt x="27941" y="110776"/>
                    </a:cubicBezTo>
                    <a:cubicBezTo>
                      <a:pt x="19598" y="106394"/>
                      <a:pt x="12352" y="100174"/>
                      <a:pt x="6748" y="92583"/>
                    </a:cubicBezTo>
                    <a:cubicBezTo>
                      <a:pt x="2686" y="86878"/>
                      <a:pt x="675" y="79962"/>
                      <a:pt x="1045" y="72962"/>
                    </a:cubicBezTo>
                    <a:cubicBezTo>
                      <a:pt x="1811" y="65675"/>
                      <a:pt x="4722" y="58779"/>
                      <a:pt x="9409" y="53149"/>
                    </a:cubicBezTo>
                    <a:cubicBezTo>
                      <a:pt x="15242" y="45787"/>
                      <a:pt x="22166" y="39367"/>
                      <a:pt x="29937" y="34099"/>
                    </a:cubicBezTo>
                    <a:lnTo>
                      <a:pt x="0" y="16764"/>
                    </a:lnTo>
                    <a:lnTo>
                      <a:pt x="17677" y="6572"/>
                    </a:lnTo>
                    <a:lnTo>
                      <a:pt x="47329" y="23717"/>
                    </a:lnTo>
                    <a:cubicBezTo>
                      <a:pt x="61238" y="16764"/>
                      <a:pt x="75867" y="11373"/>
                      <a:pt x="90951" y="7620"/>
                    </a:cubicBezTo>
                    <a:cubicBezTo>
                      <a:pt x="105280" y="4134"/>
                      <a:pt x="119820" y="1591"/>
                      <a:pt x="134479" y="0"/>
                    </a:cubicBezTo>
                    <a:close/>
                    <a:moveTo>
                      <a:pt x="63200" y="82868"/>
                    </a:moveTo>
                    <a:cubicBezTo>
                      <a:pt x="69863" y="86744"/>
                      <a:pt x="77582" y="88420"/>
                      <a:pt x="85249" y="87630"/>
                    </a:cubicBezTo>
                    <a:cubicBezTo>
                      <a:pt x="95532" y="86449"/>
                      <a:pt x="105662" y="84182"/>
                      <a:pt x="115471" y="80867"/>
                    </a:cubicBezTo>
                    <a:lnTo>
                      <a:pt x="67952" y="53340"/>
                    </a:lnTo>
                    <a:cubicBezTo>
                      <a:pt x="50465" y="64770"/>
                      <a:pt x="48945" y="74676"/>
                      <a:pt x="63200" y="82868"/>
                    </a:cubicBezTo>
                    <a:close/>
                    <a:moveTo>
                      <a:pt x="229992" y="96869"/>
                    </a:moveTo>
                    <a:cubicBezTo>
                      <a:pt x="222761" y="92850"/>
                      <a:pt x="214407" y="91345"/>
                      <a:pt x="206232" y="92583"/>
                    </a:cubicBezTo>
                    <a:cubicBezTo>
                      <a:pt x="194982" y="94040"/>
                      <a:pt x="183883" y="96498"/>
                      <a:pt x="173064" y="99917"/>
                    </a:cubicBezTo>
                    <a:lnTo>
                      <a:pt x="220583" y="127254"/>
                    </a:lnTo>
                    <a:cubicBezTo>
                      <a:pt x="240541" y="114871"/>
                      <a:pt x="243677" y="104747"/>
                      <a:pt x="229992" y="9686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05" name="Google Shape;1505;p27"/>
            <p:cNvGrpSpPr/>
            <p:nvPr/>
          </p:nvGrpSpPr>
          <p:grpSpPr>
            <a:xfrm>
              <a:off x="5533746" y="4396707"/>
              <a:ext cx="883852" cy="621030"/>
              <a:chOff x="7343371" y="5138832"/>
              <a:chExt cx="883852" cy="621030"/>
            </a:xfrm>
          </p:grpSpPr>
          <p:sp>
            <p:nvSpPr>
              <p:cNvPr id="1506" name="Google Shape;1506;p27"/>
              <p:cNvSpPr/>
              <p:nvPr/>
            </p:nvSpPr>
            <p:spPr>
              <a:xfrm>
                <a:off x="7343371" y="5248370"/>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7" name="Google Shape;1507;p27"/>
              <p:cNvSpPr/>
              <p:nvPr/>
            </p:nvSpPr>
            <p:spPr>
              <a:xfrm>
                <a:off x="7343561" y="5391531"/>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8" name="Google Shape;1508;p27"/>
              <p:cNvSpPr/>
              <p:nvPr/>
            </p:nvSpPr>
            <p:spPr>
              <a:xfrm>
                <a:off x="8160792" y="5394578"/>
                <a:ext cx="66431" cy="157067"/>
              </a:xfrm>
              <a:custGeom>
                <a:avLst/>
                <a:gdLst/>
                <a:ahLst/>
                <a:cxnLst/>
                <a:rect l="l" t="t" r="r" b="b"/>
                <a:pathLst>
                  <a:path w="66431" h="157067" extrusionOk="0">
                    <a:moveTo>
                      <a:pt x="66431" y="0"/>
                    </a:moveTo>
                    <a:lnTo>
                      <a:pt x="66431" y="109538"/>
                    </a:lnTo>
                    <a:lnTo>
                      <a:pt x="21859" y="157067"/>
                    </a:lnTo>
                    <a:lnTo>
                      <a:pt x="0" y="31623"/>
                    </a:lnTo>
                    <a:lnTo>
                      <a:pt x="66431"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9" name="Google Shape;1509;p27"/>
              <p:cNvSpPr/>
              <p:nvPr/>
            </p:nvSpPr>
            <p:spPr>
              <a:xfrm>
                <a:off x="7343371" y="5138832"/>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0" name="Google Shape;1510;p27"/>
              <p:cNvSpPr/>
              <p:nvPr/>
            </p:nvSpPr>
            <p:spPr>
              <a:xfrm>
                <a:off x="7469087" y="5208436"/>
                <a:ext cx="632615" cy="366117"/>
              </a:xfrm>
              <a:custGeom>
                <a:avLst/>
                <a:gdLst/>
                <a:ahLst/>
                <a:cxnLst/>
                <a:rect l="l" t="t" r="r" b="b"/>
                <a:pathLst>
                  <a:path w="632615" h="366117" extrusionOk="0">
                    <a:moveTo>
                      <a:pt x="632116" y="194048"/>
                    </a:moveTo>
                    <a:cubicBezTo>
                      <a:pt x="627555" y="237101"/>
                      <a:pt x="596952" y="279773"/>
                      <a:pt x="540025" y="312539"/>
                    </a:cubicBezTo>
                    <a:cubicBezTo>
                      <a:pt x="416475" y="383977"/>
                      <a:pt x="216136" y="383977"/>
                      <a:pt x="92586" y="312539"/>
                    </a:cubicBezTo>
                    <a:cubicBezTo>
                      <a:pt x="35564" y="279487"/>
                      <a:pt x="4961" y="237101"/>
                      <a:pt x="590" y="194048"/>
                    </a:cubicBezTo>
                    <a:cubicBezTo>
                      <a:pt x="-4732" y="143661"/>
                      <a:pt x="25965" y="92130"/>
                      <a:pt x="92586" y="53650"/>
                    </a:cubicBezTo>
                    <a:cubicBezTo>
                      <a:pt x="216136" y="-17883"/>
                      <a:pt x="416475" y="-17883"/>
                      <a:pt x="540025" y="53650"/>
                    </a:cubicBezTo>
                    <a:cubicBezTo>
                      <a:pt x="606551" y="92130"/>
                      <a:pt x="636963"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1" name="Google Shape;1511;p27"/>
              <p:cNvSpPr/>
              <p:nvPr/>
            </p:nvSpPr>
            <p:spPr>
              <a:xfrm>
                <a:off x="7469677" y="5230344"/>
                <a:ext cx="631526" cy="344209"/>
              </a:xfrm>
              <a:custGeom>
                <a:avLst/>
                <a:gdLst/>
                <a:ahLst/>
                <a:cxnLst/>
                <a:rect l="l" t="t" r="r" b="b"/>
                <a:pathLst>
                  <a:path w="631526" h="344209" extrusionOk="0">
                    <a:moveTo>
                      <a:pt x="631526"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870" y="129088"/>
                      <a:pt x="631526"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2" name="Google Shape;1512;p27"/>
              <p:cNvSpPr/>
              <p:nvPr/>
            </p:nvSpPr>
            <p:spPr>
              <a:xfrm>
                <a:off x="7630861" y="5313140"/>
                <a:ext cx="295642" cy="184784"/>
              </a:xfrm>
              <a:custGeom>
                <a:avLst/>
                <a:gdLst/>
                <a:ahLst/>
                <a:cxnLst/>
                <a:rect l="l" t="t" r="r" b="b"/>
                <a:pathLst>
                  <a:path w="295642" h="184784" extrusionOk="0">
                    <a:moveTo>
                      <a:pt x="149875" y="29432"/>
                    </a:moveTo>
                    <a:cubicBezTo>
                      <a:pt x="145988" y="29423"/>
                      <a:pt x="142110" y="29737"/>
                      <a:pt x="138280" y="30385"/>
                    </a:cubicBezTo>
                    <a:cubicBezTo>
                      <a:pt x="133053" y="31147"/>
                      <a:pt x="127256" y="32195"/>
                      <a:pt x="120793" y="33528"/>
                    </a:cubicBezTo>
                    <a:cubicBezTo>
                      <a:pt x="114331" y="34862"/>
                      <a:pt x="107583" y="36576"/>
                      <a:pt x="100645" y="38671"/>
                    </a:cubicBezTo>
                    <a:cubicBezTo>
                      <a:pt x="93878" y="40719"/>
                      <a:pt x="87273" y="43272"/>
                      <a:pt x="80877" y="46292"/>
                    </a:cubicBezTo>
                    <a:lnTo>
                      <a:pt x="131628" y="75629"/>
                    </a:lnTo>
                    <a:lnTo>
                      <a:pt x="141131" y="72485"/>
                    </a:lnTo>
                    <a:cubicBezTo>
                      <a:pt x="154056" y="68104"/>
                      <a:pt x="166221" y="64484"/>
                      <a:pt x="177721" y="61436"/>
                    </a:cubicBezTo>
                    <a:cubicBezTo>
                      <a:pt x="188489" y="58598"/>
                      <a:pt x="199494" y="56779"/>
                      <a:pt x="210604" y="56007"/>
                    </a:cubicBezTo>
                    <a:cubicBezTo>
                      <a:pt x="220726" y="55397"/>
                      <a:pt x="230885" y="56102"/>
                      <a:pt x="240826" y="58103"/>
                    </a:cubicBezTo>
                    <a:cubicBezTo>
                      <a:pt x="251023" y="60274"/>
                      <a:pt x="260812" y="64065"/>
                      <a:pt x="269813" y="69342"/>
                    </a:cubicBezTo>
                    <a:cubicBezTo>
                      <a:pt x="278584" y="73743"/>
                      <a:pt x="286112" y="80296"/>
                      <a:pt x="291671" y="88392"/>
                    </a:cubicBezTo>
                    <a:cubicBezTo>
                      <a:pt x="295397" y="94317"/>
                      <a:pt x="296566" y="101498"/>
                      <a:pt x="294902" y="108299"/>
                    </a:cubicBezTo>
                    <a:cubicBezTo>
                      <a:pt x="292745" y="115776"/>
                      <a:pt x="288649" y="122549"/>
                      <a:pt x="283023" y="127921"/>
                    </a:cubicBezTo>
                    <a:cubicBezTo>
                      <a:pt x="276076" y="134950"/>
                      <a:pt x="268282" y="141094"/>
                      <a:pt x="259833" y="146209"/>
                    </a:cubicBezTo>
                    <a:lnTo>
                      <a:pt x="292146" y="165259"/>
                    </a:lnTo>
                    <a:lnTo>
                      <a:pt x="274469" y="175451"/>
                    </a:lnTo>
                    <a:lnTo>
                      <a:pt x="241871" y="156401"/>
                    </a:lnTo>
                    <a:cubicBezTo>
                      <a:pt x="226352" y="164068"/>
                      <a:pt x="210119" y="170193"/>
                      <a:pt x="193402" y="174688"/>
                    </a:cubicBezTo>
                    <a:cubicBezTo>
                      <a:pt x="175924" y="179603"/>
                      <a:pt x="158058" y="182975"/>
                      <a:pt x="139991" y="184785"/>
                    </a:cubicBezTo>
                    <a:lnTo>
                      <a:pt x="122599" y="154210"/>
                    </a:lnTo>
                    <a:cubicBezTo>
                      <a:pt x="127332" y="154086"/>
                      <a:pt x="132065" y="153705"/>
                      <a:pt x="136760" y="153067"/>
                    </a:cubicBezTo>
                    <a:cubicBezTo>
                      <a:pt x="143127" y="152305"/>
                      <a:pt x="150255" y="151162"/>
                      <a:pt x="158048" y="149447"/>
                    </a:cubicBezTo>
                    <a:cubicBezTo>
                      <a:pt x="165841" y="147733"/>
                      <a:pt x="174204" y="145542"/>
                      <a:pt x="182948" y="143065"/>
                    </a:cubicBezTo>
                    <a:cubicBezTo>
                      <a:pt x="191444" y="140522"/>
                      <a:pt x="199741" y="137341"/>
                      <a:pt x="207753" y="133540"/>
                    </a:cubicBezTo>
                    <a:lnTo>
                      <a:pt x="157193" y="104394"/>
                    </a:lnTo>
                    <a:lnTo>
                      <a:pt x="150635" y="106680"/>
                    </a:lnTo>
                    <a:lnTo>
                      <a:pt x="143697" y="108776"/>
                    </a:lnTo>
                    <a:cubicBezTo>
                      <a:pt x="130962" y="112967"/>
                      <a:pt x="119368" y="116205"/>
                      <a:pt x="108723" y="118301"/>
                    </a:cubicBezTo>
                    <a:cubicBezTo>
                      <a:pt x="98953" y="120577"/>
                      <a:pt x="88994" y="121911"/>
                      <a:pt x="78976" y="122301"/>
                    </a:cubicBezTo>
                    <a:cubicBezTo>
                      <a:pt x="70128" y="122663"/>
                      <a:pt x="61280" y="121825"/>
                      <a:pt x="52651" y="119825"/>
                    </a:cubicBezTo>
                    <a:cubicBezTo>
                      <a:pt x="44079" y="117891"/>
                      <a:pt x="35848" y="114671"/>
                      <a:pt x="28226" y="110300"/>
                    </a:cubicBezTo>
                    <a:cubicBezTo>
                      <a:pt x="19891" y="105947"/>
                      <a:pt x="12669" y="99717"/>
                      <a:pt x="7128" y="92107"/>
                    </a:cubicBezTo>
                    <a:cubicBezTo>
                      <a:pt x="3022" y="86420"/>
                      <a:pt x="1007" y="79486"/>
                      <a:pt x="1426" y="72485"/>
                    </a:cubicBezTo>
                    <a:cubicBezTo>
                      <a:pt x="2148" y="65189"/>
                      <a:pt x="5065" y="58274"/>
                      <a:pt x="9789" y="52673"/>
                    </a:cubicBezTo>
                    <a:cubicBezTo>
                      <a:pt x="15596" y="45291"/>
                      <a:pt x="22524" y="38862"/>
                      <a:pt x="30317" y="33623"/>
                    </a:cubicBezTo>
                    <a:lnTo>
                      <a:pt x="0" y="17050"/>
                    </a:lnTo>
                    <a:lnTo>
                      <a:pt x="17582" y="6858"/>
                    </a:lnTo>
                    <a:lnTo>
                      <a:pt x="47234" y="24003"/>
                    </a:lnTo>
                    <a:cubicBezTo>
                      <a:pt x="61157" y="17088"/>
                      <a:pt x="75783" y="11687"/>
                      <a:pt x="90856" y="7906"/>
                    </a:cubicBezTo>
                    <a:cubicBezTo>
                      <a:pt x="105207" y="4324"/>
                      <a:pt x="119786" y="1686"/>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581"/>
                      <a:pt x="63485" y="82772"/>
                    </a:cubicBezTo>
                    <a:close/>
                    <a:moveTo>
                      <a:pt x="230372" y="97060"/>
                    </a:moveTo>
                    <a:cubicBezTo>
                      <a:pt x="223101" y="93059"/>
                      <a:pt x="214719" y="91554"/>
                      <a:pt x="206517" y="92773"/>
                    </a:cubicBezTo>
                    <a:cubicBezTo>
                      <a:pt x="195265" y="94240"/>
                      <a:pt x="184174" y="96698"/>
                      <a:pt x="173349" y="100108"/>
                    </a:cubicBezTo>
                    <a:lnTo>
                      <a:pt x="220868" y="127445"/>
                    </a:lnTo>
                    <a:cubicBezTo>
                      <a:pt x="240892" y="114871"/>
                      <a:pt x="244057" y="104747"/>
                      <a:pt x="230372"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3" name="Google Shape;1513;p27"/>
              <p:cNvSpPr/>
              <p:nvPr/>
            </p:nvSpPr>
            <p:spPr>
              <a:xfrm>
                <a:off x="7753460" y="5450109"/>
                <a:ext cx="19007" cy="25526"/>
              </a:xfrm>
              <a:custGeom>
                <a:avLst/>
                <a:gdLst/>
                <a:ahLst/>
                <a:cxnLst/>
                <a:rect l="l" t="t" r="r" b="b"/>
                <a:pathLst>
                  <a:path w="19007" h="25526" extrusionOk="0">
                    <a:moveTo>
                      <a:pt x="0" y="17240"/>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4" name="Google Shape;1514;p27"/>
              <p:cNvSpPr/>
              <p:nvPr/>
            </p:nvSpPr>
            <p:spPr>
              <a:xfrm>
                <a:off x="7880525" y="5461158"/>
                <a:ext cx="42101" cy="19811"/>
              </a:xfrm>
              <a:custGeom>
                <a:avLst/>
                <a:gdLst/>
                <a:ahLst/>
                <a:cxnLst/>
                <a:rect l="l" t="t" r="r" b="b"/>
                <a:pathLst>
                  <a:path w="42101" h="19811" extrusionOk="0">
                    <a:moveTo>
                      <a:pt x="42102" y="17240"/>
                    </a:moveTo>
                    <a:lnTo>
                      <a:pt x="42102" y="0"/>
                    </a:lnTo>
                    <a:lnTo>
                      <a:pt x="0" y="3238"/>
                    </a:lnTo>
                    <a:lnTo>
                      <a:pt x="24140" y="19812"/>
                    </a:lnTo>
                    <a:lnTo>
                      <a:pt x="42102"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5" name="Google Shape;1515;p27"/>
              <p:cNvSpPr/>
              <p:nvPr/>
            </p:nvSpPr>
            <p:spPr>
              <a:xfrm>
                <a:off x="7894686" y="5398008"/>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6" name="Google Shape;1516;p27"/>
              <p:cNvSpPr/>
              <p:nvPr/>
            </p:nvSpPr>
            <p:spPr>
              <a:xfrm>
                <a:off x="7795847" y="5404389"/>
                <a:ext cx="47328" cy="33051"/>
              </a:xfrm>
              <a:custGeom>
                <a:avLst/>
                <a:gdLst/>
                <a:ahLst/>
                <a:cxnLst/>
                <a:rect l="l" t="t" r="r" b="b"/>
                <a:pathLst>
                  <a:path w="47328" h="33051" extrusionOk="0">
                    <a:moveTo>
                      <a:pt x="0" y="10001"/>
                    </a:moveTo>
                    <a:lnTo>
                      <a:pt x="10454" y="0"/>
                    </a:lnTo>
                    <a:lnTo>
                      <a:pt x="47329" y="25527"/>
                    </a:lnTo>
                    <a:lnTo>
                      <a:pt x="45048" y="33051"/>
                    </a:lnTo>
                    <a:cubicBezTo>
                      <a:pt x="45048" y="33051"/>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7" name="Google Shape;1517;p27"/>
              <p:cNvSpPr/>
              <p:nvPr/>
            </p:nvSpPr>
            <p:spPr>
              <a:xfrm>
                <a:off x="7699193" y="5349240"/>
                <a:ext cx="58543" cy="38861"/>
              </a:xfrm>
              <a:custGeom>
                <a:avLst/>
                <a:gdLst/>
                <a:ahLst/>
                <a:cxnLst/>
                <a:rect l="l" t="t" r="r" b="b"/>
                <a:pathLst>
                  <a:path w="58543" h="38861" extrusionOk="0">
                    <a:moveTo>
                      <a:pt x="0" y="11049"/>
                    </a:moveTo>
                    <a:lnTo>
                      <a:pt x="49040" y="38862"/>
                    </a:lnTo>
                    <a:lnTo>
                      <a:pt x="58543" y="31623"/>
                    </a:lnTo>
                    <a:cubicBezTo>
                      <a:pt x="58543" y="31623"/>
                      <a:pt x="52461" y="24574"/>
                      <a:pt x="51986" y="23908"/>
                    </a:cubicBezTo>
                    <a:cubicBezTo>
                      <a:pt x="47614" y="18821"/>
                      <a:pt x="42444" y="14478"/>
                      <a:pt x="36684" y="11049"/>
                    </a:cubicBezTo>
                    <a:cubicBezTo>
                      <a:pt x="33073" y="10382"/>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8" name="Google Shape;1518;p27"/>
              <p:cNvSpPr/>
              <p:nvPr/>
            </p:nvSpPr>
            <p:spPr>
              <a:xfrm>
                <a:off x="7753460" y="5318093"/>
                <a:ext cx="27275" cy="24479"/>
              </a:xfrm>
              <a:custGeom>
                <a:avLst/>
                <a:gdLst/>
                <a:ahLst/>
                <a:cxnLst/>
                <a:rect l="l" t="t" r="r" b="b"/>
                <a:pathLst>
                  <a:path w="27275" h="24479" extrusionOk="0">
                    <a:moveTo>
                      <a:pt x="27276" y="24479"/>
                    </a:moveTo>
                    <a:lnTo>
                      <a:pt x="27276" y="7334"/>
                    </a:lnTo>
                    <a:lnTo>
                      <a:pt x="4752" y="0"/>
                    </a:lnTo>
                    <a:lnTo>
                      <a:pt x="0" y="13430"/>
                    </a:lnTo>
                    <a:lnTo>
                      <a:pt x="1140" y="19622"/>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9" name="Google Shape;1519;p27"/>
              <p:cNvSpPr/>
              <p:nvPr/>
            </p:nvSpPr>
            <p:spPr>
              <a:xfrm>
                <a:off x="7631241" y="5313044"/>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0" name="Google Shape;1520;p27"/>
              <p:cNvSpPr/>
              <p:nvPr/>
            </p:nvSpPr>
            <p:spPr>
              <a:xfrm>
                <a:off x="7632192" y="5370575"/>
                <a:ext cx="29936" cy="30289"/>
              </a:xfrm>
              <a:custGeom>
                <a:avLst/>
                <a:gdLst/>
                <a:ahLst/>
                <a:cxnLst/>
                <a:rect l="l" t="t" r="r" b="b"/>
                <a:pathLst>
                  <a:path w="29936"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1" name="Google Shape;1521;p27"/>
              <p:cNvSpPr/>
              <p:nvPr/>
            </p:nvSpPr>
            <p:spPr>
              <a:xfrm>
                <a:off x="7630861" y="5295995"/>
                <a:ext cx="295637" cy="184880"/>
              </a:xfrm>
              <a:custGeom>
                <a:avLst/>
                <a:gdLst/>
                <a:ahLst/>
                <a:cxnLst/>
                <a:rect l="l" t="t" r="r" b="b"/>
                <a:pathLst>
                  <a:path w="295637" h="184880" extrusionOk="0">
                    <a:moveTo>
                      <a:pt x="149875" y="29432"/>
                    </a:moveTo>
                    <a:cubicBezTo>
                      <a:pt x="145988" y="29423"/>
                      <a:pt x="142110" y="29737"/>
                      <a:pt x="138280" y="30385"/>
                    </a:cubicBezTo>
                    <a:cubicBezTo>
                      <a:pt x="133053" y="31051"/>
                      <a:pt x="127256" y="32099"/>
                      <a:pt x="120793" y="33528"/>
                    </a:cubicBezTo>
                    <a:cubicBezTo>
                      <a:pt x="114331" y="34957"/>
                      <a:pt x="107583" y="36576"/>
                      <a:pt x="100645" y="38671"/>
                    </a:cubicBezTo>
                    <a:cubicBezTo>
                      <a:pt x="93897" y="40729"/>
                      <a:pt x="87292" y="43243"/>
                      <a:pt x="80877" y="46196"/>
                    </a:cubicBezTo>
                    <a:lnTo>
                      <a:pt x="131628" y="75629"/>
                    </a:lnTo>
                    <a:lnTo>
                      <a:pt x="141131" y="72390"/>
                    </a:lnTo>
                    <a:cubicBezTo>
                      <a:pt x="154056" y="68104"/>
                      <a:pt x="166221" y="64484"/>
                      <a:pt x="177721" y="61436"/>
                    </a:cubicBezTo>
                    <a:cubicBezTo>
                      <a:pt x="188489" y="58588"/>
                      <a:pt x="199494" y="56779"/>
                      <a:pt x="210604" y="56007"/>
                    </a:cubicBezTo>
                    <a:cubicBezTo>
                      <a:pt x="220726" y="55369"/>
                      <a:pt x="230875" y="56036"/>
                      <a:pt x="240826" y="58007"/>
                    </a:cubicBezTo>
                    <a:cubicBezTo>
                      <a:pt x="251033" y="60217"/>
                      <a:pt x="260812" y="64037"/>
                      <a:pt x="269813" y="69342"/>
                    </a:cubicBezTo>
                    <a:cubicBezTo>
                      <a:pt x="278584" y="73743"/>
                      <a:pt x="286112" y="80296"/>
                      <a:pt x="291671" y="88392"/>
                    </a:cubicBezTo>
                    <a:cubicBezTo>
                      <a:pt x="295397" y="94278"/>
                      <a:pt x="296556" y="101432"/>
                      <a:pt x="294902" y="108204"/>
                    </a:cubicBezTo>
                    <a:cubicBezTo>
                      <a:pt x="292793" y="115700"/>
                      <a:pt x="288687" y="122482"/>
                      <a:pt x="283023" y="127825"/>
                    </a:cubicBezTo>
                    <a:cubicBezTo>
                      <a:pt x="276076" y="134883"/>
                      <a:pt x="268282" y="141056"/>
                      <a:pt x="259833" y="146209"/>
                    </a:cubicBezTo>
                    <a:lnTo>
                      <a:pt x="292146" y="165259"/>
                    </a:lnTo>
                    <a:lnTo>
                      <a:pt x="274469" y="175546"/>
                    </a:lnTo>
                    <a:lnTo>
                      <a:pt x="241871" y="156496"/>
                    </a:lnTo>
                    <a:cubicBezTo>
                      <a:pt x="226371" y="164239"/>
                      <a:pt x="210138" y="170402"/>
                      <a:pt x="193402" y="174879"/>
                    </a:cubicBezTo>
                    <a:cubicBezTo>
                      <a:pt x="175915" y="179718"/>
                      <a:pt x="158048" y="183061"/>
                      <a:pt x="139991" y="184880"/>
                    </a:cubicBezTo>
                    <a:lnTo>
                      <a:pt x="122979" y="154305"/>
                    </a:lnTo>
                    <a:cubicBezTo>
                      <a:pt x="126115" y="154305"/>
                      <a:pt x="130772" y="154305"/>
                      <a:pt x="137140" y="153257"/>
                    </a:cubicBezTo>
                    <a:cubicBezTo>
                      <a:pt x="143507" y="152209"/>
                      <a:pt x="150635" y="151257"/>
                      <a:pt x="158428" y="149542"/>
                    </a:cubicBezTo>
                    <a:cubicBezTo>
                      <a:pt x="166221" y="147828"/>
                      <a:pt x="174585" y="145732"/>
                      <a:pt x="183328" y="143161"/>
                    </a:cubicBezTo>
                    <a:cubicBezTo>
                      <a:pt x="191824" y="140618"/>
                      <a:pt x="200121" y="137436"/>
                      <a:pt x="208133" y="133636"/>
                    </a:cubicBezTo>
                    <a:lnTo>
                      <a:pt x="157193" y="104680"/>
                    </a:lnTo>
                    <a:lnTo>
                      <a:pt x="150635" y="106966"/>
                    </a:lnTo>
                    <a:lnTo>
                      <a:pt x="143697" y="109156"/>
                    </a:lnTo>
                    <a:cubicBezTo>
                      <a:pt x="130962" y="113347"/>
                      <a:pt x="119368" y="116586"/>
                      <a:pt x="108723" y="118681"/>
                    </a:cubicBezTo>
                    <a:cubicBezTo>
                      <a:pt x="98953" y="120958"/>
                      <a:pt x="88994" y="122291"/>
                      <a:pt x="78976" y="122682"/>
                    </a:cubicBezTo>
                    <a:cubicBezTo>
                      <a:pt x="70128" y="122996"/>
                      <a:pt x="61280" y="122168"/>
                      <a:pt x="52651" y="120205"/>
                    </a:cubicBezTo>
                    <a:cubicBezTo>
                      <a:pt x="44098" y="118224"/>
                      <a:pt x="35867" y="115014"/>
                      <a:pt x="28226" y="110680"/>
                    </a:cubicBezTo>
                    <a:cubicBezTo>
                      <a:pt x="19910" y="106299"/>
                      <a:pt x="12697" y="100079"/>
                      <a:pt x="7128" y="92488"/>
                    </a:cubicBezTo>
                    <a:cubicBezTo>
                      <a:pt x="3032" y="86801"/>
                      <a:pt x="1017" y="79867"/>
                      <a:pt x="1426" y="72866"/>
                    </a:cubicBezTo>
                    <a:cubicBezTo>
                      <a:pt x="2148" y="65570"/>
                      <a:pt x="5065" y="58655"/>
                      <a:pt x="9789" y="53054"/>
                    </a:cubicBezTo>
                    <a:cubicBezTo>
                      <a:pt x="15567" y="45644"/>
                      <a:pt x="22505" y="39214"/>
                      <a:pt x="30317" y="34004"/>
                    </a:cubicBezTo>
                    <a:lnTo>
                      <a:pt x="0" y="17050"/>
                    </a:lnTo>
                    <a:lnTo>
                      <a:pt x="17582" y="6763"/>
                    </a:lnTo>
                    <a:lnTo>
                      <a:pt x="47234" y="24003"/>
                    </a:lnTo>
                    <a:cubicBezTo>
                      <a:pt x="61157" y="17088"/>
                      <a:pt x="75783" y="11687"/>
                      <a:pt x="90856" y="7906"/>
                    </a:cubicBezTo>
                    <a:cubicBezTo>
                      <a:pt x="105197" y="4286"/>
                      <a:pt x="119776" y="1638"/>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485"/>
                      <a:pt x="63485" y="82772"/>
                    </a:cubicBezTo>
                    <a:close/>
                    <a:moveTo>
                      <a:pt x="230372" y="96679"/>
                    </a:moveTo>
                    <a:cubicBezTo>
                      <a:pt x="223092" y="92716"/>
                      <a:pt x="214710" y="91240"/>
                      <a:pt x="206517" y="92488"/>
                    </a:cubicBezTo>
                    <a:cubicBezTo>
                      <a:pt x="195265" y="93954"/>
                      <a:pt x="184174" y="96412"/>
                      <a:pt x="173349" y="99822"/>
                    </a:cubicBezTo>
                    <a:lnTo>
                      <a:pt x="220868" y="127159"/>
                    </a:lnTo>
                    <a:cubicBezTo>
                      <a:pt x="240826" y="114776"/>
                      <a:pt x="244057" y="104680"/>
                      <a:pt x="23037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22" name="Google Shape;1522;p27"/>
            <p:cNvGrpSpPr/>
            <p:nvPr/>
          </p:nvGrpSpPr>
          <p:grpSpPr>
            <a:xfrm>
              <a:off x="5533746" y="4253261"/>
              <a:ext cx="883852" cy="621029"/>
              <a:chOff x="7343371" y="4995386"/>
              <a:chExt cx="883852" cy="621029"/>
            </a:xfrm>
          </p:grpSpPr>
          <p:sp>
            <p:nvSpPr>
              <p:cNvPr id="1523" name="Google Shape;1523;p27"/>
              <p:cNvSpPr/>
              <p:nvPr/>
            </p:nvSpPr>
            <p:spPr>
              <a:xfrm>
                <a:off x="7343371" y="5104923"/>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4" name="Google Shape;1524;p27"/>
              <p:cNvSpPr/>
              <p:nvPr/>
            </p:nvSpPr>
            <p:spPr>
              <a:xfrm>
                <a:off x="7343561" y="5248084"/>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5" name="Google Shape;1525;p27"/>
              <p:cNvSpPr/>
              <p:nvPr/>
            </p:nvSpPr>
            <p:spPr>
              <a:xfrm>
                <a:off x="8160792" y="5251132"/>
                <a:ext cx="66431" cy="157067"/>
              </a:xfrm>
              <a:custGeom>
                <a:avLst/>
                <a:gdLst/>
                <a:ahLst/>
                <a:cxnLst/>
                <a:rect l="l" t="t" r="r" b="b"/>
                <a:pathLst>
                  <a:path w="66431" h="157067" extrusionOk="0">
                    <a:moveTo>
                      <a:pt x="66431" y="0"/>
                    </a:moveTo>
                    <a:lnTo>
                      <a:pt x="66431" y="109538"/>
                    </a:lnTo>
                    <a:lnTo>
                      <a:pt x="21859" y="157067"/>
                    </a:lnTo>
                    <a:lnTo>
                      <a:pt x="0" y="31623"/>
                    </a:lnTo>
                    <a:lnTo>
                      <a:pt x="66431"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6" name="Google Shape;1526;p27"/>
              <p:cNvSpPr/>
              <p:nvPr/>
            </p:nvSpPr>
            <p:spPr>
              <a:xfrm>
                <a:off x="7343371" y="4995386"/>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7" name="Google Shape;1527;p27"/>
              <p:cNvSpPr/>
              <p:nvPr/>
            </p:nvSpPr>
            <p:spPr>
              <a:xfrm>
                <a:off x="7469087" y="5064990"/>
                <a:ext cx="632615" cy="366117"/>
              </a:xfrm>
              <a:custGeom>
                <a:avLst/>
                <a:gdLst/>
                <a:ahLst/>
                <a:cxnLst/>
                <a:rect l="l" t="t" r="r" b="b"/>
                <a:pathLst>
                  <a:path w="632615" h="366117" extrusionOk="0">
                    <a:moveTo>
                      <a:pt x="632116" y="194048"/>
                    </a:moveTo>
                    <a:cubicBezTo>
                      <a:pt x="627555" y="237101"/>
                      <a:pt x="596952" y="279773"/>
                      <a:pt x="540025" y="312539"/>
                    </a:cubicBezTo>
                    <a:cubicBezTo>
                      <a:pt x="416475" y="383977"/>
                      <a:pt x="216136" y="383977"/>
                      <a:pt x="92586" y="312539"/>
                    </a:cubicBezTo>
                    <a:cubicBezTo>
                      <a:pt x="35564" y="279487"/>
                      <a:pt x="4961" y="237101"/>
                      <a:pt x="590" y="194048"/>
                    </a:cubicBezTo>
                    <a:cubicBezTo>
                      <a:pt x="-4732" y="143661"/>
                      <a:pt x="25965" y="92130"/>
                      <a:pt x="92586" y="53650"/>
                    </a:cubicBezTo>
                    <a:cubicBezTo>
                      <a:pt x="216136" y="-17883"/>
                      <a:pt x="416475" y="-17883"/>
                      <a:pt x="540025" y="53650"/>
                    </a:cubicBezTo>
                    <a:cubicBezTo>
                      <a:pt x="606551" y="92130"/>
                      <a:pt x="636963"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8" name="Google Shape;1528;p27"/>
              <p:cNvSpPr/>
              <p:nvPr/>
            </p:nvSpPr>
            <p:spPr>
              <a:xfrm>
                <a:off x="7469677" y="5086897"/>
                <a:ext cx="631526" cy="344209"/>
              </a:xfrm>
              <a:custGeom>
                <a:avLst/>
                <a:gdLst/>
                <a:ahLst/>
                <a:cxnLst/>
                <a:rect l="l" t="t" r="r" b="b"/>
                <a:pathLst>
                  <a:path w="631526" h="344209" extrusionOk="0">
                    <a:moveTo>
                      <a:pt x="631526"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7"/>
                      <a:pt x="35069" y="86416"/>
                      <a:pt x="91997" y="53650"/>
                    </a:cubicBezTo>
                    <a:cubicBezTo>
                      <a:pt x="215546" y="-17883"/>
                      <a:pt x="415886" y="-17883"/>
                      <a:pt x="539435" y="53650"/>
                    </a:cubicBezTo>
                    <a:cubicBezTo>
                      <a:pt x="596363" y="86701"/>
                      <a:pt x="626870" y="129087"/>
                      <a:pt x="631526"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9" name="Google Shape;1529;p27"/>
              <p:cNvSpPr/>
              <p:nvPr/>
            </p:nvSpPr>
            <p:spPr>
              <a:xfrm>
                <a:off x="7630861" y="5169693"/>
                <a:ext cx="295642" cy="184784"/>
              </a:xfrm>
              <a:custGeom>
                <a:avLst/>
                <a:gdLst/>
                <a:ahLst/>
                <a:cxnLst/>
                <a:rect l="l" t="t" r="r" b="b"/>
                <a:pathLst>
                  <a:path w="295642" h="184784" extrusionOk="0">
                    <a:moveTo>
                      <a:pt x="149875" y="29432"/>
                    </a:moveTo>
                    <a:cubicBezTo>
                      <a:pt x="145988" y="29423"/>
                      <a:pt x="142110" y="29737"/>
                      <a:pt x="138280" y="30385"/>
                    </a:cubicBezTo>
                    <a:cubicBezTo>
                      <a:pt x="133053" y="31147"/>
                      <a:pt x="127256" y="32195"/>
                      <a:pt x="120793" y="33528"/>
                    </a:cubicBezTo>
                    <a:cubicBezTo>
                      <a:pt x="114331" y="34862"/>
                      <a:pt x="107583" y="36576"/>
                      <a:pt x="100645" y="38671"/>
                    </a:cubicBezTo>
                    <a:cubicBezTo>
                      <a:pt x="93878" y="40719"/>
                      <a:pt x="87273" y="43272"/>
                      <a:pt x="80877" y="46291"/>
                    </a:cubicBezTo>
                    <a:lnTo>
                      <a:pt x="131628" y="75629"/>
                    </a:lnTo>
                    <a:lnTo>
                      <a:pt x="141131" y="72390"/>
                    </a:lnTo>
                    <a:cubicBezTo>
                      <a:pt x="154056" y="68104"/>
                      <a:pt x="166221" y="64484"/>
                      <a:pt x="177721" y="61436"/>
                    </a:cubicBezTo>
                    <a:cubicBezTo>
                      <a:pt x="188489" y="58598"/>
                      <a:pt x="199494" y="56779"/>
                      <a:pt x="210604" y="56007"/>
                    </a:cubicBezTo>
                    <a:cubicBezTo>
                      <a:pt x="220726" y="55397"/>
                      <a:pt x="230885" y="56102"/>
                      <a:pt x="240826" y="58103"/>
                    </a:cubicBezTo>
                    <a:cubicBezTo>
                      <a:pt x="251023" y="60274"/>
                      <a:pt x="260812" y="64065"/>
                      <a:pt x="269813" y="69342"/>
                    </a:cubicBezTo>
                    <a:cubicBezTo>
                      <a:pt x="278584" y="73743"/>
                      <a:pt x="286112" y="80296"/>
                      <a:pt x="291671" y="88392"/>
                    </a:cubicBezTo>
                    <a:cubicBezTo>
                      <a:pt x="295397" y="94317"/>
                      <a:pt x="296566" y="101498"/>
                      <a:pt x="294902" y="108299"/>
                    </a:cubicBezTo>
                    <a:cubicBezTo>
                      <a:pt x="292745" y="115776"/>
                      <a:pt x="288649" y="122549"/>
                      <a:pt x="283023" y="127921"/>
                    </a:cubicBezTo>
                    <a:cubicBezTo>
                      <a:pt x="276076" y="134950"/>
                      <a:pt x="268282" y="141094"/>
                      <a:pt x="259833" y="146209"/>
                    </a:cubicBezTo>
                    <a:lnTo>
                      <a:pt x="292146" y="165259"/>
                    </a:lnTo>
                    <a:lnTo>
                      <a:pt x="274469" y="175451"/>
                    </a:lnTo>
                    <a:lnTo>
                      <a:pt x="241871" y="156401"/>
                    </a:lnTo>
                    <a:cubicBezTo>
                      <a:pt x="226352" y="164068"/>
                      <a:pt x="210119" y="170193"/>
                      <a:pt x="193402" y="174688"/>
                    </a:cubicBezTo>
                    <a:cubicBezTo>
                      <a:pt x="175924" y="179603"/>
                      <a:pt x="158058" y="182975"/>
                      <a:pt x="139991" y="184785"/>
                    </a:cubicBezTo>
                    <a:lnTo>
                      <a:pt x="122599" y="154781"/>
                    </a:lnTo>
                    <a:cubicBezTo>
                      <a:pt x="127332" y="154657"/>
                      <a:pt x="132065" y="154276"/>
                      <a:pt x="136760" y="153638"/>
                    </a:cubicBezTo>
                    <a:cubicBezTo>
                      <a:pt x="143127" y="152876"/>
                      <a:pt x="150255" y="151638"/>
                      <a:pt x="158048" y="150019"/>
                    </a:cubicBezTo>
                    <a:cubicBezTo>
                      <a:pt x="165841" y="148399"/>
                      <a:pt x="174204" y="146113"/>
                      <a:pt x="182948" y="143637"/>
                    </a:cubicBezTo>
                    <a:cubicBezTo>
                      <a:pt x="191425" y="141056"/>
                      <a:pt x="199722" y="137865"/>
                      <a:pt x="207753" y="134112"/>
                    </a:cubicBezTo>
                    <a:lnTo>
                      <a:pt x="157193" y="104965"/>
                    </a:lnTo>
                    <a:lnTo>
                      <a:pt x="150635" y="107252"/>
                    </a:lnTo>
                    <a:lnTo>
                      <a:pt x="143697" y="109347"/>
                    </a:lnTo>
                    <a:cubicBezTo>
                      <a:pt x="130962" y="113538"/>
                      <a:pt x="119368" y="116777"/>
                      <a:pt x="108723" y="118872"/>
                    </a:cubicBezTo>
                    <a:cubicBezTo>
                      <a:pt x="98953" y="121148"/>
                      <a:pt x="88994" y="122482"/>
                      <a:pt x="78976" y="122872"/>
                    </a:cubicBezTo>
                    <a:cubicBezTo>
                      <a:pt x="70128" y="123234"/>
                      <a:pt x="61280" y="122396"/>
                      <a:pt x="52651" y="120396"/>
                    </a:cubicBezTo>
                    <a:cubicBezTo>
                      <a:pt x="44079" y="118463"/>
                      <a:pt x="35848" y="115243"/>
                      <a:pt x="28226" y="110871"/>
                    </a:cubicBezTo>
                    <a:cubicBezTo>
                      <a:pt x="19891" y="106518"/>
                      <a:pt x="12669" y="100289"/>
                      <a:pt x="7128" y="92678"/>
                    </a:cubicBezTo>
                    <a:cubicBezTo>
                      <a:pt x="3022" y="86992"/>
                      <a:pt x="1007" y="80058"/>
                      <a:pt x="1426" y="73057"/>
                    </a:cubicBezTo>
                    <a:cubicBezTo>
                      <a:pt x="2148" y="65761"/>
                      <a:pt x="5065" y="58846"/>
                      <a:pt x="9789" y="53245"/>
                    </a:cubicBezTo>
                    <a:cubicBezTo>
                      <a:pt x="15596" y="45863"/>
                      <a:pt x="22524" y="39434"/>
                      <a:pt x="30317" y="34195"/>
                    </a:cubicBezTo>
                    <a:lnTo>
                      <a:pt x="0" y="17050"/>
                    </a:lnTo>
                    <a:lnTo>
                      <a:pt x="17582" y="6858"/>
                    </a:lnTo>
                    <a:lnTo>
                      <a:pt x="47234" y="24003"/>
                    </a:lnTo>
                    <a:cubicBezTo>
                      <a:pt x="61157" y="17088"/>
                      <a:pt x="75783" y="11687"/>
                      <a:pt x="90856" y="7906"/>
                    </a:cubicBezTo>
                    <a:cubicBezTo>
                      <a:pt x="105207" y="4324"/>
                      <a:pt x="119786" y="1686"/>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581"/>
                      <a:pt x="63485" y="82772"/>
                    </a:cubicBezTo>
                    <a:close/>
                    <a:moveTo>
                      <a:pt x="230372" y="96774"/>
                    </a:moveTo>
                    <a:cubicBezTo>
                      <a:pt x="223101" y="92773"/>
                      <a:pt x="214719" y="91269"/>
                      <a:pt x="206517" y="92488"/>
                    </a:cubicBezTo>
                    <a:cubicBezTo>
                      <a:pt x="195265" y="93955"/>
                      <a:pt x="184174" y="96412"/>
                      <a:pt x="173349" y="99822"/>
                    </a:cubicBezTo>
                    <a:lnTo>
                      <a:pt x="220868" y="127159"/>
                    </a:lnTo>
                    <a:cubicBezTo>
                      <a:pt x="240892" y="114776"/>
                      <a:pt x="244057" y="104651"/>
                      <a:pt x="230372" y="9677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0" name="Google Shape;1530;p27"/>
              <p:cNvSpPr/>
              <p:nvPr/>
            </p:nvSpPr>
            <p:spPr>
              <a:xfrm>
                <a:off x="7753460" y="5307234"/>
                <a:ext cx="19007" cy="25526"/>
              </a:xfrm>
              <a:custGeom>
                <a:avLst/>
                <a:gdLst/>
                <a:ahLst/>
                <a:cxnLst/>
                <a:rect l="l" t="t" r="r" b="b"/>
                <a:pathLst>
                  <a:path w="19007" h="25526" extrusionOk="0">
                    <a:moveTo>
                      <a:pt x="0" y="17240"/>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1" name="Google Shape;1531;p27"/>
              <p:cNvSpPr/>
              <p:nvPr/>
            </p:nvSpPr>
            <p:spPr>
              <a:xfrm>
                <a:off x="7880525" y="5317712"/>
                <a:ext cx="42101" cy="19716"/>
              </a:xfrm>
              <a:custGeom>
                <a:avLst/>
                <a:gdLst/>
                <a:ahLst/>
                <a:cxnLst/>
                <a:rect l="l" t="t" r="r" b="b"/>
                <a:pathLst>
                  <a:path w="42101" h="19716" extrusionOk="0">
                    <a:moveTo>
                      <a:pt x="42102" y="17240"/>
                    </a:moveTo>
                    <a:lnTo>
                      <a:pt x="42102" y="0"/>
                    </a:lnTo>
                    <a:lnTo>
                      <a:pt x="0" y="3238"/>
                    </a:lnTo>
                    <a:lnTo>
                      <a:pt x="24140" y="19717"/>
                    </a:lnTo>
                    <a:lnTo>
                      <a:pt x="42102"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2" name="Google Shape;1532;p27"/>
              <p:cNvSpPr/>
              <p:nvPr/>
            </p:nvSpPr>
            <p:spPr>
              <a:xfrm>
                <a:off x="7894686" y="5254561"/>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3" name="Google Shape;1533;p27"/>
              <p:cNvSpPr/>
              <p:nvPr/>
            </p:nvSpPr>
            <p:spPr>
              <a:xfrm>
                <a:off x="7795847" y="5260943"/>
                <a:ext cx="47328" cy="33051"/>
              </a:xfrm>
              <a:custGeom>
                <a:avLst/>
                <a:gdLst/>
                <a:ahLst/>
                <a:cxnLst/>
                <a:rect l="l" t="t" r="r" b="b"/>
                <a:pathLst>
                  <a:path w="47328" h="33051" extrusionOk="0">
                    <a:moveTo>
                      <a:pt x="0" y="10001"/>
                    </a:moveTo>
                    <a:lnTo>
                      <a:pt x="10454" y="0"/>
                    </a:lnTo>
                    <a:lnTo>
                      <a:pt x="47329" y="25527"/>
                    </a:lnTo>
                    <a:lnTo>
                      <a:pt x="45048" y="33052"/>
                    </a:lnTo>
                    <a:cubicBezTo>
                      <a:pt x="45048" y="33052"/>
                      <a:pt x="17487" y="21431"/>
                      <a:pt x="16537" y="2076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4" name="Google Shape;1534;p27"/>
              <p:cNvSpPr/>
              <p:nvPr/>
            </p:nvSpPr>
            <p:spPr>
              <a:xfrm>
                <a:off x="7699193" y="5205793"/>
                <a:ext cx="58543" cy="38861"/>
              </a:xfrm>
              <a:custGeom>
                <a:avLst/>
                <a:gdLst/>
                <a:ahLst/>
                <a:cxnLst/>
                <a:rect l="l" t="t" r="r" b="b"/>
                <a:pathLst>
                  <a:path w="58543" h="38861" extrusionOk="0">
                    <a:moveTo>
                      <a:pt x="0" y="11049"/>
                    </a:moveTo>
                    <a:lnTo>
                      <a:pt x="49040" y="38862"/>
                    </a:lnTo>
                    <a:lnTo>
                      <a:pt x="58543" y="31623"/>
                    </a:lnTo>
                    <a:cubicBezTo>
                      <a:pt x="58543" y="31623"/>
                      <a:pt x="52461" y="24574"/>
                      <a:pt x="51986" y="23813"/>
                    </a:cubicBezTo>
                    <a:cubicBezTo>
                      <a:pt x="47585" y="18783"/>
                      <a:pt x="42425" y="14478"/>
                      <a:pt x="36684" y="11049"/>
                    </a:cubicBezTo>
                    <a:cubicBezTo>
                      <a:pt x="33073" y="10382"/>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5" name="Google Shape;1535;p27"/>
              <p:cNvSpPr/>
              <p:nvPr/>
            </p:nvSpPr>
            <p:spPr>
              <a:xfrm>
                <a:off x="7753460" y="5174646"/>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6" name="Google Shape;1536;p27"/>
              <p:cNvSpPr/>
              <p:nvPr/>
            </p:nvSpPr>
            <p:spPr>
              <a:xfrm>
                <a:off x="7631241" y="5169598"/>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7" name="Google Shape;1537;p27"/>
              <p:cNvSpPr/>
              <p:nvPr/>
            </p:nvSpPr>
            <p:spPr>
              <a:xfrm>
                <a:off x="7632192" y="5227129"/>
                <a:ext cx="29936" cy="30289"/>
              </a:xfrm>
              <a:custGeom>
                <a:avLst/>
                <a:gdLst/>
                <a:ahLst/>
                <a:cxnLst/>
                <a:rect l="l" t="t" r="r" b="b"/>
                <a:pathLst>
                  <a:path w="29936"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8" name="Google Shape;1538;p27"/>
              <p:cNvSpPr/>
              <p:nvPr/>
            </p:nvSpPr>
            <p:spPr>
              <a:xfrm>
                <a:off x="7630861" y="5152548"/>
                <a:ext cx="295637" cy="184403"/>
              </a:xfrm>
              <a:custGeom>
                <a:avLst/>
                <a:gdLst/>
                <a:ahLst/>
                <a:cxnLst/>
                <a:rect l="l" t="t" r="r" b="b"/>
                <a:pathLst>
                  <a:path w="295637" h="184403" extrusionOk="0">
                    <a:moveTo>
                      <a:pt x="149875" y="29051"/>
                    </a:moveTo>
                    <a:cubicBezTo>
                      <a:pt x="145988" y="29042"/>
                      <a:pt x="142110" y="29356"/>
                      <a:pt x="138280" y="30004"/>
                    </a:cubicBezTo>
                    <a:cubicBezTo>
                      <a:pt x="133053" y="30671"/>
                      <a:pt x="127256" y="31718"/>
                      <a:pt x="120793" y="33147"/>
                    </a:cubicBezTo>
                    <a:cubicBezTo>
                      <a:pt x="114331" y="34576"/>
                      <a:pt x="107583" y="36195"/>
                      <a:pt x="100645" y="38290"/>
                    </a:cubicBezTo>
                    <a:cubicBezTo>
                      <a:pt x="93878" y="40310"/>
                      <a:pt x="87273" y="42824"/>
                      <a:pt x="80877" y="45815"/>
                    </a:cubicBezTo>
                    <a:lnTo>
                      <a:pt x="131628" y="75247"/>
                    </a:lnTo>
                    <a:lnTo>
                      <a:pt x="141131" y="72009"/>
                    </a:lnTo>
                    <a:cubicBezTo>
                      <a:pt x="154056" y="67723"/>
                      <a:pt x="166221" y="64103"/>
                      <a:pt x="177721" y="61055"/>
                    </a:cubicBezTo>
                    <a:cubicBezTo>
                      <a:pt x="188489" y="58207"/>
                      <a:pt x="199494" y="56397"/>
                      <a:pt x="210604" y="55626"/>
                    </a:cubicBezTo>
                    <a:cubicBezTo>
                      <a:pt x="220726" y="54988"/>
                      <a:pt x="230875" y="55654"/>
                      <a:pt x="240826" y="57626"/>
                    </a:cubicBezTo>
                    <a:cubicBezTo>
                      <a:pt x="251033" y="59836"/>
                      <a:pt x="260812" y="63655"/>
                      <a:pt x="269813" y="68961"/>
                    </a:cubicBezTo>
                    <a:cubicBezTo>
                      <a:pt x="278584" y="73362"/>
                      <a:pt x="286112" y="79915"/>
                      <a:pt x="291671" y="88011"/>
                    </a:cubicBezTo>
                    <a:cubicBezTo>
                      <a:pt x="295397" y="93897"/>
                      <a:pt x="296556" y="101051"/>
                      <a:pt x="294902" y="107823"/>
                    </a:cubicBezTo>
                    <a:cubicBezTo>
                      <a:pt x="292793" y="115319"/>
                      <a:pt x="288687" y="122101"/>
                      <a:pt x="283023" y="127444"/>
                    </a:cubicBezTo>
                    <a:cubicBezTo>
                      <a:pt x="276076" y="134503"/>
                      <a:pt x="268282" y="140675"/>
                      <a:pt x="259833" y="145828"/>
                    </a:cubicBezTo>
                    <a:lnTo>
                      <a:pt x="292146" y="164878"/>
                    </a:lnTo>
                    <a:lnTo>
                      <a:pt x="274469" y="175069"/>
                    </a:lnTo>
                    <a:lnTo>
                      <a:pt x="241871" y="156019"/>
                    </a:lnTo>
                    <a:cubicBezTo>
                      <a:pt x="226371" y="163763"/>
                      <a:pt x="210138" y="169916"/>
                      <a:pt x="193402" y="174403"/>
                    </a:cubicBezTo>
                    <a:cubicBezTo>
                      <a:pt x="175915" y="179241"/>
                      <a:pt x="158048" y="182585"/>
                      <a:pt x="139991" y="184404"/>
                    </a:cubicBezTo>
                    <a:lnTo>
                      <a:pt x="122979" y="153829"/>
                    </a:lnTo>
                    <a:cubicBezTo>
                      <a:pt x="126115" y="153829"/>
                      <a:pt x="130772" y="153829"/>
                      <a:pt x="137140" y="152781"/>
                    </a:cubicBezTo>
                    <a:cubicBezTo>
                      <a:pt x="143507" y="151733"/>
                      <a:pt x="150635" y="150781"/>
                      <a:pt x="158428" y="149066"/>
                    </a:cubicBezTo>
                    <a:cubicBezTo>
                      <a:pt x="166221" y="147352"/>
                      <a:pt x="174585" y="145256"/>
                      <a:pt x="183328" y="142684"/>
                    </a:cubicBezTo>
                    <a:cubicBezTo>
                      <a:pt x="191824" y="140141"/>
                      <a:pt x="200121" y="136960"/>
                      <a:pt x="208133" y="133159"/>
                    </a:cubicBezTo>
                    <a:lnTo>
                      <a:pt x="157573" y="103917"/>
                    </a:lnTo>
                    <a:lnTo>
                      <a:pt x="151015" y="106204"/>
                    </a:lnTo>
                    <a:lnTo>
                      <a:pt x="144077" y="108394"/>
                    </a:lnTo>
                    <a:cubicBezTo>
                      <a:pt x="131342" y="112585"/>
                      <a:pt x="119748" y="115824"/>
                      <a:pt x="109104" y="117919"/>
                    </a:cubicBezTo>
                    <a:cubicBezTo>
                      <a:pt x="99334" y="120196"/>
                      <a:pt x="89374" y="121530"/>
                      <a:pt x="79357" y="121920"/>
                    </a:cubicBezTo>
                    <a:cubicBezTo>
                      <a:pt x="70509" y="122234"/>
                      <a:pt x="61661" y="121396"/>
                      <a:pt x="53031" y="119443"/>
                    </a:cubicBezTo>
                    <a:cubicBezTo>
                      <a:pt x="44478" y="117462"/>
                      <a:pt x="36247" y="114252"/>
                      <a:pt x="28606" y="109918"/>
                    </a:cubicBezTo>
                    <a:cubicBezTo>
                      <a:pt x="20291" y="105537"/>
                      <a:pt x="13077" y="99317"/>
                      <a:pt x="7508" y="91726"/>
                    </a:cubicBezTo>
                    <a:cubicBezTo>
                      <a:pt x="3412" y="86039"/>
                      <a:pt x="1397" y="79105"/>
                      <a:pt x="1806" y="72104"/>
                    </a:cubicBezTo>
                    <a:cubicBezTo>
                      <a:pt x="2528" y="64808"/>
                      <a:pt x="5446" y="57893"/>
                      <a:pt x="10169" y="52292"/>
                    </a:cubicBezTo>
                    <a:cubicBezTo>
                      <a:pt x="15947" y="44882"/>
                      <a:pt x="22885" y="38452"/>
                      <a:pt x="30697" y="33242"/>
                    </a:cubicBezTo>
                    <a:lnTo>
                      <a:pt x="0" y="17050"/>
                    </a:lnTo>
                    <a:lnTo>
                      <a:pt x="17582" y="6763"/>
                    </a:lnTo>
                    <a:lnTo>
                      <a:pt x="47234" y="24003"/>
                    </a:lnTo>
                    <a:cubicBezTo>
                      <a:pt x="61157" y="17088"/>
                      <a:pt x="75783" y="11687"/>
                      <a:pt x="90856" y="7906"/>
                    </a:cubicBezTo>
                    <a:cubicBezTo>
                      <a:pt x="105197" y="4286"/>
                      <a:pt x="119776" y="1638"/>
                      <a:pt x="134479" y="0"/>
                    </a:cubicBezTo>
                    <a:close/>
                    <a:moveTo>
                      <a:pt x="63485" y="82391"/>
                    </a:moveTo>
                    <a:cubicBezTo>
                      <a:pt x="70157" y="86258"/>
                      <a:pt x="77864" y="87925"/>
                      <a:pt x="85534" y="87154"/>
                    </a:cubicBezTo>
                    <a:cubicBezTo>
                      <a:pt x="95817" y="85992"/>
                      <a:pt x="105948" y="83725"/>
                      <a:pt x="115756" y="80391"/>
                    </a:cubicBezTo>
                    <a:lnTo>
                      <a:pt x="68237" y="52864"/>
                    </a:lnTo>
                    <a:cubicBezTo>
                      <a:pt x="50750" y="64675"/>
                      <a:pt x="49230" y="74485"/>
                      <a:pt x="63485" y="82772"/>
                    </a:cubicBezTo>
                    <a:close/>
                    <a:moveTo>
                      <a:pt x="230372" y="96298"/>
                    </a:moveTo>
                    <a:cubicBezTo>
                      <a:pt x="223092" y="92335"/>
                      <a:pt x="214710" y="90859"/>
                      <a:pt x="206517" y="92107"/>
                    </a:cubicBezTo>
                    <a:cubicBezTo>
                      <a:pt x="195274" y="93535"/>
                      <a:pt x="184174" y="95964"/>
                      <a:pt x="173349" y="99346"/>
                    </a:cubicBezTo>
                    <a:lnTo>
                      <a:pt x="220868" y="126778"/>
                    </a:lnTo>
                    <a:cubicBezTo>
                      <a:pt x="240826" y="114776"/>
                      <a:pt x="244057" y="104680"/>
                      <a:pt x="23037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39" name="Google Shape;1539;p27"/>
            <p:cNvGrpSpPr/>
            <p:nvPr/>
          </p:nvGrpSpPr>
          <p:grpSpPr>
            <a:xfrm>
              <a:off x="4965040" y="3574128"/>
              <a:ext cx="883852" cy="621125"/>
              <a:chOff x="6774665" y="4316253"/>
              <a:chExt cx="883852" cy="621125"/>
            </a:xfrm>
          </p:grpSpPr>
          <p:sp>
            <p:nvSpPr>
              <p:cNvPr id="1540" name="Google Shape;1540;p27"/>
              <p:cNvSpPr/>
              <p:nvPr/>
            </p:nvSpPr>
            <p:spPr>
              <a:xfrm>
                <a:off x="6774665" y="442588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1" name="Google Shape;1541;p27"/>
              <p:cNvSpPr/>
              <p:nvPr/>
            </p:nvSpPr>
            <p:spPr>
              <a:xfrm>
                <a:off x="6774855" y="4568951"/>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2" name="Google Shape;1542;p27"/>
              <p:cNvSpPr/>
              <p:nvPr/>
            </p:nvSpPr>
            <p:spPr>
              <a:xfrm>
                <a:off x="7592086" y="4572000"/>
                <a:ext cx="66431" cy="157067"/>
              </a:xfrm>
              <a:custGeom>
                <a:avLst/>
                <a:gdLst/>
                <a:ahLst/>
                <a:cxnLst/>
                <a:rect l="l" t="t" r="r" b="b"/>
                <a:pathLst>
                  <a:path w="66431" h="157067" extrusionOk="0">
                    <a:moveTo>
                      <a:pt x="66431" y="0"/>
                    </a:moveTo>
                    <a:lnTo>
                      <a:pt x="66431" y="109633"/>
                    </a:lnTo>
                    <a:lnTo>
                      <a:pt x="21859" y="157067"/>
                    </a:lnTo>
                    <a:lnTo>
                      <a:pt x="0" y="31623"/>
                    </a:lnTo>
                    <a:lnTo>
                      <a:pt x="66431"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3" name="Google Shape;1543;p27"/>
              <p:cNvSpPr/>
              <p:nvPr/>
            </p:nvSpPr>
            <p:spPr>
              <a:xfrm>
                <a:off x="6774665" y="431625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4" name="Google Shape;1544;p27"/>
              <p:cNvSpPr/>
              <p:nvPr/>
            </p:nvSpPr>
            <p:spPr>
              <a:xfrm>
                <a:off x="6900380" y="4385881"/>
                <a:ext cx="632615" cy="366093"/>
              </a:xfrm>
              <a:custGeom>
                <a:avLst/>
                <a:gdLst/>
                <a:ahLst/>
                <a:cxnLst/>
                <a:rect l="l" t="t" r="r" b="b"/>
                <a:pathLst>
                  <a:path w="632615" h="366093" extrusionOk="0">
                    <a:moveTo>
                      <a:pt x="632021" y="194024"/>
                    </a:moveTo>
                    <a:cubicBezTo>
                      <a:pt x="627555" y="237077"/>
                      <a:pt x="596952" y="279749"/>
                      <a:pt x="540025" y="312515"/>
                    </a:cubicBezTo>
                    <a:cubicBezTo>
                      <a:pt x="416475" y="383953"/>
                      <a:pt x="216136" y="383953"/>
                      <a:pt x="92586" y="312515"/>
                    </a:cubicBezTo>
                    <a:cubicBezTo>
                      <a:pt x="35564" y="279559"/>
                      <a:pt x="4961" y="237077"/>
                      <a:pt x="590" y="194024"/>
                    </a:cubicBezTo>
                    <a:cubicBezTo>
                      <a:pt x="-4732" y="143637"/>
                      <a:pt x="25965" y="92107"/>
                      <a:pt x="92586" y="53721"/>
                    </a:cubicBezTo>
                    <a:cubicBezTo>
                      <a:pt x="216136" y="-17907"/>
                      <a:pt x="416475" y="-17907"/>
                      <a:pt x="540025" y="53721"/>
                    </a:cubicBezTo>
                    <a:cubicBezTo>
                      <a:pt x="606931" y="92107"/>
                      <a:pt x="637344" y="143637"/>
                      <a:pt x="632021"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5" name="Google Shape;1545;p27"/>
              <p:cNvSpPr/>
              <p:nvPr/>
            </p:nvSpPr>
            <p:spPr>
              <a:xfrm>
                <a:off x="6900970" y="4407789"/>
                <a:ext cx="631431" cy="344185"/>
              </a:xfrm>
              <a:custGeom>
                <a:avLst/>
                <a:gdLst/>
                <a:ahLst/>
                <a:cxnLst/>
                <a:rect l="l" t="t" r="r" b="b"/>
                <a:pathLst>
                  <a:path w="631431" h="344185" extrusionOk="0">
                    <a:moveTo>
                      <a:pt x="631432" y="172117"/>
                    </a:moveTo>
                    <a:cubicBezTo>
                      <a:pt x="626965" y="215170"/>
                      <a:pt x="596363" y="257842"/>
                      <a:pt x="539435" y="290608"/>
                    </a:cubicBezTo>
                    <a:cubicBezTo>
                      <a:pt x="415886" y="362045"/>
                      <a:pt x="215546" y="362045"/>
                      <a:pt x="91997" y="290608"/>
                    </a:cubicBezTo>
                    <a:cubicBezTo>
                      <a:pt x="34974" y="257651"/>
                      <a:pt x="4372" y="215170"/>
                      <a:pt x="0" y="172117"/>
                    </a:cubicBezTo>
                    <a:cubicBezTo>
                      <a:pt x="4372" y="129064"/>
                      <a:pt x="34974" y="86392"/>
                      <a:pt x="91997" y="53721"/>
                    </a:cubicBezTo>
                    <a:cubicBezTo>
                      <a:pt x="215546" y="-17907"/>
                      <a:pt x="415886" y="-17907"/>
                      <a:pt x="539435" y="53721"/>
                    </a:cubicBezTo>
                    <a:cubicBezTo>
                      <a:pt x="596838" y="86677"/>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6" name="Google Shape;1546;p27"/>
              <p:cNvSpPr/>
              <p:nvPr/>
            </p:nvSpPr>
            <p:spPr>
              <a:xfrm>
                <a:off x="7062535" y="4489799"/>
                <a:ext cx="295132" cy="185547"/>
              </a:xfrm>
              <a:custGeom>
                <a:avLst/>
                <a:gdLst/>
                <a:ahLst/>
                <a:cxnLst/>
                <a:rect l="l" t="t" r="r" b="b"/>
                <a:pathLst>
                  <a:path w="295132" h="185547" extrusionOk="0">
                    <a:moveTo>
                      <a:pt x="149494" y="30194"/>
                    </a:moveTo>
                    <a:cubicBezTo>
                      <a:pt x="145607" y="30185"/>
                      <a:pt x="141730" y="30499"/>
                      <a:pt x="137900" y="31147"/>
                    </a:cubicBezTo>
                    <a:cubicBezTo>
                      <a:pt x="132673" y="31909"/>
                      <a:pt x="126875" y="32956"/>
                      <a:pt x="120413" y="34290"/>
                    </a:cubicBezTo>
                    <a:cubicBezTo>
                      <a:pt x="113950" y="35623"/>
                      <a:pt x="107203" y="37433"/>
                      <a:pt x="100265" y="39529"/>
                    </a:cubicBezTo>
                    <a:cubicBezTo>
                      <a:pt x="93498" y="41548"/>
                      <a:pt x="86893" y="44063"/>
                      <a:pt x="80497"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567" y="61017"/>
                      <a:pt x="260366" y="64846"/>
                      <a:pt x="269337" y="70199"/>
                    </a:cubicBezTo>
                    <a:cubicBezTo>
                      <a:pt x="278119" y="74590"/>
                      <a:pt x="285636" y="81144"/>
                      <a:pt x="291196" y="89249"/>
                    </a:cubicBezTo>
                    <a:cubicBezTo>
                      <a:pt x="294874" y="95193"/>
                      <a:pt x="296033" y="102356"/>
                      <a:pt x="294427" y="109156"/>
                    </a:cubicBezTo>
                    <a:cubicBezTo>
                      <a:pt x="292251" y="116624"/>
                      <a:pt x="288155" y="123397"/>
                      <a:pt x="282547" y="128778"/>
                    </a:cubicBezTo>
                    <a:cubicBezTo>
                      <a:pt x="275553" y="135789"/>
                      <a:pt x="267769" y="141961"/>
                      <a:pt x="259358" y="147161"/>
                    </a:cubicBezTo>
                    <a:lnTo>
                      <a:pt x="291671" y="166211"/>
                    </a:lnTo>
                    <a:lnTo>
                      <a:pt x="273709" y="176213"/>
                    </a:lnTo>
                    <a:lnTo>
                      <a:pt x="241111" y="157163"/>
                    </a:lnTo>
                    <a:cubicBezTo>
                      <a:pt x="225591" y="164868"/>
                      <a:pt x="209359" y="171022"/>
                      <a:pt x="192642" y="175546"/>
                    </a:cubicBezTo>
                    <a:cubicBezTo>
                      <a:pt x="175155" y="180385"/>
                      <a:pt x="157288" y="183728"/>
                      <a:pt x="139230" y="185547"/>
                    </a:cubicBezTo>
                    <a:lnTo>
                      <a:pt x="122123" y="154972"/>
                    </a:lnTo>
                    <a:cubicBezTo>
                      <a:pt x="126894" y="154848"/>
                      <a:pt x="131656" y="154467"/>
                      <a:pt x="136379" y="153829"/>
                    </a:cubicBezTo>
                    <a:cubicBezTo>
                      <a:pt x="143536" y="153019"/>
                      <a:pt x="150644" y="151810"/>
                      <a:pt x="157668" y="150209"/>
                    </a:cubicBezTo>
                    <a:cubicBezTo>
                      <a:pt x="165556" y="148495"/>
                      <a:pt x="173824" y="146399"/>
                      <a:pt x="182568" y="143828"/>
                    </a:cubicBezTo>
                    <a:cubicBezTo>
                      <a:pt x="191055" y="141246"/>
                      <a:pt x="199342" y="138065"/>
                      <a:pt x="207372" y="134303"/>
                    </a:cubicBezTo>
                    <a:lnTo>
                      <a:pt x="156812" y="105061"/>
                    </a:lnTo>
                    <a:lnTo>
                      <a:pt x="150255" y="107347"/>
                    </a:lnTo>
                    <a:lnTo>
                      <a:pt x="143317" y="109442"/>
                    </a:lnTo>
                    <a:cubicBezTo>
                      <a:pt x="130582" y="113633"/>
                      <a:pt x="118987" y="116967"/>
                      <a:pt x="108343" y="118967"/>
                    </a:cubicBezTo>
                    <a:cubicBezTo>
                      <a:pt x="98545" y="121244"/>
                      <a:pt x="88556" y="122587"/>
                      <a:pt x="78501" y="122968"/>
                    </a:cubicBezTo>
                    <a:cubicBezTo>
                      <a:pt x="69691" y="123282"/>
                      <a:pt x="60872" y="122454"/>
                      <a:pt x="52271" y="120491"/>
                    </a:cubicBezTo>
                    <a:cubicBezTo>
                      <a:pt x="43698" y="118548"/>
                      <a:pt x="35468" y="115338"/>
                      <a:pt x="27846" y="110966"/>
                    </a:cubicBezTo>
                    <a:cubicBezTo>
                      <a:pt x="19511" y="106613"/>
                      <a:pt x="12288" y="100384"/>
                      <a:pt x="6748" y="92773"/>
                    </a:cubicBezTo>
                    <a:cubicBezTo>
                      <a:pt x="2585" y="87116"/>
                      <a:pt x="561" y="80163"/>
                      <a:pt x="1045" y="73152"/>
                    </a:cubicBezTo>
                    <a:cubicBezTo>
                      <a:pt x="1787" y="65856"/>
                      <a:pt x="4704" y="58950"/>
                      <a:pt x="9409" y="53340"/>
                    </a:cubicBezTo>
                    <a:cubicBezTo>
                      <a:pt x="15197" y="45929"/>
                      <a:pt x="22125" y="39500"/>
                      <a:pt x="29937" y="34290"/>
                    </a:cubicBezTo>
                    <a:lnTo>
                      <a:pt x="0" y="16954"/>
                    </a:lnTo>
                    <a:lnTo>
                      <a:pt x="17582" y="6763"/>
                    </a:lnTo>
                    <a:lnTo>
                      <a:pt x="47234" y="23908"/>
                    </a:lnTo>
                    <a:cubicBezTo>
                      <a:pt x="61157" y="17021"/>
                      <a:pt x="75783" y="11649"/>
                      <a:pt x="90856" y="7906"/>
                    </a:cubicBezTo>
                    <a:cubicBezTo>
                      <a:pt x="105188" y="4239"/>
                      <a:pt x="119767" y="1591"/>
                      <a:pt x="134479" y="0"/>
                    </a:cubicBezTo>
                    <a:close/>
                    <a:moveTo>
                      <a:pt x="63105" y="83629"/>
                    </a:moveTo>
                    <a:cubicBezTo>
                      <a:pt x="69786" y="87459"/>
                      <a:pt x="77494" y="89116"/>
                      <a:pt x="85154" y="88392"/>
                    </a:cubicBezTo>
                    <a:cubicBezTo>
                      <a:pt x="95437" y="87182"/>
                      <a:pt x="105568" y="84877"/>
                      <a:pt x="115376" y="81534"/>
                    </a:cubicBezTo>
                    <a:lnTo>
                      <a:pt x="67857" y="54007"/>
                    </a:lnTo>
                    <a:cubicBezTo>
                      <a:pt x="50370" y="65437"/>
                      <a:pt x="48849" y="75343"/>
                      <a:pt x="63105" y="83629"/>
                    </a:cubicBezTo>
                    <a:close/>
                    <a:moveTo>
                      <a:pt x="229991" y="97536"/>
                    </a:moveTo>
                    <a:cubicBezTo>
                      <a:pt x="222693" y="93612"/>
                      <a:pt x="214339" y="92107"/>
                      <a:pt x="206137" y="93250"/>
                    </a:cubicBezTo>
                    <a:cubicBezTo>
                      <a:pt x="194894" y="94755"/>
                      <a:pt x="183803" y="97212"/>
                      <a:pt x="172969" y="100584"/>
                    </a:cubicBezTo>
                    <a:lnTo>
                      <a:pt x="220488" y="127921"/>
                    </a:lnTo>
                    <a:cubicBezTo>
                      <a:pt x="240446" y="115634"/>
                      <a:pt x="243677" y="105442"/>
                      <a:pt x="229991" y="9753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7" name="Google Shape;1547;p27"/>
              <p:cNvSpPr/>
              <p:nvPr/>
            </p:nvSpPr>
            <p:spPr>
              <a:xfrm>
                <a:off x="7184658" y="4627816"/>
                <a:ext cx="19482" cy="25431"/>
              </a:xfrm>
              <a:custGeom>
                <a:avLst/>
                <a:gdLst/>
                <a:ahLst/>
                <a:cxnLst/>
                <a:rect l="l" t="t" r="r" b="b"/>
                <a:pathLst>
                  <a:path w="19482" h="25431" extrusionOk="0">
                    <a:moveTo>
                      <a:pt x="0" y="17145"/>
                    </a:moveTo>
                    <a:cubicBezTo>
                      <a:pt x="285" y="11430"/>
                      <a:pt x="285" y="5715"/>
                      <a:pt x="0" y="0"/>
                    </a:cubicBezTo>
                    <a:lnTo>
                      <a:pt x="19483" y="12478"/>
                    </a:lnTo>
                    <a:lnTo>
                      <a:pt x="11024"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8" name="Google Shape;1548;p27"/>
              <p:cNvSpPr/>
              <p:nvPr/>
            </p:nvSpPr>
            <p:spPr>
              <a:xfrm>
                <a:off x="7311819" y="4638675"/>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9" name="Google Shape;1549;p27"/>
              <p:cNvSpPr/>
              <p:nvPr/>
            </p:nvSpPr>
            <p:spPr>
              <a:xfrm>
                <a:off x="7325980" y="4575428"/>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0" name="Google Shape;1550;p27"/>
              <p:cNvSpPr/>
              <p:nvPr/>
            </p:nvSpPr>
            <p:spPr>
              <a:xfrm>
                <a:off x="7227140" y="4581810"/>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1" name="Google Shape;1551;p27"/>
              <p:cNvSpPr/>
              <p:nvPr/>
            </p:nvSpPr>
            <p:spPr>
              <a:xfrm>
                <a:off x="7130487" y="4526660"/>
                <a:ext cx="59018" cy="38957"/>
              </a:xfrm>
              <a:custGeom>
                <a:avLst/>
                <a:gdLst/>
                <a:ahLst/>
                <a:cxnLst/>
                <a:rect l="l" t="t" r="r" b="b"/>
                <a:pathLst>
                  <a:path w="59018" h="38957" extrusionOk="0">
                    <a:moveTo>
                      <a:pt x="0" y="11144"/>
                    </a:moveTo>
                    <a:lnTo>
                      <a:pt x="49040" y="38957"/>
                    </a:lnTo>
                    <a:lnTo>
                      <a:pt x="59018" y="31623"/>
                    </a:lnTo>
                    <a:cubicBezTo>
                      <a:pt x="59018" y="31623"/>
                      <a:pt x="52841" y="24575"/>
                      <a:pt x="52461" y="23908"/>
                    </a:cubicBezTo>
                    <a:cubicBezTo>
                      <a:pt x="48042" y="18898"/>
                      <a:pt x="42881" y="14592"/>
                      <a:pt x="37160" y="11144"/>
                    </a:cubicBezTo>
                    <a:cubicBezTo>
                      <a:pt x="33548"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2" name="Google Shape;1552;p27"/>
              <p:cNvSpPr/>
              <p:nvPr/>
            </p:nvSpPr>
            <p:spPr>
              <a:xfrm>
                <a:off x="7184753" y="4495514"/>
                <a:ext cx="27275" cy="24479"/>
              </a:xfrm>
              <a:custGeom>
                <a:avLst/>
                <a:gdLst/>
                <a:ahLst/>
                <a:cxnLst/>
                <a:rect l="l" t="t" r="r" b="b"/>
                <a:pathLst>
                  <a:path w="27275" h="24479" extrusionOk="0">
                    <a:moveTo>
                      <a:pt x="27276" y="24479"/>
                    </a:moveTo>
                    <a:lnTo>
                      <a:pt x="27276" y="7334"/>
                    </a:lnTo>
                    <a:lnTo>
                      <a:pt x="4752" y="0"/>
                    </a:lnTo>
                    <a:lnTo>
                      <a:pt x="0" y="13526"/>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3" name="Google Shape;1553;p27"/>
              <p:cNvSpPr/>
              <p:nvPr/>
            </p:nvSpPr>
            <p:spPr>
              <a:xfrm>
                <a:off x="7062535" y="4490466"/>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4" name="Google Shape;1554;p27"/>
              <p:cNvSpPr/>
              <p:nvPr/>
            </p:nvSpPr>
            <p:spPr>
              <a:xfrm>
                <a:off x="7063485" y="4547997"/>
                <a:ext cx="29937" cy="30289"/>
              </a:xfrm>
              <a:custGeom>
                <a:avLst/>
                <a:gdLst/>
                <a:ahLst/>
                <a:cxnLst/>
                <a:rect l="l" t="t" r="r" b="b"/>
                <a:pathLst>
                  <a:path w="29937"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5" name="Google Shape;1555;p27"/>
              <p:cNvSpPr/>
              <p:nvPr/>
            </p:nvSpPr>
            <p:spPr>
              <a:xfrm>
                <a:off x="7062535" y="4472654"/>
                <a:ext cx="295233" cy="185546"/>
              </a:xfrm>
              <a:custGeom>
                <a:avLst/>
                <a:gdLst/>
                <a:ahLst/>
                <a:cxnLst/>
                <a:rect l="l" t="t" r="r" b="b"/>
                <a:pathLst>
                  <a:path w="295233" h="185546" extrusionOk="0">
                    <a:moveTo>
                      <a:pt x="149494" y="30194"/>
                    </a:moveTo>
                    <a:cubicBezTo>
                      <a:pt x="145607" y="30185"/>
                      <a:pt x="141730" y="30499"/>
                      <a:pt x="137900" y="31147"/>
                    </a:cubicBezTo>
                    <a:cubicBezTo>
                      <a:pt x="132673" y="31909"/>
                      <a:pt x="126875" y="32956"/>
                      <a:pt x="120413" y="34290"/>
                    </a:cubicBezTo>
                    <a:cubicBezTo>
                      <a:pt x="113950" y="35623"/>
                      <a:pt x="107203" y="37338"/>
                      <a:pt x="100265" y="39433"/>
                    </a:cubicBezTo>
                    <a:cubicBezTo>
                      <a:pt x="93498" y="41481"/>
                      <a:pt x="86893" y="44034"/>
                      <a:pt x="80497" y="47054"/>
                    </a:cubicBezTo>
                    <a:lnTo>
                      <a:pt x="131247" y="76390"/>
                    </a:lnTo>
                    <a:lnTo>
                      <a:pt x="140751" y="73247"/>
                    </a:lnTo>
                    <a:cubicBezTo>
                      <a:pt x="153676" y="68866"/>
                      <a:pt x="165841" y="65246"/>
                      <a:pt x="177340" y="62198"/>
                    </a:cubicBezTo>
                    <a:cubicBezTo>
                      <a:pt x="188108" y="59360"/>
                      <a:pt x="199114" y="57540"/>
                      <a:pt x="210224" y="56769"/>
                    </a:cubicBezTo>
                    <a:cubicBezTo>
                      <a:pt x="220345" y="56159"/>
                      <a:pt x="230505" y="56864"/>
                      <a:pt x="240446" y="58864"/>
                    </a:cubicBezTo>
                    <a:cubicBezTo>
                      <a:pt x="250643" y="61036"/>
                      <a:pt x="260432" y="64827"/>
                      <a:pt x="269432" y="70104"/>
                    </a:cubicBezTo>
                    <a:cubicBezTo>
                      <a:pt x="278204" y="74504"/>
                      <a:pt x="285731" y="81058"/>
                      <a:pt x="291291" y="89154"/>
                    </a:cubicBezTo>
                    <a:cubicBezTo>
                      <a:pt x="294978" y="95088"/>
                      <a:pt x="296138" y="102260"/>
                      <a:pt x="294522" y="109061"/>
                    </a:cubicBezTo>
                    <a:cubicBezTo>
                      <a:pt x="292327" y="116519"/>
                      <a:pt x="288231" y="123282"/>
                      <a:pt x="282643" y="128683"/>
                    </a:cubicBezTo>
                    <a:cubicBezTo>
                      <a:pt x="275667" y="135684"/>
                      <a:pt x="267883" y="141827"/>
                      <a:pt x="259453" y="146971"/>
                    </a:cubicBezTo>
                    <a:lnTo>
                      <a:pt x="291766" y="166021"/>
                    </a:lnTo>
                    <a:lnTo>
                      <a:pt x="273709" y="176213"/>
                    </a:lnTo>
                    <a:lnTo>
                      <a:pt x="241111" y="157163"/>
                    </a:lnTo>
                    <a:cubicBezTo>
                      <a:pt x="225591" y="164830"/>
                      <a:pt x="209359" y="170955"/>
                      <a:pt x="192642" y="175450"/>
                    </a:cubicBezTo>
                    <a:cubicBezTo>
                      <a:pt x="175164" y="180365"/>
                      <a:pt x="157297" y="183737"/>
                      <a:pt x="139230" y="185547"/>
                    </a:cubicBezTo>
                    <a:lnTo>
                      <a:pt x="122123" y="154972"/>
                    </a:lnTo>
                    <a:cubicBezTo>
                      <a:pt x="126894" y="154848"/>
                      <a:pt x="131656" y="154467"/>
                      <a:pt x="136379" y="153829"/>
                    </a:cubicBezTo>
                    <a:cubicBezTo>
                      <a:pt x="142747" y="153067"/>
                      <a:pt x="149875" y="151924"/>
                      <a:pt x="157668" y="150209"/>
                    </a:cubicBezTo>
                    <a:cubicBezTo>
                      <a:pt x="165461" y="148495"/>
                      <a:pt x="173824" y="146304"/>
                      <a:pt x="182568" y="143828"/>
                    </a:cubicBezTo>
                    <a:cubicBezTo>
                      <a:pt x="191064" y="141284"/>
                      <a:pt x="199361" y="138103"/>
                      <a:pt x="207372" y="134303"/>
                    </a:cubicBezTo>
                    <a:lnTo>
                      <a:pt x="156812" y="105156"/>
                    </a:lnTo>
                    <a:lnTo>
                      <a:pt x="150255" y="107442"/>
                    </a:lnTo>
                    <a:lnTo>
                      <a:pt x="143317" y="109538"/>
                    </a:lnTo>
                    <a:cubicBezTo>
                      <a:pt x="130582" y="113729"/>
                      <a:pt x="118987" y="116967"/>
                      <a:pt x="108343" y="119063"/>
                    </a:cubicBezTo>
                    <a:cubicBezTo>
                      <a:pt x="98545" y="121339"/>
                      <a:pt x="88556" y="122682"/>
                      <a:pt x="78501" y="123063"/>
                    </a:cubicBezTo>
                    <a:cubicBezTo>
                      <a:pt x="69682" y="123425"/>
                      <a:pt x="60862" y="122587"/>
                      <a:pt x="52271" y="120587"/>
                    </a:cubicBezTo>
                    <a:cubicBezTo>
                      <a:pt x="43698" y="118653"/>
                      <a:pt x="35468" y="115433"/>
                      <a:pt x="27846" y="111062"/>
                    </a:cubicBezTo>
                    <a:cubicBezTo>
                      <a:pt x="19511" y="106709"/>
                      <a:pt x="12288" y="100479"/>
                      <a:pt x="6748" y="92869"/>
                    </a:cubicBezTo>
                    <a:cubicBezTo>
                      <a:pt x="2604" y="87201"/>
                      <a:pt x="579" y="80258"/>
                      <a:pt x="1045" y="73247"/>
                    </a:cubicBezTo>
                    <a:cubicBezTo>
                      <a:pt x="1767" y="65951"/>
                      <a:pt x="4685" y="59036"/>
                      <a:pt x="9409" y="53435"/>
                    </a:cubicBezTo>
                    <a:cubicBezTo>
                      <a:pt x="15197" y="46025"/>
                      <a:pt x="22125" y="39595"/>
                      <a:pt x="29937" y="34385"/>
                    </a:cubicBezTo>
                    <a:lnTo>
                      <a:pt x="0" y="17050"/>
                    </a:lnTo>
                    <a:lnTo>
                      <a:pt x="17582" y="6858"/>
                    </a:lnTo>
                    <a:lnTo>
                      <a:pt x="47234" y="24003"/>
                    </a:lnTo>
                    <a:cubicBezTo>
                      <a:pt x="61157" y="17088"/>
                      <a:pt x="75783" y="11687"/>
                      <a:pt x="90856" y="7906"/>
                    </a:cubicBezTo>
                    <a:cubicBezTo>
                      <a:pt x="105207" y="4324"/>
                      <a:pt x="119785" y="1686"/>
                      <a:pt x="134479" y="0"/>
                    </a:cubicBezTo>
                    <a:close/>
                    <a:moveTo>
                      <a:pt x="63105" y="83534"/>
                    </a:moveTo>
                    <a:cubicBezTo>
                      <a:pt x="69777" y="87401"/>
                      <a:pt x="77484" y="89068"/>
                      <a:pt x="85154" y="88297"/>
                    </a:cubicBezTo>
                    <a:cubicBezTo>
                      <a:pt x="95437" y="87125"/>
                      <a:pt x="105568" y="84858"/>
                      <a:pt x="115376" y="81534"/>
                    </a:cubicBezTo>
                    <a:lnTo>
                      <a:pt x="67857" y="54007"/>
                    </a:lnTo>
                    <a:cubicBezTo>
                      <a:pt x="50370" y="65437"/>
                      <a:pt x="48849" y="75343"/>
                      <a:pt x="63105" y="83534"/>
                    </a:cubicBezTo>
                    <a:close/>
                    <a:moveTo>
                      <a:pt x="229991" y="97536"/>
                    </a:moveTo>
                    <a:cubicBezTo>
                      <a:pt x="222721" y="93536"/>
                      <a:pt x="214339" y="92030"/>
                      <a:pt x="206137" y="93250"/>
                    </a:cubicBezTo>
                    <a:cubicBezTo>
                      <a:pt x="194884" y="94707"/>
                      <a:pt x="183784" y="97164"/>
                      <a:pt x="172969" y="100584"/>
                    </a:cubicBezTo>
                    <a:lnTo>
                      <a:pt x="220488" y="127921"/>
                    </a:lnTo>
                    <a:cubicBezTo>
                      <a:pt x="240512" y="115224"/>
                      <a:pt x="243677" y="105089"/>
                      <a:pt x="229991"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56" name="Google Shape;1556;p27"/>
            <p:cNvGrpSpPr/>
            <p:nvPr/>
          </p:nvGrpSpPr>
          <p:grpSpPr>
            <a:xfrm>
              <a:off x="4965040" y="3430682"/>
              <a:ext cx="883852" cy="621125"/>
              <a:chOff x="6774665" y="4172807"/>
              <a:chExt cx="883852" cy="621125"/>
            </a:xfrm>
          </p:grpSpPr>
          <p:sp>
            <p:nvSpPr>
              <p:cNvPr id="1557" name="Google Shape;1557;p27"/>
              <p:cNvSpPr/>
              <p:nvPr/>
            </p:nvSpPr>
            <p:spPr>
              <a:xfrm>
                <a:off x="6774665" y="428244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8" name="Google Shape;1558;p27"/>
              <p:cNvSpPr/>
              <p:nvPr/>
            </p:nvSpPr>
            <p:spPr>
              <a:xfrm>
                <a:off x="6774855" y="4425505"/>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9" name="Google Shape;1559;p27"/>
              <p:cNvSpPr/>
              <p:nvPr/>
            </p:nvSpPr>
            <p:spPr>
              <a:xfrm>
                <a:off x="7592086" y="4428553"/>
                <a:ext cx="66431" cy="157067"/>
              </a:xfrm>
              <a:custGeom>
                <a:avLst/>
                <a:gdLst/>
                <a:ahLst/>
                <a:cxnLst/>
                <a:rect l="l" t="t" r="r" b="b"/>
                <a:pathLst>
                  <a:path w="66431" h="157067" extrusionOk="0">
                    <a:moveTo>
                      <a:pt x="66431" y="0"/>
                    </a:moveTo>
                    <a:lnTo>
                      <a:pt x="66431" y="109538"/>
                    </a:lnTo>
                    <a:lnTo>
                      <a:pt x="21859" y="157067"/>
                    </a:lnTo>
                    <a:lnTo>
                      <a:pt x="0" y="31623"/>
                    </a:lnTo>
                    <a:lnTo>
                      <a:pt x="66431"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0" name="Google Shape;1560;p27"/>
              <p:cNvSpPr/>
              <p:nvPr/>
            </p:nvSpPr>
            <p:spPr>
              <a:xfrm>
                <a:off x="6774665" y="4172807"/>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1" name="Google Shape;1561;p27"/>
              <p:cNvSpPr/>
              <p:nvPr/>
            </p:nvSpPr>
            <p:spPr>
              <a:xfrm>
                <a:off x="6900380" y="4242411"/>
                <a:ext cx="632615" cy="366117"/>
              </a:xfrm>
              <a:custGeom>
                <a:avLst/>
                <a:gdLst/>
                <a:ahLst/>
                <a:cxnLst/>
                <a:rect l="l" t="t" r="r" b="b"/>
                <a:pathLst>
                  <a:path w="632615" h="366117" extrusionOk="0">
                    <a:moveTo>
                      <a:pt x="632021" y="194048"/>
                    </a:moveTo>
                    <a:cubicBezTo>
                      <a:pt x="627555" y="237101"/>
                      <a:pt x="596952" y="279773"/>
                      <a:pt x="540025" y="312539"/>
                    </a:cubicBezTo>
                    <a:cubicBezTo>
                      <a:pt x="416475" y="383977"/>
                      <a:pt x="216136" y="383977"/>
                      <a:pt x="92586" y="312539"/>
                    </a:cubicBezTo>
                    <a:cubicBezTo>
                      <a:pt x="35564" y="279583"/>
                      <a:pt x="4961" y="237101"/>
                      <a:pt x="590" y="194048"/>
                    </a:cubicBezTo>
                    <a:cubicBezTo>
                      <a:pt x="-4732" y="143661"/>
                      <a:pt x="25965" y="92131"/>
                      <a:pt x="92586" y="53650"/>
                    </a:cubicBezTo>
                    <a:cubicBezTo>
                      <a:pt x="216136" y="-17883"/>
                      <a:pt x="416475" y="-17883"/>
                      <a:pt x="540025" y="53650"/>
                    </a:cubicBezTo>
                    <a:cubicBezTo>
                      <a:pt x="606931" y="92131"/>
                      <a:pt x="637344" y="143661"/>
                      <a:pt x="632021"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2" name="Google Shape;1562;p27"/>
              <p:cNvSpPr/>
              <p:nvPr/>
            </p:nvSpPr>
            <p:spPr>
              <a:xfrm>
                <a:off x="6900970" y="4264342"/>
                <a:ext cx="631431" cy="344185"/>
              </a:xfrm>
              <a:custGeom>
                <a:avLst/>
                <a:gdLst/>
                <a:ahLst/>
                <a:cxnLst/>
                <a:rect l="l" t="t" r="r" b="b"/>
                <a:pathLst>
                  <a:path w="631431" h="344185" extrusionOk="0">
                    <a:moveTo>
                      <a:pt x="631432" y="172117"/>
                    </a:moveTo>
                    <a:cubicBezTo>
                      <a:pt x="626965" y="215170"/>
                      <a:pt x="596363" y="257842"/>
                      <a:pt x="539435" y="290608"/>
                    </a:cubicBezTo>
                    <a:cubicBezTo>
                      <a:pt x="415886" y="362045"/>
                      <a:pt x="215546" y="362045"/>
                      <a:pt x="91997" y="290608"/>
                    </a:cubicBezTo>
                    <a:cubicBezTo>
                      <a:pt x="34974" y="257651"/>
                      <a:pt x="4372" y="215170"/>
                      <a:pt x="0" y="172117"/>
                    </a:cubicBezTo>
                    <a:cubicBezTo>
                      <a:pt x="4372" y="129064"/>
                      <a:pt x="34974" y="86392"/>
                      <a:pt x="91997" y="53721"/>
                    </a:cubicBezTo>
                    <a:cubicBezTo>
                      <a:pt x="215546" y="-17907"/>
                      <a:pt x="415886" y="-17907"/>
                      <a:pt x="539435" y="53721"/>
                    </a:cubicBezTo>
                    <a:cubicBezTo>
                      <a:pt x="596838" y="86677"/>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3" name="Google Shape;1563;p27"/>
              <p:cNvSpPr/>
              <p:nvPr/>
            </p:nvSpPr>
            <p:spPr>
              <a:xfrm>
                <a:off x="7062535" y="4346352"/>
                <a:ext cx="295228" cy="185547"/>
              </a:xfrm>
              <a:custGeom>
                <a:avLst/>
                <a:gdLst/>
                <a:ahLst/>
                <a:cxnLst/>
                <a:rect l="l" t="t" r="r" b="b"/>
                <a:pathLst>
                  <a:path w="295228" h="185547" extrusionOk="0">
                    <a:moveTo>
                      <a:pt x="149494" y="30194"/>
                    </a:moveTo>
                    <a:cubicBezTo>
                      <a:pt x="145607" y="30185"/>
                      <a:pt x="141730" y="30499"/>
                      <a:pt x="137900" y="31147"/>
                    </a:cubicBezTo>
                    <a:cubicBezTo>
                      <a:pt x="132673" y="31909"/>
                      <a:pt x="126875" y="32956"/>
                      <a:pt x="120413" y="34290"/>
                    </a:cubicBezTo>
                    <a:cubicBezTo>
                      <a:pt x="113950" y="35623"/>
                      <a:pt x="107203" y="37433"/>
                      <a:pt x="100265" y="39529"/>
                    </a:cubicBezTo>
                    <a:cubicBezTo>
                      <a:pt x="93498" y="41548"/>
                      <a:pt x="86893" y="44063"/>
                      <a:pt x="80497" y="47054"/>
                    </a:cubicBezTo>
                    <a:lnTo>
                      <a:pt x="131247" y="76486"/>
                    </a:lnTo>
                    <a:lnTo>
                      <a:pt x="140751" y="73247"/>
                    </a:lnTo>
                    <a:cubicBezTo>
                      <a:pt x="153676" y="68961"/>
                      <a:pt x="165841" y="65246"/>
                      <a:pt x="177340" y="62294"/>
                    </a:cubicBezTo>
                    <a:cubicBezTo>
                      <a:pt x="188089" y="59360"/>
                      <a:pt x="199104" y="57541"/>
                      <a:pt x="210224" y="56864"/>
                    </a:cubicBezTo>
                    <a:cubicBezTo>
                      <a:pt x="220345" y="56179"/>
                      <a:pt x="230505" y="56845"/>
                      <a:pt x="240446" y="58864"/>
                    </a:cubicBezTo>
                    <a:cubicBezTo>
                      <a:pt x="250662" y="61017"/>
                      <a:pt x="260461" y="64846"/>
                      <a:pt x="269432" y="70199"/>
                    </a:cubicBezTo>
                    <a:cubicBezTo>
                      <a:pt x="278214" y="74590"/>
                      <a:pt x="285731" y="81144"/>
                      <a:pt x="291291" y="89249"/>
                    </a:cubicBezTo>
                    <a:cubicBezTo>
                      <a:pt x="294969" y="95193"/>
                      <a:pt x="296128" y="102356"/>
                      <a:pt x="294522" y="109156"/>
                    </a:cubicBezTo>
                    <a:cubicBezTo>
                      <a:pt x="292346" y="116624"/>
                      <a:pt x="288250" y="123397"/>
                      <a:pt x="282643" y="128778"/>
                    </a:cubicBezTo>
                    <a:cubicBezTo>
                      <a:pt x="275648" y="135789"/>
                      <a:pt x="267864" y="141961"/>
                      <a:pt x="259453" y="147161"/>
                    </a:cubicBezTo>
                    <a:lnTo>
                      <a:pt x="291766" y="166211"/>
                    </a:lnTo>
                    <a:lnTo>
                      <a:pt x="273709" y="176213"/>
                    </a:lnTo>
                    <a:lnTo>
                      <a:pt x="241111" y="157163"/>
                    </a:lnTo>
                    <a:cubicBezTo>
                      <a:pt x="225591" y="164868"/>
                      <a:pt x="209359" y="171022"/>
                      <a:pt x="192642" y="175546"/>
                    </a:cubicBezTo>
                    <a:cubicBezTo>
                      <a:pt x="175155" y="180384"/>
                      <a:pt x="157288" y="183728"/>
                      <a:pt x="139230" y="185547"/>
                    </a:cubicBezTo>
                    <a:lnTo>
                      <a:pt x="122123" y="154972"/>
                    </a:lnTo>
                    <a:cubicBezTo>
                      <a:pt x="126894" y="154848"/>
                      <a:pt x="131656" y="154467"/>
                      <a:pt x="136379" y="153829"/>
                    </a:cubicBezTo>
                    <a:cubicBezTo>
                      <a:pt x="143536" y="153019"/>
                      <a:pt x="150644" y="151809"/>
                      <a:pt x="157668" y="150209"/>
                    </a:cubicBezTo>
                    <a:cubicBezTo>
                      <a:pt x="165556" y="148495"/>
                      <a:pt x="173824" y="146399"/>
                      <a:pt x="182568" y="143828"/>
                    </a:cubicBezTo>
                    <a:cubicBezTo>
                      <a:pt x="191055" y="141246"/>
                      <a:pt x="199342" y="138065"/>
                      <a:pt x="207372" y="134303"/>
                    </a:cubicBezTo>
                    <a:lnTo>
                      <a:pt x="156812" y="105061"/>
                    </a:lnTo>
                    <a:lnTo>
                      <a:pt x="150255" y="107347"/>
                    </a:lnTo>
                    <a:lnTo>
                      <a:pt x="143317" y="109442"/>
                    </a:lnTo>
                    <a:cubicBezTo>
                      <a:pt x="130582" y="113633"/>
                      <a:pt x="118987" y="116967"/>
                      <a:pt x="108343" y="118967"/>
                    </a:cubicBezTo>
                    <a:cubicBezTo>
                      <a:pt x="98545" y="121244"/>
                      <a:pt x="88556" y="122587"/>
                      <a:pt x="78501" y="122968"/>
                    </a:cubicBezTo>
                    <a:cubicBezTo>
                      <a:pt x="69691" y="123282"/>
                      <a:pt x="60872" y="122453"/>
                      <a:pt x="52271" y="120491"/>
                    </a:cubicBezTo>
                    <a:cubicBezTo>
                      <a:pt x="43698" y="118548"/>
                      <a:pt x="35468" y="115338"/>
                      <a:pt x="27846" y="110966"/>
                    </a:cubicBezTo>
                    <a:cubicBezTo>
                      <a:pt x="19511" y="106613"/>
                      <a:pt x="12288" y="100384"/>
                      <a:pt x="6748" y="92773"/>
                    </a:cubicBezTo>
                    <a:cubicBezTo>
                      <a:pt x="2585" y="87116"/>
                      <a:pt x="561" y="80163"/>
                      <a:pt x="1045" y="73152"/>
                    </a:cubicBezTo>
                    <a:cubicBezTo>
                      <a:pt x="1787" y="65856"/>
                      <a:pt x="4704" y="58950"/>
                      <a:pt x="9409" y="53340"/>
                    </a:cubicBezTo>
                    <a:cubicBezTo>
                      <a:pt x="15197" y="45929"/>
                      <a:pt x="22125" y="39500"/>
                      <a:pt x="29937" y="34290"/>
                    </a:cubicBezTo>
                    <a:lnTo>
                      <a:pt x="0" y="16954"/>
                    </a:lnTo>
                    <a:lnTo>
                      <a:pt x="17582" y="6763"/>
                    </a:lnTo>
                    <a:lnTo>
                      <a:pt x="47234" y="23908"/>
                    </a:lnTo>
                    <a:cubicBezTo>
                      <a:pt x="61157" y="17021"/>
                      <a:pt x="75783" y="11649"/>
                      <a:pt x="90856" y="7906"/>
                    </a:cubicBezTo>
                    <a:cubicBezTo>
                      <a:pt x="105188" y="4239"/>
                      <a:pt x="119767" y="1591"/>
                      <a:pt x="134479" y="0"/>
                    </a:cubicBezTo>
                    <a:close/>
                    <a:moveTo>
                      <a:pt x="63105" y="83629"/>
                    </a:moveTo>
                    <a:cubicBezTo>
                      <a:pt x="69786" y="87459"/>
                      <a:pt x="77494" y="89116"/>
                      <a:pt x="85154" y="88392"/>
                    </a:cubicBezTo>
                    <a:cubicBezTo>
                      <a:pt x="95437" y="87182"/>
                      <a:pt x="105568" y="84877"/>
                      <a:pt x="115376" y="81534"/>
                    </a:cubicBezTo>
                    <a:lnTo>
                      <a:pt x="67857" y="54007"/>
                    </a:lnTo>
                    <a:cubicBezTo>
                      <a:pt x="50370" y="65437"/>
                      <a:pt x="48849" y="75343"/>
                      <a:pt x="63105" y="83629"/>
                    </a:cubicBezTo>
                    <a:close/>
                    <a:moveTo>
                      <a:pt x="229991" y="97536"/>
                    </a:moveTo>
                    <a:cubicBezTo>
                      <a:pt x="222721" y="93536"/>
                      <a:pt x="214339" y="92030"/>
                      <a:pt x="206137" y="93250"/>
                    </a:cubicBezTo>
                    <a:cubicBezTo>
                      <a:pt x="194894" y="94755"/>
                      <a:pt x="183803" y="97212"/>
                      <a:pt x="172969" y="100584"/>
                    </a:cubicBezTo>
                    <a:lnTo>
                      <a:pt x="220488" y="127921"/>
                    </a:lnTo>
                    <a:cubicBezTo>
                      <a:pt x="240446" y="115634"/>
                      <a:pt x="243677" y="105442"/>
                      <a:pt x="229991" y="9753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4" name="Google Shape;1564;p27"/>
              <p:cNvSpPr/>
              <p:nvPr/>
            </p:nvSpPr>
            <p:spPr>
              <a:xfrm>
                <a:off x="7184658" y="4484274"/>
                <a:ext cx="19482" cy="25526"/>
              </a:xfrm>
              <a:custGeom>
                <a:avLst/>
                <a:gdLst/>
                <a:ahLst/>
                <a:cxnLst/>
                <a:rect l="l" t="t" r="r" b="b"/>
                <a:pathLst>
                  <a:path w="19482" h="25526" extrusionOk="0">
                    <a:moveTo>
                      <a:pt x="0" y="17240"/>
                    </a:moveTo>
                    <a:cubicBezTo>
                      <a:pt x="570" y="16002"/>
                      <a:pt x="0" y="0"/>
                      <a:pt x="0" y="0"/>
                    </a:cubicBezTo>
                    <a:lnTo>
                      <a:pt x="19483" y="12573"/>
                    </a:lnTo>
                    <a:lnTo>
                      <a:pt x="11024"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5" name="Google Shape;1565;p27"/>
              <p:cNvSpPr/>
              <p:nvPr/>
            </p:nvSpPr>
            <p:spPr>
              <a:xfrm>
                <a:off x="7311819" y="4495228"/>
                <a:ext cx="42101" cy="19716"/>
              </a:xfrm>
              <a:custGeom>
                <a:avLst/>
                <a:gdLst/>
                <a:ahLst/>
                <a:cxnLst/>
                <a:rect l="l" t="t" r="r" b="b"/>
                <a:pathLst>
                  <a:path w="42101" h="19716" extrusionOk="0">
                    <a:moveTo>
                      <a:pt x="42102" y="17145"/>
                    </a:moveTo>
                    <a:lnTo>
                      <a:pt x="42102" y="0"/>
                    </a:lnTo>
                    <a:lnTo>
                      <a:pt x="0" y="3143"/>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6" name="Google Shape;1566;p27"/>
              <p:cNvSpPr/>
              <p:nvPr/>
            </p:nvSpPr>
            <p:spPr>
              <a:xfrm>
                <a:off x="7325980" y="4431982"/>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7" name="Google Shape;1567;p27"/>
              <p:cNvSpPr/>
              <p:nvPr/>
            </p:nvSpPr>
            <p:spPr>
              <a:xfrm>
                <a:off x="7227140" y="4438078"/>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8" name="Google Shape;1568;p27"/>
              <p:cNvSpPr/>
              <p:nvPr/>
            </p:nvSpPr>
            <p:spPr>
              <a:xfrm>
                <a:off x="7130487" y="4383214"/>
                <a:ext cx="59018" cy="38957"/>
              </a:xfrm>
              <a:custGeom>
                <a:avLst/>
                <a:gdLst/>
                <a:ahLst/>
                <a:cxnLst/>
                <a:rect l="l" t="t" r="r" b="b"/>
                <a:pathLst>
                  <a:path w="59018" h="38957" extrusionOk="0">
                    <a:moveTo>
                      <a:pt x="0" y="11144"/>
                    </a:moveTo>
                    <a:lnTo>
                      <a:pt x="49040" y="38957"/>
                    </a:lnTo>
                    <a:lnTo>
                      <a:pt x="59018" y="31623"/>
                    </a:lnTo>
                    <a:cubicBezTo>
                      <a:pt x="59018" y="31623"/>
                      <a:pt x="52841" y="24575"/>
                      <a:pt x="52461" y="23908"/>
                    </a:cubicBezTo>
                    <a:cubicBezTo>
                      <a:pt x="48042" y="18898"/>
                      <a:pt x="42881" y="14592"/>
                      <a:pt x="37160" y="11144"/>
                    </a:cubicBezTo>
                    <a:cubicBezTo>
                      <a:pt x="33548"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9" name="Google Shape;1569;p27"/>
              <p:cNvSpPr/>
              <p:nvPr/>
            </p:nvSpPr>
            <p:spPr>
              <a:xfrm>
                <a:off x="7184753" y="4352067"/>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0" name="Google Shape;1570;p27"/>
              <p:cNvSpPr/>
              <p:nvPr/>
            </p:nvSpPr>
            <p:spPr>
              <a:xfrm>
                <a:off x="7062535" y="4347019"/>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1" name="Google Shape;1571;p27"/>
              <p:cNvSpPr/>
              <p:nvPr/>
            </p:nvSpPr>
            <p:spPr>
              <a:xfrm>
                <a:off x="7063485" y="4404550"/>
                <a:ext cx="29937" cy="30289"/>
              </a:xfrm>
              <a:custGeom>
                <a:avLst/>
                <a:gdLst/>
                <a:ahLst/>
                <a:cxnLst/>
                <a:rect l="l" t="t" r="r" b="b"/>
                <a:pathLst>
                  <a:path w="29937"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2" name="Google Shape;1572;p27"/>
              <p:cNvSpPr/>
              <p:nvPr/>
            </p:nvSpPr>
            <p:spPr>
              <a:xfrm>
                <a:off x="7062535" y="4329112"/>
                <a:ext cx="295233" cy="185547"/>
              </a:xfrm>
              <a:custGeom>
                <a:avLst/>
                <a:gdLst/>
                <a:ahLst/>
                <a:cxnLst/>
                <a:rect l="l" t="t" r="r" b="b"/>
                <a:pathLst>
                  <a:path w="295233" h="185547" extrusionOk="0">
                    <a:moveTo>
                      <a:pt x="149494" y="30289"/>
                    </a:moveTo>
                    <a:cubicBezTo>
                      <a:pt x="145607" y="30280"/>
                      <a:pt x="141730" y="30594"/>
                      <a:pt x="137900" y="31242"/>
                    </a:cubicBezTo>
                    <a:cubicBezTo>
                      <a:pt x="132673" y="32004"/>
                      <a:pt x="126875" y="33052"/>
                      <a:pt x="120413" y="34385"/>
                    </a:cubicBezTo>
                    <a:cubicBezTo>
                      <a:pt x="113950" y="35719"/>
                      <a:pt x="107203" y="37433"/>
                      <a:pt x="100265" y="39529"/>
                    </a:cubicBezTo>
                    <a:cubicBezTo>
                      <a:pt x="93498" y="41577"/>
                      <a:pt x="86893" y="44129"/>
                      <a:pt x="80497" y="47149"/>
                    </a:cubicBezTo>
                    <a:lnTo>
                      <a:pt x="131247" y="76486"/>
                    </a:lnTo>
                    <a:lnTo>
                      <a:pt x="140751" y="73247"/>
                    </a:lnTo>
                    <a:cubicBezTo>
                      <a:pt x="153676" y="68961"/>
                      <a:pt x="165841" y="65341"/>
                      <a:pt x="177340" y="62294"/>
                    </a:cubicBezTo>
                    <a:cubicBezTo>
                      <a:pt x="188108" y="59455"/>
                      <a:pt x="199114" y="57636"/>
                      <a:pt x="210224" y="56864"/>
                    </a:cubicBezTo>
                    <a:cubicBezTo>
                      <a:pt x="220345" y="56255"/>
                      <a:pt x="230505" y="56960"/>
                      <a:pt x="240446" y="58960"/>
                    </a:cubicBezTo>
                    <a:cubicBezTo>
                      <a:pt x="250643" y="61131"/>
                      <a:pt x="260432" y="64922"/>
                      <a:pt x="269432" y="70199"/>
                    </a:cubicBezTo>
                    <a:cubicBezTo>
                      <a:pt x="278204" y="74600"/>
                      <a:pt x="285731" y="81153"/>
                      <a:pt x="291291" y="89249"/>
                    </a:cubicBezTo>
                    <a:cubicBezTo>
                      <a:pt x="294978" y="95183"/>
                      <a:pt x="296138" y="102356"/>
                      <a:pt x="294522" y="109156"/>
                    </a:cubicBezTo>
                    <a:cubicBezTo>
                      <a:pt x="292327" y="116615"/>
                      <a:pt x="288231" y="123377"/>
                      <a:pt x="282643" y="128778"/>
                    </a:cubicBezTo>
                    <a:cubicBezTo>
                      <a:pt x="275667" y="135779"/>
                      <a:pt x="267883" y="141922"/>
                      <a:pt x="259453" y="147066"/>
                    </a:cubicBezTo>
                    <a:lnTo>
                      <a:pt x="291766" y="166116"/>
                    </a:lnTo>
                    <a:lnTo>
                      <a:pt x="273709" y="176213"/>
                    </a:lnTo>
                    <a:lnTo>
                      <a:pt x="241111" y="157163"/>
                    </a:lnTo>
                    <a:cubicBezTo>
                      <a:pt x="225591" y="164830"/>
                      <a:pt x="209359" y="170955"/>
                      <a:pt x="192642" y="175451"/>
                    </a:cubicBezTo>
                    <a:cubicBezTo>
                      <a:pt x="175164" y="180365"/>
                      <a:pt x="157297" y="183737"/>
                      <a:pt x="139230" y="185547"/>
                    </a:cubicBezTo>
                    <a:lnTo>
                      <a:pt x="122123" y="154877"/>
                    </a:lnTo>
                    <a:cubicBezTo>
                      <a:pt x="126894" y="154848"/>
                      <a:pt x="131656" y="154496"/>
                      <a:pt x="136379" y="153829"/>
                    </a:cubicBezTo>
                    <a:cubicBezTo>
                      <a:pt x="142747" y="153067"/>
                      <a:pt x="149875" y="151829"/>
                      <a:pt x="157668" y="150209"/>
                    </a:cubicBezTo>
                    <a:cubicBezTo>
                      <a:pt x="165461" y="148590"/>
                      <a:pt x="173824" y="146304"/>
                      <a:pt x="182568" y="143828"/>
                    </a:cubicBezTo>
                    <a:cubicBezTo>
                      <a:pt x="191045" y="141246"/>
                      <a:pt x="199342" y="138055"/>
                      <a:pt x="207372" y="134303"/>
                    </a:cubicBezTo>
                    <a:lnTo>
                      <a:pt x="156812" y="105156"/>
                    </a:lnTo>
                    <a:lnTo>
                      <a:pt x="150255" y="107442"/>
                    </a:lnTo>
                    <a:lnTo>
                      <a:pt x="143317" y="109538"/>
                    </a:lnTo>
                    <a:cubicBezTo>
                      <a:pt x="130582" y="113729"/>
                      <a:pt x="118987" y="116967"/>
                      <a:pt x="108343" y="119063"/>
                    </a:cubicBezTo>
                    <a:cubicBezTo>
                      <a:pt x="98545" y="121339"/>
                      <a:pt x="88556" y="122682"/>
                      <a:pt x="78501" y="123063"/>
                    </a:cubicBezTo>
                    <a:cubicBezTo>
                      <a:pt x="69682" y="123425"/>
                      <a:pt x="60862" y="122587"/>
                      <a:pt x="52271" y="120587"/>
                    </a:cubicBezTo>
                    <a:cubicBezTo>
                      <a:pt x="43698" y="118653"/>
                      <a:pt x="35468" y="115433"/>
                      <a:pt x="27846" y="111062"/>
                    </a:cubicBezTo>
                    <a:cubicBezTo>
                      <a:pt x="19511" y="106709"/>
                      <a:pt x="12288" y="100479"/>
                      <a:pt x="6748" y="92869"/>
                    </a:cubicBezTo>
                    <a:cubicBezTo>
                      <a:pt x="2604" y="87201"/>
                      <a:pt x="579" y="80258"/>
                      <a:pt x="1045" y="73247"/>
                    </a:cubicBezTo>
                    <a:cubicBezTo>
                      <a:pt x="1767" y="65951"/>
                      <a:pt x="4685" y="59036"/>
                      <a:pt x="9409" y="53435"/>
                    </a:cubicBezTo>
                    <a:cubicBezTo>
                      <a:pt x="15197" y="46025"/>
                      <a:pt x="22125" y="39596"/>
                      <a:pt x="29937" y="34385"/>
                    </a:cubicBezTo>
                    <a:lnTo>
                      <a:pt x="0" y="17050"/>
                    </a:lnTo>
                    <a:lnTo>
                      <a:pt x="17582" y="6858"/>
                    </a:lnTo>
                    <a:lnTo>
                      <a:pt x="47234" y="24003"/>
                    </a:lnTo>
                    <a:cubicBezTo>
                      <a:pt x="61157" y="17088"/>
                      <a:pt x="75783" y="11687"/>
                      <a:pt x="90856" y="7906"/>
                    </a:cubicBezTo>
                    <a:cubicBezTo>
                      <a:pt x="105207" y="4324"/>
                      <a:pt x="119785" y="1686"/>
                      <a:pt x="134479" y="0"/>
                    </a:cubicBezTo>
                    <a:close/>
                    <a:moveTo>
                      <a:pt x="63105" y="83629"/>
                    </a:moveTo>
                    <a:cubicBezTo>
                      <a:pt x="69777" y="87497"/>
                      <a:pt x="77484" y="89163"/>
                      <a:pt x="85154" y="88392"/>
                    </a:cubicBezTo>
                    <a:cubicBezTo>
                      <a:pt x="95437" y="87221"/>
                      <a:pt x="105568" y="84954"/>
                      <a:pt x="115376" y="81629"/>
                    </a:cubicBezTo>
                    <a:lnTo>
                      <a:pt x="67857" y="54102"/>
                    </a:lnTo>
                    <a:cubicBezTo>
                      <a:pt x="50370" y="65532"/>
                      <a:pt x="48849" y="75438"/>
                      <a:pt x="63105" y="83629"/>
                    </a:cubicBezTo>
                    <a:close/>
                    <a:moveTo>
                      <a:pt x="229991" y="97631"/>
                    </a:moveTo>
                    <a:cubicBezTo>
                      <a:pt x="222721" y="93631"/>
                      <a:pt x="214339" y="92126"/>
                      <a:pt x="206137" y="93345"/>
                    </a:cubicBezTo>
                    <a:cubicBezTo>
                      <a:pt x="194884" y="94802"/>
                      <a:pt x="183784" y="97260"/>
                      <a:pt x="172969" y="100679"/>
                    </a:cubicBezTo>
                    <a:lnTo>
                      <a:pt x="220488" y="128016"/>
                    </a:lnTo>
                    <a:cubicBezTo>
                      <a:pt x="240512" y="115700"/>
                      <a:pt x="243677" y="105566"/>
                      <a:pt x="229991" y="9763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73" name="Google Shape;1573;p27"/>
            <p:cNvGrpSpPr/>
            <p:nvPr/>
          </p:nvGrpSpPr>
          <p:grpSpPr>
            <a:xfrm>
              <a:off x="4993741" y="3268090"/>
              <a:ext cx="883853" cy="621125"/>
              <a:chOff x="6803366" y="4010215"/>
              <a:chExt cx="883853" cy="621125"/>
            </a:xfrm>
          </p:grpSpPr>
          <p:sp>
            <p:nvSpPr>
              <p:cNvPr id="1574" name="Google Shape;1574;p27"/>
              <p:cNvSpPr/>
              <p:nvPr/>
            </p:nvSpPr>
            <p:spPr>
              <a:xfrm>
                <a:off x="6803366" y="411984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5" name="Google Shape;1575;p27"/>
              <p:cNvSpPr/>
              <p:nvPr/>
            </p:nvSpPr>
            <p:spPr>
              <a:xfrm>
                <a:off x="6803461" y="4262913"/>
                <a:ext cx="87339" cy="116490"/>
              </a:xfrm>
              <a:custGeom>
                <a:avLst/>
                <a:gdLst/>
                <a:ahLst/>
                <a:cxnLst/>
                <a:rect l="l" t="t" r="r" b="b"/>
                <a:pathLst>
                  <a:path w="87339" h="116490" extrusionOk="0">
                    <a:moveTo>
                      <a:pt x="0" y="116491"/>
                    </a:moveTo>
                    <a:lnTo>
                      <a:pt x="0" y="0"/>
                    </a:lnTo>
                    <a:lnTo>
                      <a:pt x="87340" y="77915"/>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6" name="Google Shape;1576;p27"/>
              <p:cNvSpPr/>
              <p:nvPr/>
            </p:nvSpPr>
            <p:spPr>
              <a:xfrm>
                <a:off x="7620692" y="4265961"/>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7" name="Google Shape;1577;p27"/>
              <p:cNvSpPr/>
              <p:nvPr/>
            </p:nvSpPr>
            <p:spPr>
              <a:xfrm>
                <a:off x="6803366" y="4010215"/>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8" name="Google Shape;1578;p27"/>
              <p:cNvSpPr/>
              <p:nvPr/>
            </p:nvSpPr>
            <p:spPr>
              <a:xfrm>
                <a:off x="6928987" y="4079843"/>
                <a:ext cx="632689" cy="366093"/>
              </a:xfrm>
              <a:custGeom>
                <a:avLst/>
                <a:gdLst/>
                <a:ahLst/>
                <a:cxnLst/>
                <a:rect l="l" t="t" r="r" b="b"/>
                <a:pathLst>
                  <a:path w="632689" h="366093" extrusionOk="0">
                    <a:moveTo>
                      <a:pt x="632117" y="194024"/>
                    </a:moveTo>
                    <a:cubicBezTo>
                      <a:pt x="627555" y="237173"/>
                      <a:pt x="596952" y="279749"/>
                      <a:pt x="540025" y="312515"/>
                    </a:cubicBezTo>
                    <a:cubicBezTo>
                      <a:pt x="416476" y="383953"/>
                      <a:pt x="216136" y="383953"/>
                      <a:pt x="92587" y="312515"/>
                    </a:cubicBezTo>
                    <a:cubicBezTo>
                      <a:pt x="35564" y="279559"/>
                      <a:pt x="4962" y="237173"/>
                      <a:pt x="590" y="194024"/>
                    </a:cubicBezTo>
                    <a:cubicBezTo>
                      <a:pt x="-4732" y="143637"/>
                      <a:pt x="25965" y="92107"/>
                      <a:pt x="92587" y="53721"/>
                    </a:cubicBezTo>
                    <a:cubicBezTo>
                      <a:pt x="216136" y="-17907"/>
                      <a:pt x="416476" y="-17907"/>
                      <a:pt x="540025" y="53721"/>
                    </a:cubicBezTo>
                    <a:cubicBezTo>
                      <a:pt x="606836" y="92107"/>
                      <a:pt x="637344" y="143637"/>
                      <a:pt x="632117"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9" name="Google Shape;1579;p27"/>
              <p:cNvSpPr/>
              <p:nvPr/>
            </p:nvSpPr>
            <p:spPr>
              <a:xfrm>
                <a:off x="6929577" y="4101750"/>
                <a:ext cx="631526" cy="344186"/>
              </a:xfrm>
              <a:custGeom>
                <a:avLst/>
                <a:gdLst/>
                <a:ahLst/>
                <a:cxnLst/>
                <a:rect l="l" t="t" r="r" b="b"/>
                <a:pathLst>
                  <a:path w="631526" h="344186" extrusionOk="0">
                    <a:moveTo>
                      <a:pt x="631527"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5069" y="86392"/>
                      <a:pt x="91997" y="53721"/>
                    </a:cubicBezTo>
                    <a:cubicBezTo>
                      <a:pt x="215546" y="-17907"/>
                      <a:pt x="415886" y="-17907"/>
                      <a:pt x="539435" y="53721"/>
                    </a:cubicBezTo>
                    <a:cubicBezTo>
                      <a:pt x="596743" y="86678"/>
                      <a:pt x="626965" y="129064"/>
                      <a:pt x="631527"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0" name="Google Shape;1580;p27"/>
              <p:cNvSpPr/>
              <p:nvPr/>
            </p:nvSpPr>
            <p:spPr>
              <a:xfrm>
                <a:off x="7091046" y="4183856"/>
                <a:ext cx="294970" cy="185451"/>
              </a:xfrm>
              <a:custGeom>
                <a:avLst/>
                <a:gdLst/>
                <a:ahLst/>
                <a:cxnLst/>
                <a:rect l="l" t="t" r="r" b="b"/>
                <a:pathLst>
                  <a:path w="294970" h="185451" extrusionOk="0">
                    <a:moveTo>
                      <a:pt x="149590" y="30194"/>
                    </a:moveTo>
                    <a:cubicBezTo>
                      <a:pt x="145702" y="30137"/>
                      <a:pt x="141825" y="30423"/>
                      <a:pt x="137995" y="31052"/>
                    </a:cubicBezTo>
                    <a:cubicBezTo>
                      <a:pt x="132768" y="31813"/>
                      <a:pt x="126970" y="32861"/>
                      <a:pt x="120508" y="34195"/>
                    </a:cubicBezTo>
                    <a:cubicBezTo>
                      <a:pt x="114045" y="35528"/>
                      <a:pt x="107393" y="37338"/>
                      <a:pt x="100360" y="39434"/>
                    </a:cubicBezTo>
                    <a:cubicBezTo>
                      <a:pt x="93593" y="41453"/>
                      <a:pt x="86988" y="43967"/>
                      <a:pt x="80592" y="46958"/>
                    </a:cubicBezTo>
                    <a:lnTo>
                      <a:pt x="131342" y="76390"/>
                    </a:lnTo>
                    <a:lnTo>
                      <a:pt x="140846" y="73152"/>
                    </a:lnTo>
                    <a:cubicBezTo>
                      <a:pt x="153771" y="68866"/>
                      <a:pt x="165936" y="65151"/>
                      <a:pt x="177436" y="62198"/>
                    </a:cubicBezTo>
                    <a:cubicBezTo>
                      <a:pt x="188184" y="59274"/>
                      <a:pt x="199199" y="57455"/>
                      <a:pt x="210319" y="56769"/>
                    </a:cubicBezTo>
                    <a:cubicBezTo>
                      <a:pt x="220469" y="56074"/>
                      <a:pt x="230666" y="56750"/>
                      <a:pt x="240636" y="58769"/>
                    </a:cubicBezTo>
                    <a:cubicBezTo>
                      <a:pt x="250672" y="61036"/>
                      <a:pt x="260290" y="64856"/>
                      <a:pt x="269147" y="70104"/>
                    </a:cubicBezTo>
                    <a:cubicBezTo>
                      <a:pt x="277929" y="74495"/>
                      <a:pt x="285446" y="81048"/>
                      <a:pt x="291006" y="89154"/>
                    </a:cubicBezTo>
                    <a:cubicBezTo>
                      <a:pt x="294722" y="95079"/>
                      <a:pt x="295891" y="102260"/>
                      <a:pt x="294237" y="109061"/>
                    </a:cubicBezTo>
                    <a:cubicBezTo>
                      <a:pt x="292099" y="116548"/>
                      <a:pt x="287993" y="123330"/>
                      <a:pt x="282357" y="128683"/>
                    </a:cubicBezTo>
                    <a:cubicBezTo>
                      <a:pt x="275382" y="135712"/>
                      <a:pt x="267598" y="141884"/>
                      <a:pt x="259168" y="147066"/>
                    </a:cubicBezTo>
                    <a:lnTo>
                      <a:pt x="291481" y="166116"/>
                    </a:lnTo>
                    <a:lnTo>
                      <a:pt x="273709" y="176117"/>
                    </a:lnTo>
                    <a:lnTo>
                      <a:pt x="241111" y="157067"/>
                    </a:lnTo>
                    <a:cubicBezTo>
                      <a:pt x="225591" y="164773"/>
                      <a:pt x="209359" y="170926"/>
                      <a:pt x="192642" y="175451"/>
                    </a:cubicBezTo>
                    <a:cubicBezTo>
                      <a:pt x="175155" y="180289"/>
                      <a:pt x="157288" y="183632"/>
                      <a:pt x="139230" y="185452"/>
                    </a:cubicBezTo>
                    <a:lnTo>
                      <a:pt x="122219" y="154877"/>
                    </a:lnTo>
                    <a:cubicBezTo>
                      <a:pt x="126990" y="154753"/>
                      <a:pt x="131751" y="154372"/>
                      <a:pt x="136474" y="153734"/>
                    </a:cubicBezTo>
                    <a:cubicBezTo>
                      <a:pt x="143631" y="152914"/>
                      <a:pt x="150739" y="151705"/>
                      <a:pt x="157763" y="150114"/>
                    </a:cubicBezTo>
                    <a:cubicBezTo>
                      <a:pt x="165556" y="148399"/>
                      <a:pt x="173824" y="146304"/>
                      <a:pt x="182568" y="143732"/>
                    </a:cubicBezTo>
                    <a:cubicBezTo>
                      <a:pt x="191064" y="141179"/>
                      <a:pt x="199351" y="137998"/>
                      <a:pt x="207372" y="134207"/>
                    </a:cubicBezTo>
                    <a:lnTo>
                      <a:pt x="156812" y="104965"/>
                    </a:lnTo>
                    <a:lnTo>
                      <a:pt x="150255" y="107252"/>
                    </a:lnTo>
                    <a:lnTo>
                      <a:pt x="143317" y="109347"/>
                    </a:lnTo>
                    <a:cubicBezTo>
                      <a:pt x="130582" y="113538"/>
                      <a:pt x="118987" y="116872"/>
                      <a:pt x="108343" y="118872"/>
                    </a:cubicBezTo>
                    <a:cubicBezTo>
                      <a:pt x="98573" y="121148"/>
                      <a:pt x="88613" y="122482"/>
                      <a:pt x="78596" y="122872"/>
                    </a:cubicBezTo>
                    <a:cubicBezTo>
                      <a:pt x="69748" y="123187"/>
                      <a:pt x="60900" y="122358"/>
                      <a:pt x="52271" y="120396"/>
                    </a:cubicBezTo>
                    <a:cubicBezTo>
                      <a:pt x="43727" y="118472"/>
                      <a:pt x="35525" y="115253"/>
                      <a:pt x="27941" y="110871"/>
                    </a:cubicBezTo>
                    <a:cubicBezTo>
                      <a:pt x="19606" y="106518"/>
                      <a:pt x="12364" y="100327"/>
                      <a:pt x="6748" y="92773"/>
                    </a:cubicBezTo>
                    <a:cubicBezTo>
                      <a:pt x="2680" y="87039"/>
                      <a:pt x="665" y="80086"/>
                      <a:pt x="1045" y="73057"/>
                    </a:cubicBezTo>
                    <a:cubicBezTo>
                      <a:pt x="1787" y="65789"/>
                      <a:pt x="4704" y="58922"/>
                      <a:pt x="9409" y="53340"/>
                    </a:cubicBezTo>
                    <a:cubicBezTo>
                      <a:pt x="15244" y="45977"/>
                      <a:pt x="22163" y="39557"/>
                      <a:pt x="29937" y="34290"/>
                    </a:cubicBezTo>
                    <a:lnTo>
                      <a:pt x="0" y="16954"/>
                    </a:lnTo>
                    <a:lnTo>
                      <a:pt x="17582" y="6763"/>
                    </a:lnTo>
                    <a:lnTo>
                      <a:pt x="47329" y="23908"/>
                    </a:lnTo>
                    <a:cubicBezTo>
                      <a:pt x="61261" y="17031"/>
                      <a:pt x="75878" y="11668"/>
                      <a:pt x="90951" y="7906"/>
                    </a:cubicBezTo>
                    <a:cubicBezTo>
                      <a:pt x="105283" y="4220"/>
                      <a:pt x="119862" y="1581"/>
                      <a:pt x="134573" y="0"/>
                    </a:cubicBezTo>
                    <a:close/>
                    <a:moveTo>
                      <a:pt x="63200" y="83534"/>
                    </a:moveTo>
                    <a:cubicBezTo>
                      <a:pt x="69881" y="87363"/>
                      <a:pt x="77589" y="89021"/>
                      <a:pt x="85249" y="88297"/>
                    </a:cubicBezTo>
                    <a:cubicBezTo>
                      <a:pt x="95579" y="87135"/>
                      <a:pt x="105739" y="84830"/>
                      <a:pt x="115566" y="81439"/>
                    </a:cubicBezTo>
                    <a:lnTo>
                      <a:pt x="68047" y="53912"/>
                    </a:lnTo>
                    <a:cubicBezTo>
                      <a:pt x="50560" y="65341"/>
                      <a:pt x="48944" y="75152"/>
                      <a:pt x="63200" y="83344"/>
                    </a:cubicBezTo>
                    <a:close/>
                    <a:moveTo>
                      <a:pt x="230087" y="97441"/>
                    </a:moveTo>
                    <a:cubicBezTo>
                      <a:pt x="222826" y="93516"/>
                      <a:pt x="214500" y="92021"/>
                      <a:pt x="206327" y="93154"/>
                    </a:cubicBezTo>
                    <a:cubicBezTo>
                      <a:pt x="195056" y="94659"/>
                      <a:pt x="183927" y="97117"/>
                      <a:pt x="173064" y="100489"/>
                    </a:cubicBezTo>
                    <a:lnTo>
                      <a:pt x="220583" y="127826"/>
                    </a:lnTo>
                    <a:cubicBezTo>
                      <a:pt x="240541" y="115538"/>
                      <a:pt x="243772" y="105346"/>
                      <a:pt x="230087" y="9744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1" name="Google Shape;1581;p27"/>
              <p:cNvSpPr/>
              <p:nvPr/>
            </p:nvSpPr>
            <p:spPr>
              <a:xfrm>
                <a:off x="7213360" y="4321778"/>
                <a:ext cx="19007" cy="25526"/>
              </a:xfrm>
              <a:custGeom>
                <a:avLst/>
                <a:gdLst/>
                <a:ahLst/>
                <a:cxnLst/>
                <a:rect l="l" t="t" r="r" b="b"/>
                <a:pathLst>
                  <a:path w="19007" h="25526" extrusionOk="0">
                    <a:moveTo>
                      <a:pt x="0" y="17145"/>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2" name="Google Shape;1582;p27"/>
              <p:cNvSpPr/>
              <p:nvPr/>
            </p:nvSpPr>
            <p:spPr>
              <a:xfrm>
                <a:off x="7340425" y="4332636"/>
                <a:ext cx="42101" cy="19716"/>
              </a:xfrm>
              <a:custGeom>
                <a:avLst/>
                <a:gdLst/>
                <a:ahLst/>
                <a:cxnLst/>
                <a:rect l="l" t="t" r="r" b="b"/>
                <a:pathLst>
                  <a:path w="42101" h="19716" extrusionOk="0">
                    <a:moveTo>
                      <a:pt x="42102" y="17145"/>
                    </a:moveTo>
                    <a:lnTo>
                      <a:pt x="42102" y="0"/>
                    </a:lnTo>
                    <a:lnTo>
                      <a:pt x="0" y="3238"/>
                    </a:lnTo>
                    <a:lnTo>
                      <a:pt x="24235"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3" name="Google Shape;1583;p27"/>
              <p:cNvSpPr/>
              <p:nvPr/>
            </p:nvSpPr>
            <p:spPr>
              <a:xfrm>
                <a:off x="7354586" y="4269390"/>
                <a:ext cx="31457" cy="17335"/>
              </a:xfrm>
              <a:custGeom>
                <a:avLst/>
                <a:gdLst/>
                <a:ahLst/>
                <a:cxnLst/>
                <a:rect l="l" t="t" r="r" b="b"/>
                <a:pathLst>
                  <a:path w="31457" h="17335" extrusionOk="0">
                    <a:moveTo>
                      <a:pt x="31458" y="17335"/>
                    </a:moveTo>
                    <a:lnTo>
                      <a:pt x="31458" y="0"/>
                    </a:lnTo>
                    <a:lnTo>
                      <a:pt x="0" y="11430"/>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4" name="Google Shape;1584;p27"/>
              <p:cNvSpPr/>
              <p:nvPr/>
            </p:nvSpPr>
            <p:spPr>
              <a:xfrm>
                <a:off x="7255747" y="4276153"/>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527"/>
                      <a:pt x="16536"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5" name="Google Shape;1585;p27"/>
              <p:cNvSpPr/>
              <p:nvPr/>
            </p:nvSpPr>
            <p:spPr>
              <a:xfrm>
                <a:off x="7159188" y="4220622"/>
                <a:ext cx="58923" cy="38957"/>
              </a:xfrm>
              <a:custGeom>
                <a:avLst/>
                <a:gdLst/>
                <a:ahLst/>
                <a:cxnLst/>
                <a:rect l="l" t="t" r="r" b="b"/>
                <a:pathLst>
                  <a:path w="58923" h="38957" extrusionOk="0">
                    <a:moveTo>
                      <a:pt x="0" y="11144"/>
                    </a:moveTo>
                    <a:lnTo>
                      <a:pt x="48944" y="38958"/>
                    </a:lnTo>
                    <a:lnTo>
                      <a:pt x="58924" y="31623"/>
                    </a:lnTo>
                    <a:cubicBezTo>
                      <a:pt x="58924" y="31623"/>
                      <a:pt x="52841" y="24575"/>
                      <a:pt x="52366" y="23908"/>
                    </a:cubicBezTo>
                    <a:cubicBezTo>
                      <a:pt x="47966" y="18879"/>
                      <a:pt x="42805" y="14574"/>
                      <a:pt x="37065" y="11144"/>
                    </a:cubicBezTo>
                    <a:cubicBezTo>
                      <a:pt x="33454" y="10478"/>
                      <a:pt x="10169" y="0"/>
                      <a:pt x="1016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6" name="Google Shape;1586;p27"/>
              <p:cNvSpPr/>
              <p:nvPr/>
            </p:nvSpPr>
            <p:spPr>
              <a:xfrm>
                <a:off x="7213360" y="4189475"/>
                <a:ext cx="27275" cy="24574"/>
              </a:xfrm>
              <a:custGeom>
                <a:avLst/>
                <a:gdLst/>
                <a:ahLst/>
                <a:cxnLst/>
                <a:rect l="l" t="t" r="r" b="b"/>
                <a:pathLst>
                  <a:path w="27275" h="24574" extrusionOk="0">
                    <a:moveTo>
                      <a:pt x="27276" y="24575"/>
                    </a:moveTo>
                    <a:lnTo>
                      <a:pt x="27276" y="7334"/>
                    </a:lnTo>
                    <a:lnTo>
                      <a:pt x="4752" y="0"/>
                    </a:lnTo>
                    <a:lnTo>
                      <a:pt x="0" y="13526"/>
                    </a:lnTo>
                    <a:lnTo>
                      <a:pt x="1140" y="19621"/>
                    </a:lnTo>
                    <a:lnTo>
                      <a:pt x="27276"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7" name="Google Shape;1587;p27"/>
              <p:cNvSpPr/>
              <p:nvPr/>
            </p:nvSpPr>
            <p:spPr>
              <a:xfrm>
                <a:off x="7091141" y="4184427"/>
                <a:ext cx="26040" cy="19431"/>
              </a:xfrm>
              <a:custGeom>
                <a:avLst/>
                <a:gdLst/>
                <a:ahLst/>
                <a:cxnLst/>
                <a:rect l="l" t="t" r="r" b="b"/>
                <a:pathLst>
                  <a:path w="26040" h="19431" extrusionOk="0">
                    <a:moveTo>
                      <a:pt x="0" y="17145"/>
                    </a:moveTo>
                    <a:lnTo>
                      <a:pt x="0" y="0"/>
                    </a:lnTo>
                    <a:lnTo>
                      <a:pt x="26041"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8" name="Google Shape;1588;p27"/>
              <p:cNvSpPr/>
              <p:nvPr/>
            </p:nvSpPr>
            <p:spPr>
              <a:xfrm>
                <a:off x="7092091" y="4242053"/>
                <a:ext cx="29936" cy="30194"/>
              </a:xfrm>
              <a:custGeom>
                <a:avLst/>
                <a:gdLst/>
                <a:ahLst/>
                <a:cxnLst/>
                <a:rect l="l" t="t" r="r" b="b"/>
                <a:pathLst>
                  <a:path w="29936" h="30194" extrusionOk="0">
                    <a:moveTo>
                      <a:pt x="0" y="17812"/>
                    </a:moveTo>
                    <a:lnTo>
                      <a:pt x="0" y="0"/>
                    </a:lnTo>
                    <a:lnTo>
                      <a:pt x="29937" y="0"/>
                    </a:lnTo>
                    <a:lnTo>
                      <a:pt x="22619" y="15907"/>
                    </a:lnTo>
                    <a:lnTo>
                      <a:pt x="9694" y="3019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9" name="Google Shape;1589;p27"/>
              <p:cNvSpPr/>
              <p:nvPr/>
            </p:nvSpPr>
            <p:spPr>
              <a:xfrm>
                <a:off x="7091046" y="4166616"/>
                <a:ext cx="294970" cy="185547"/>
              </a:xfrm>
              <a:custGeom>
                <a:avLst/>
                <a:gdLst/>
                <a:ahLst/>
                <a:cxnLst/>
                <a:rect l="l" t="t" r="r" b="b"/>
                <a:pathLst>
                  <a:path w="294970" h="185547" extrusionOk="0">
                    <a:moveTo>
                      <a:pt x="149590" y="30194"/>
                    </a:moveTo>
                    <a:cubicBezTo>
                      <a:pt x="145702" y="30185"/>
                      <a:pt x="141825" y="30499"/>
                      <a:pt x="137995" y="31147"/>
                    </a:cubicBezTo>
                    <a:cubicBezTo>
                      <a:pt x="132768" y="31909"/>
                      <a:pt x="126970" y="32956"/>
                      <a:pt x="120508" y="34290"/>
                    </a:cubicBezTo>
                    <a:cubicBezTo>
                      <a:pt x="114045" y="35623"/>
                      <a:pt x="107393" y="37338"/>
                      <a:pt x="100360" y="39433"/>
                    </a:cubicBezTo>
                    <a:cubicBezTo>
                      <a:pt x="93593" y="41481"/>
                      <a:pt x="86988" y="44034"/>
                      <a:pt x="80592" y="47054"/>
                    </a:cubicBezTo>
                    <a:lnTo>
                      <a:pt x="131342" y="76486"/>
                    </a:lnTo>
                    <a:lnTo>
                      <a:pt x="140846" y="73247"/>
                    </a:lnTo>
                    <a:cubicBezTo>
                      <a:pt x="153771" y="68866"/>
                      <a:pt x="165936" y="65246"/>
                      <a:pt x="177436" y="62294"/>
                    </a:cubicBezTo>
                    <a:cubicBezTo>
                      <a:pt x="188194" y="59379"/>
                      <a:pt x="199209" y="57531"/>
                      <a:pt x="210319" y="56769"/>
                    </a:cubicBezTo>
                    <a:cubicBezTo>
                      <a:pt x="220469" y="56159"/>
                      <a:pt x="230666" y="56864"/>
                      <a:pt x="240636" y="58864"/>
                    </a:cubicBezTo>
                    <a:cubicBezTo>
                      <a:pt x="250681" y="61084"/>
                      <a:pt x="260309" y="64913"/>
                      <a:pt x="269147" y="70199"/>
                    </a:cubicBezTo>
                    <a:cubicBezTo>
                      <a:pt x="277948" y="74562"/>
                      <a:pt x="285475" y="81124"/>
                      <a:pt x="291006" y="89249"/>
                    </a:cubicBezTo>
                    <a:cubicBezTo>
                      <a:pt x="294722" y="95174"/>
                      <a:pt x="295891" y="102356"/>
                      <a:pt x="294237" y="109156"/>
                    </a:cubicBezTo>
                    <a:cubicBezTo>
                      <a:pt x="292080" y="116634"/>
                      <a:pt x="287984" y="123406"/>
                      <a:pt x="282357" y="128778"/>
                    </a:cubicBezTo>
                    <a:cubicBezTo>
                      <a:pt x="275382" y="135807"/>
                      <a:pt x="267598" y="141980"/>
                      <a:pt x="259168" y="147161"/>
                    </a:cubicBezTo>
                    <a:lnTo>
                      <a:pt x="291481" y="166211"/>
                    </a:lnTo>
                    <a:lnTo>
                      <a:pt x="273709" y="176213"/>
                    </a:lnTo>
                    <a:lnTo>
                      <a:pt x="241111" y="157163"/>
                    </a:lnTo>
                    <a:cubicBezTo>
                      <a:pt x="225572" y="164820"/>
                      <a:pt x="209349" y="170983"/>
                      <a:pt x="192642" y="175546"/>
                    </a:cubicBezTo>
                    <a:cubicBezTo>
                      <a:pt x="175155" y="180384"/>
                      <a:pt x="157288" y="183728"/>
                      <a:pt x="139230" y="185547"/>
                    </a:cubicBezTo>
                    <a:lnTo>
                      <a:pt x="122219" y="154972"/>
                    </a:lnTo>
                    <a:cubicBezTo>
                      <a:pt x="126990" y="154848"/>
                      <a:pt x="131751" y="154467"/>
                      <a:pt x="136474" y="153829"/>
                    </a:cubicBezTo>
                    <a:cubicBezTo>
                      <a:pt x="142842" y="153067"/>
                      <a:pt x="149875" y="151924"/>
                      <a:pt x="157763" y="150209"/>
                    </a:cubicBezTo>
                    <a:cubicBezTo>
                      <a:pt x="165651" y="148495"/>
                      <a:pt x="173824" y="146399"/>
                      <a:pt x="182568" y="143828"/>
                    </a:cubicBezTo>
                    <a:cubicBezTo>
                      <a:pt x="191064" y="141275"/>
                      <a:pt x="199351" y="138093"/>
                      <a:pt x="207372" y="134303"/>
                    </a:cubicBezTo>
                    <a:lnTo>
                      <a:pt x="156812" y="105061"/>
                    </a:lnTo>
                    <a:lnTo>
                      <a:pt x="150255" y="107347"/>
                    </a:lnTo>
                    <a:lnTo>
                      <a:pt x="143317" y="109442"/>
                    </a:lnTo>
                    <a:cubicBezTo>
                      <a:pt x="130582" y="113633"/>
                      <a:pt x="118987" y="116967"/>
                      <a:pt x="108343" y="118967"/>
                    </a:cubicBezTo>
                    <a:cubicBezTo>
                      <a:pt x="98573" y="121244"/>
                      <a:pt x="88613" y="122577"/>
                      <a:pt x="78596" y="122968"/>
                    </a:cubicBezTo>
                    <a:cubicBezTo>
                      <a:pt x="69748" y="123234"/>
                      <a:pt x="60910" y="122406"/>
                      <a:pt x="52271" y="120491"/>
                    </a:cubicBezTo>
                    <a:cubicBezTo>
                      <a:pt x="43746" y="118520"/>
                      <a:pt x="35544" y="115310"/>
                      <a:pt x="27941" y="110966"/>
                    </a:cubicBezTo>
                    <a:cubicBezTo>
                      <a:pt x="19578" y="106613"/>
                      <a:pt x="12326" y="100384"/>
                      <a:pt x="6748" y="92773"/>
                    </a:cubicBezTo>
                    <a:cubicBezTo>
                      <a:pt x="2689" y="87068"/>
                      <a:pt x="675" y="80153"/>
                      <a:pt x="1045" y="73152"/>
                    </a:cubicBezTo>
                    <a:cubicBezTo>
                      <a:pt x="1787" y="65856"/>
                      <a:pt x="4704" y="58950"/>
                      <a:pt x="9409" y="53340"/>
                    </a:cubicBezTo>
                    <a:cubicBezTo>
                      <a:pt x="15244" y="45977"/>
                      <a:pt x="22163" y="39557"/>
                      <a:pt x="29937" y="34290"/>
                    </a:cubicBezTo>
                    <a:lnTo>
                      <a:pt x="0" y="16954"/>
                    </a:lnTo>
                    <a:lnTo>
                      <a:pt x="17582" y="6763"/>
                    </a:lnTo>
                    <a:lnTo>
                      <a:pt x="47329" y="23908"/>
                    </a:lnTo>
                    <a:cubicBezTo>
                      <a:pt x="61242" y="16993"/>
                      <a:pt x="75869" y="11621"/>
                      <a:pt x="90951" y="7906"/>
                    </a:cubicBezTo>
                    <a:cubicBezTo>
                      <a:pt x="105283" y="4220"/>
                      <a:pt x="119862" y="1581"/>
                      <a:pt x="134573" y="0"/>
                    </a:cubicBezTo>
                    <a:close/>
                    <a:moveTo>
                      <a:pt x="63200" y="83629"/>
                    </a:moveTo>
                    <a:cubicBezTo>
                      <a:pt x="69881" y="87468"/>
                      <a:pt x="77589" y="89106"/>
                      <a:pt x="85249" y="88297"/>
                    </a:cubicBezTo>
                    <a:cubicBezTo>
                      <a:pt x="95570" y="87173"/>
                      <a:pt x="105739" y="84906"/>
                      <a:pt x="115566" y="81534"/>
                    </a:cubicBezTo>
                    <a:lnTo>
                      <a:pt x="68047" y="54007"/>
                    </a:lnTo>
                    <a:cubicBezTo>
                      <a:pt x="50560" y="65437"/>
                      <a:pt x="48944" y="75314"/>
                      <a:pt x="63200" y="83629"/>
                    </a:cubicBezTo>
                    <a:close/>
                    <a:moveTo>
                      <a:pt x="230087" y="97536"/>
                    </a:moveTo>
                    <a:cubicBezTo>
                      <a:pt x="222845" y="93554"/>
                      <a:pt x="214500" y="92050"/>
                      <a:pt x="206327" y="93250"/>
                    </a:cubicBezTo>
                    <a:cubicBezTo>
                      <a:pt x="195046" y="94707"/>
                      <a:pt x="183917" y="97164"/>
                      <a:pt x="173064" y="100584"/>
                    </a:cubicBezTo>
                    <a:lnTo>
                      <a:pt x="220583" y="127921"/>
                    </a:lnTo>
                    <a:cubicBezTo>
                      <a:pt x="240541" y="115633"/>
                      <a:pt x="243772" y="105442"/>
                      <a:pt x="230087"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90" name="Google Shape;1590;p27"/>
            <p:cNvGrpSpPr/>
            <p:nvPr/>
          </p:nvGrpSpPr>
          <p:grpSpPr>
            <a:xfrm>
              <a:off x="4984142" y="3105498"/>
              <a:ext cx="883852" cy="621125"/>
              <a:chOff x="6793767" y="3847623"/>
              <a:chExt cx="883852" cy="621125"/>
            </a:xfrm>
          </p:grpSpPr>
          <p:sp>
            <p:nvSpPr>
              <p:cNvPr id="1591" name="Google Shape;1591;p27"/>
              <p:cNvSpPr/>
              <p:nvPr/>
            </p:nvSpPr>
            <p:spPr>
              <a:xfrm>
                <a:off x="6793767" y="395725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2" name="Google Shape;1592;p27"/>
              <p:cNvSpPr/>
              <p:nvPr/>
            </p:nvSpPr>
            <p:spPr>
              <a:xfrm>
                <a:off x="6793958" y="4100322"/>
                <a:ext cx="87339" cy="116585"/>
              </a:xfrm>
              <a:custGeom>
                <a:avLst/>
                <a:gdLst/>
                <a:ahLst/>
                <a:cxnLst/>
                <a:rect l="l" t="t" r="r" b="b"/>
                <a:pathLst>
                  <a:path w="87339" h="116585" extrusionOk="0">
                    <a:moveTo>
                      <a:pt x="0" y="116586"/>
                    </a:moveTo>
                    <a:lnTo>
                      <a:pt x="0" y="0"/>
                    </a:lnTo>
                    <a:lnTo>
                      <a:pt x="87340"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3" name="Google Shape;1593;p27"/>
              <p:cNvSpPr/>
              <p:nvPr/>
            </p:nvSpPr>
            <p:spPr>
              <a:xfrm>
                <a:off x="7611093" y="4103369"/>
                <a:ext cx="66526" cy="157162"/>
              </a:xfrm>
              <a:custGeom>
                <a:avLst/>
                <a:gdLst/>
                <a:ahLst/>
                <a:cxnLst/>
                <a:rect l="l" t="t" r="r" b="b"/>
                <a:pathLst>
                  <a:path w="66526" h="157162" extrusionOk="0">
                    <a:moveTo>
                      <a:pt x="66527" y="0"/>
                    </a:moveTo>
                    <a:lnTo>
                      <a:pt x="66527" y="109633"/>
                    </a:lnTo>
                    <a:lnTo>
                      <a:pt x="21859" y="157163"/>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4" name="Google Shape;1594;p27"/>
              <p:cNvSpPr/>
              <p:nvPr/>
            </p:nvSpPr>
            <p:spPr>
              <a:xfrm>
                <a:off x="6793767" y="3847623"/>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5" name="Google Shape;1595;p27"/>
              <p:cNvSpPr/>
              <p:nvPr/>
            </p:nvSpPr>
            <p:spPr>
              <a:xfrm>
                <a:off x="6919483" y="3917323"/>
                <a:ext cx="632596" cy="366021"/>
              </a:xfrm>
              <a:custGeom>
                <a:avLst/>
                <a:gdLst/>
                <a:ahLst/>
                <a:cxnLst/>
                <a:rect l="l" t="t" r="r" b="b"/>
                <a:pathLst>
                  <a:path w="632596" h="366021" extrusionOk="0">
                    <a:moveTo>
                      <a:pt x="632021" y="194048"/>
                    </a:moveTo>
                    <a:cubicBezTo>
                      <a:pt x="627555" y="237101"/>
                      <a:pt x="596952" y="279773"/>
                      <a:pt x="540025" y="312444"/>
                    </a:cubicBezTo>
                    <a:cubicBezTo>
                      <a:pt x="416476" y="383881"/>
                      <a:pt x="216136" y="383881"/>
                      <a:pt x="92587" y="312444"/>
                    </a:cubicBezTo>
                    <a:cubicBezTo>
                      <a:pt x="35564" y="279487"/>
                      <a:pt x="4962" y="237101"/>
                      <a:pt x="590" y="194048"/>
                    </a:cubicBezTo>
                    <a:cubicBezTo>
                      <a:pt x="-4732" y="143565"/>
                      <a:pt x="25965" y="92130"/>
                      <a:pt x="92587" y="53649"/>
                    </a:cubicBezTo>
                    <a:cubicBezTo>
                      <a:pt x="216136" y="-17883"/>
                      <a:pt x="416380" y="-17883"/>
                      <a:pt x="540025" y="53649"/>
                    </a:cubicBezTo>
                    <a:cubicBezTo>
                      <a:pt x="606836" y="92130"/>
                      <a:pt x="637249" y="143565"/>
                      <a:pt x="632021"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6" name="Google Shape;1596;p27"/>
              <p:cNvSpPr/>
              <p:nvPr/>
            </p:nvSpPr>
            <p:spPr>
              <a:xfrm>
                <a:off x="6920073" y="3939230"/>
                <a:ext cx="631431" cy="344114"/>
              </a:xfrm>
              <a:custGeom>
                <a:avLst/>
                <a:gdLst/>
                <a:ahLst/>
                <a:cxnLst/>
                <a:rect l="l" t="t" r="r" b="b"/>
                <a:pathLst>
                  <a:path w="631431" h="344114" extrusionOk="0">
                    <a:moveTo>
                      <a:pt x="631432" y="172141"/>
                    </a:moveTo>
                    <a:cubicBezTo>
                      <a:pt x="626965" y="215194"/>
                      <a:pt x="596363" y="257866"/>
                      <a:pt x="539435" y="290536"/>
                    </a:cubicBezTo>
                    <a:cubicBezTo>
                      <a:pt x="415886" y="361974"/>
                      <a:pt x="215546" y="361974"/>
                      <a:pt x="91997" y="290536"/>
                    </a:cubicBezTo>
                    <a:cubicBezTo>
                      <a:pt x="34974" y="257580"/>
                      <a:pt x="4372" y="215194"/>
                      <a:pt x="0" y="172141"/>
                    </a:cubicBezTo>
                    <a:cubicBezTo>
                      <a:pt x="4372" y="128992"/>
                      <a:pt x="34974" y="86416"/>
                      <a:pt x="91997" y="53650"/>
                    </a:cubicBezTo>
                    <a:cubicBezTo>
                      <a:pt x="215546" y="-17883"/>
                      <a:pt x="415791" y="-17883"/>
                      <a:pt x="539435" y="53650"/>
                    </a:cubicBezTo>
                    <a:cubicBezTo>
                      <a:pt x="596743" y="86606"/>
                      <a:pt x="626965" y="128992"/>
                      <a:pt x="631432"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7" name="Google Shape;1597;p27"/>
              <p:cNvSpPr/>
              <p:nvPr/>
            </p:nvSpPr>
            <p:spPr>
              <a:xfrm>
                <a:off x="7081637" y="4021645"/>
                <a:ext cx="294557" cy="185070"/>
              </a:xfrm>
              <a:custGeom>
                <a:avLst/>
                <a:gdLst/>
                <a:ahLst/>
                <a:cxnLst/>
                <a:rect l="l" t="t" r="r" b="b"/>
                <a:pathLst>
                  <a:path w="294557" h="185070" extrusionOk="0">
                    <a:moveTo>
                      <a:pt x="149495" y="29813"/>
                    </a:moveTo>
                    <a:cubicBezTo>
                      <a:pt x="145608" y="29756"/>
                      <a:pt x="141730" y="30042"/>
                      <a:pt x="137900" y="30671"/>
                    </a:cubicBezTo>
                    <a:cubicBezTo>
                      <a:pt x="132673" y="31432"/>
                      <a:pt x="126876" y="32480"/>
                      <a:pt x="120413" y="33814"/>
                    </a:cubicBezTo>
                    <a:cubicBezTo>
                      <a:pt x="113951" y="35147"/>
                      <a:pt x="107203" y="36957"/>
                      <a:pt x="100265" y="39053"/>
                    </a:cubicBezTo>
                    <a:cubicBezTo>
                      <a:pt x="93470" y="41072"/>
                      <a:pt x="86827" y="43586"/>
                      <a:pt x="80402" y="46577"/>
                    </a:cubicBezTo>
                    <a:lnTo>
                      <a:pt x="131057" y="76010"/>
                    </a:lnTo>
                    <a:lnTo>
                      <a:pt x="140561" y="72771"/>
                    </a:lnTo>
                    <a:cubicBezTo>
                      <a:pt x="153486" y="68485"/>
                      <a:pt x="165651" y="64865"/>
                      <a:pt x="177151" y="61817"/>
                    </a:cubicBezTo>
                    <a:cubicBezTo>
                      <a:pt x="187909" y="58931"/>
                      <a:pt x="198924" y="57112"/>
                      <a:pt x="210034" y="56388"/>
                    </a:cubicBezTo>
                    <a:cubicBezTo>
                      <a:pt x="220155" y="55702"/>
                      <a:pt x="230315" y="56369"/>
                      <a:pt x="240256" y="58388"/>
                    </a:cubicBezTo>
                    <a:cubicBezTo>
                      <a:pt x="250292" y="60646"/>
                      <a:pt x="259919" y="64465"/>
                      <a:pt x="268767" y="69723"/>
                    </a:cubicBezTo>
                    <a:cubicBezTo>
                      <a:pt x="277549" y="74114"/>
                      <a:pt x="285066" y="80667"/>
                      <a:pt x="290626" y="88773"/>
                    </a:cubicBezTo>
                    <a:cubicBezTo>
                      <a:pt x="294294" y="94717"/>
                      <a:pt x="295454" y="101879"/>
                      <a:pt x="293857" y="108680"/>
                    </a:cubicBezTo>
                    <a:cubicBezTo>
                      <a:pt x="291709" y="116157"/>
                      <a:pt x="287604" y="122939"/>
                      <a:pt x="281977" y="128302"/>
                    </a:cubicBezTo>
                    <a:cubicBezTo>
                      <a:pt x="274973" y="135331"/>
                      <a:pt x="267152" y="141503"/>
                      <a:pt x="258693" y="146685"/>
                    </a:cubicBezTo>
                    <a:lnTo>
                      <a:pt x="291006" y="165735"/>
                    </a:lnTo>
                    <a:lnTo>
                      <a:pt x="273614" y="175736"/>
                    </a:lnTo>
                    <a:lnTo>
                      <a:pt x="241016" y="156686"/>
                    </a:lnTo>
                    <a:cubicBezTo>
                      <a:pt x="225506" y="164402"/>
                      <a:pt x="209264" y="170555"/>
                      <a:pt x="192547" y="175070"/>
                    </a:cubicBezTo>
                    <a:cubicBezTo>
                      <a:pt x="175022" y="179918"/>
                      <a:pt x="157126" y="183261"/>
                      <a:pt x="139040" y="185071"/>
                    </a:cubicBezTo>
                    <a:lnTo>
                      <a:pt x="122029" y="154496"/>
                    </a:lnTo>
                    <a:cubicBezTo>
                      <a:pt x="125165" y="154496"/>
                      <a:pt x="129917" y="154496"/>
                      <a:pt x="136284" y="153448"/>
                    </a:cubicBezTo>
                    <a:cubicBezTo>
                      <a:pt x="142652" y="152400"/>
                      <a:pt x="149780" y="151447"/>
                      <a:pt x="157573" y="149733"/>
                    </a:cubicBezTo>
                    <a:cubicBezTo>
                      <a:pt x="165366" y="148019"/>
                      <a:pt x="173729" y="145923"/>
                      <a:pt x="182378" y="143351"/>
                    </a:cubicBezTo>
                    <a:cubicBezTo>
                      <a:pt x="190912" y="140827"/>
                      <a:pt x="199238" y="137646"/>
                      <a:pt x="207278" y="133826"/>
                    </a:cubicBezTo>
                    <a:lnTo>
                      <a:pt x="156718" y="104585"/>
                    </a:lnTo>
                    <a:lnTo>
                      <a:pt x="150065" y="106871"/>
                    </a:lnTo>
                    <a:lnTo>
                      <a:pt x="143222" y="109061"/>
                    </a:lnTo>
                    <a:cubicBezTo>
                      <a:pt x="130487" y="113252"/>
                      <a:pt x="118797" y="116491"/>
                      <a:pt x="108248" y="118586"/>
                    </a:cubicBezTo>
                    <a:cubicBezTo>
                      <a:pt x="98450" y="120863"/>
                      <a:pt x="88461" y="122206"/>
                      <a:pt x="78406" y="122587"/>
                    </a:cubicBezTo>
                    <a:cubicBezTo>
                      <a:pt x="69596" y="122901"/>
                      <a:pt x="60777" y="122072"/>
                      <a:pt x="52176" y="120110"/>
                    </a:cubicBezTo>
                    <a:cubicBezTo>
                      <a:pt x="43622" y="118129"/>
                      <a:pt x="35392" y="114919"/>
                      <a:pt x="27751" y="110585"/>
                    </a:cubicBezTo>
                    <a:cubicBezTo>
                      <a:pt x="19454" y="106175"/>
                      <a:pt x="12250" y="99955"/>
                      <a:pt x="6653" y="92393"/>
                    </a:cubicBezTo>
                    <a:cubicBezTo>
                      <a:pt x="2528" y="86716"/>
                      <a:pt x="485" y="79781"/>
                      <a:pt x="855" y="72771"/>
                    </a:cubicBezTo>
                    <a:cubicBezTo>
                      <a:pt x="1682" y="65503"/>
                      <a:pt x="4590" y="58617"/>
                      <a:pt x="9219" y="52959"/>
                    </a:cubicBezTo>
                    <a:cubicBezTo>
                      <a:pt x="15064" y="45577"/>
                      <a:pt x="22020" y="39148"/>
                      <a:pt x="29842" y="33909"/>
                    </a:cubicBezTo>
                    <a:lnTo>
                      <a:pt x="0" y="16954"/>
                    </a:lnTo>
                    <a:lnTo>
                      <a:pt x="17582" y="6763"/>
                    </a:lnTo>
                    <a:lnTo>
                      <a:pt x="47234" y="24003"/>
                    </a:lnTo>
                    <a:cubicBezTo>
                      <a:pt x="61148" y="17050"/>
                      <a:pt x="75774" y="11659"/>
                      <a:pt x="90856" y="7906"/>
                    </a:cubicBezTo>
                    <a:cubicBezTo>
                      <a:pt x="105188" y="4239"/>
                      <a:pt x="119767" y="1591"/>
                      <a:pt x="134479" y="0"/>
                    </a:cubicBezTo>
                    <a:close/>
                    <a:moveTo>
                      <a:pt x="63105" y="83153"/>
                    </a:moveTo>
                    <a:cubicBezTo>
                      <a:pt x="69786" y="86992"/>
                      <a:pt x="77494" y="88659"/>
                      <a:pt x="85154" y="87916"/>
                    </a:cubicBezTo>
                    <a:cubicBezTo>
                      <a:pt x="95437" y="86735"/>
                      <a:pt x="105568" y="84468"/>
                      <a:pt x="115376" y="81153"/>
                    </a:cubicBezTo>
                    <a:lnTo>
                      <a:pt x="67857" y="53530"/>
                    </a:lnTo>
                    <a:cubicBezTo>
                      <a:pt x="50370" y="65056"/>
                      <a:pt x="48850" y="74866"/>
                      <a:pt x="63105" y="83629"/>
                    </a:cubicBezTo>
                    <a:close/>
                    <a:moveTo>
                      <a:pt x="229992" y="97060"/>
                    </a:moveTo>
                    <a:cubicBezTo>
                      <a:pt x="222712" y="93097"/>
                      <a:pt x="214329" y="91621"/>
                      <a:pt x="206137" y="92869"/>
                    </a:cubicBezTo>
                    <a:cubicBezTo>
                      <a:pt x="194885" y="94288"/>
                      <a:pt x="183784" y="96717"/>
                      <a:pt x="172969" y="100108"/>
                    </a:cubicBezTo>
                    <a:lnTo>
                      <a:pt x="220488" y="127540"/>
                    </a:lnTo>
                    <a:cubicBezTo>
                      <a:pt x="240446" y="115157"/>
                      <a:pt x="243677" y="105061"/>
                      <a:pt x="229992"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8" name="Google Shape;1598;p27"/>
              <p:cNvSpPr/>
              <p:nvPr/>
            </p:nvSpPr>
            <p:spPr>
              <a:xfrm>
                <a:off x="7203761" y="4159186"/>
                <a:ext cx="19007" cy="25526"/>
              </a:xfrm>
              <a:custGeom>
                <a:avLst/>
                <a:gdLst/>
                <a:ahLst/>
                <a:cxnLst/>
                <a:rect l="l" t="t" r="r" b="b"/>
                <a:pathLst>
                  <a:path w="19007" h="25526" extrusionOk="0">
                    <a:moveTo>
                      <a:pt x="0" y="17145"/>
                    </a:moveTo>
                    <a:cubicBezTo>
                      <a:pt x="475" y="15907"/>
                      <a:pt x="0" y="0"/>
                      <a:pt x="0" y="0"/>
                    </a:cubicBezTo>
                    <a:lnTo>
                      <a:pt x="19008" y="12478"/>
                    </a:lnTo>
                    <a:lnTo>
                      <a:pt x="10644"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9" name="Google Shape;1599;p27"/>
              <p:cNvSpPr/>
              <p:nvPr/>
            </p:nvSpPr>
            <p:spPr>
              <a:xfrm>
                <a:off x="7330922" y="4170044"/>
                <a:ext cx="42006" cy="19716"/>
              </a:xfrm>
              <a:custGeom>
                <a:avLst/>
                <a:gdLst/>
                <a:ahLst/>
                <a:cxnLst/>
                <a:rect l="l" t="t" r="r" b="b"/>
                <a:pathLst>
                  <a:path w="42006" h="19716" extrusionOk="0">
                    <a:moveTo>
                      <a:pt x="42007" y="17145"/>
                    </a:moveTo>
                    <a:lnTo>
                      <a:pt x="42007" y="0"/>
                    </a:lnTo>
                    <a:lnTo>
                      <a:pt x="0" y="3239"/>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0" name="Google Shape;1600;p27"/>
              <p:cNvSpPr/>
              <p:nvPr/>
            </p:nvSpPr>
            <p:spPr>
              <a:xfrm>
                <a:off x="7345082" y="4106799"/>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1" name="Google Shape;1601;p27"/>
              <p:cNvSpPr/>
              <p:nvPr/>
            </p:nvSpPr>
            <p:spPr>
              <a:xfrm>
                <a:off x="7246148" y="4113180"/>
                <a:ext cx="47424" cy="33147"/>
              </a:xfrm>
              <a:custGeom>
                <a:avLst/>
                <a:gdLst/>
                <a:ahLst/>
                <a:cxnLst/>
                <a:rect l="l" t="t" r="r" b="b"/>
                <a:pathLst>
                  <a:path w="47424" h="33147" extrusionOk="0">
                    <a:moveTo>
                      <a:pt x="0" y="10097"/>
                    </a:moveTo>
                    <a:lnTo>
                      <a:pt x="10549" y="0"/>
                    </a:lnTo>
                    <a:lnTo>
                      <a:pt x="47424" y="25622"/>
                    </a:lnTo>
                    <a:lnTo>
                      <a:pt x="45143" y="33147"/>
                    </a:lnTo>
                    <a:cubicBezTo>
                      <a:pt x="45143" y="33147"/>
                      <a:pt x="17582" y="21527"/>
                      <a:pt x="16632" y="20860"/>
                    </a:cubicBezTo>
                    <a:cubicBezTo>
                      <a:pt x="15681" y="20193"/>
                      <a:pt x="0" y="10097"/>
                      <a:pt x="0" y="10097"/>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2" name="Google Shape;1602;p27"/>
              <p:cNvSpPr/>
              <p:nvPr/>
            </p:nvSpPr>
            <p:spPr>
              <a:xfrm>
                <a:off x="7149589" y="4058031"/>
                <a:ext cx="59018" cy="38957"/>
              </a:xfrm>
              <a:custGeom>
                <a:avLst/>
                <a:gdLst/>
                <a:ahLst/>
                <a:cxnLst/>
                <a:rect l="l" t="t" r="r" b="b"/>
                <a:pathLst>
                  <a:path w="59018" h="38957" extrusionOk="0">
                    <a:moveTo>
                      <a:pt x="0" y="11144"/>
                    </a:moveTo>
                    <a:lnTo>
                      <a:pt x="48945" y="38957"/>
                    </a:lnTo>
                    <a:lnTo>
                      <a:pt x="59019" y="31718"/>
                    </a:lnTo>
                    <a:cubicBezTo>
                      <a:pt x="59019" y="31718"/>
                      <a:pt x="52841" y="24574"/>
                      <a:pt x="52366" y="23908"/>
                    </a:cubicBezTo>
                    <a:cubicBezTo>
                      <a:pt x="48004" y="18878"/>
                      <a:pt x="42872" y="14564"/>
                      <a:pt x="37160" y="11144"/>
                    </a:cubicBezTo>
                    <a:cubicBezTo>
                      <a:pt x="33549" y="10478"/>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3" name="Google Shape;1603;p27"/>
              <p:cNvSpPr/>
              <p:nvPr/>
            </p:nvSpPr>
            <p:spPr>
              <a:xfrm>
                <a:off x="7203761" y="4026884"/>
                <a:ext cx="27370" cy="24574"/>
              </a:xfrm>
              <a:custGeom>
                <a:avLst/>
                <a:gdLst/>
                <a:ahLst/>
                <a:cxnLst/>
                <a:rect l="l" t="t" r="r" b="b"/>
                <a:pathLst>
                  <a:path w="27370" h="24574" extrusionOk="0">
                    <a:moveTo>
                      <a:pt x="27371" y="24575"/>
                    </a:moveTo>
                    <a:lnTo>
                      <a:pt x="27371" y="7334"/>
                    </a:lnTo>
                    <a:lnTo>
                      <a:pt x="4847" y="0"/>
                    </a:lnTo>
                    <a:lnTo>
                      <a:pt x="0" y="13526"/>
                    </a:lnTo>
                    <a:lnTo>
                      <a:pt x="1236" y="19717"/>
                    </a:lnTo>
                    <a:lnTo>
                      <a:pt x="27371"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4" name="Google Shape;1604;p27"/>
              <p:cNvSpPr/>
              <p:nvPr/>
            </p:nvSpPr>
            <p:spPr>
              <a:xfrm>
                <a:off x="7081637" y="4021835"/>
                <a:ext cx="26040" cy="19526"/>
              </a:xfrm>
              <a:custGeom>
                <a:avLst/>
                <a:gdLst/>
                <a:ahLst/>
                <a:cxnLst/>
                <a:rect l="l" t="t" r="r" b="b"/>
                <a:pathLst>
                  <a:path w="26040" h="19526" extrusionOk="0">
                    <a:moveTo>
                      <a:pt x="0" y="17145"/>
                    </a:moveTo>
                    <a:lnTo>
                      <a:pt x="0" y="0"/>
                    </a:lnTo>
                    <a:lnTo>
                      <a:pt x="26041" y="2858"/>
                    </a:lnTo>
                    <a:lnTo>
                      <a:pt x="17582" y="19526"/>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5" name="Google Shape;1605;p27"/>
              <p:cNvSpPr/>
              <p:nvPr/>
            </p:nvSpPr>
            <p:spPr>
              <a:xfrm>
                <a:off x="7082588" y="4079462"/>
                <a:ext cx="29842" cy="30289"/>
              </a:xfrm>
              <a:custGeom>
                <a:avLst/>
                <a:gdLst/>
                <a:ahLst/>
                <a:cxnLst/>
                <a:rect l="l" t="t" r="r" b="b"/>
                <a:pathLst>
                  <a:path w="29842" h="30289" extrusionOk="0">
                    <a:moveTo>
                      <a:pt x="0" y="17812"/>
                    </a:moveTo>
                    <a:lnTo>
                      <a:pt x="0" y="0"/>
                    </a:lnTo>
                    <a:lnTo>
                      <a:pt x="29842"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6" name="Google Shape;1606;p27"/>
              <p:cNvSpPr/>
              <p:nvPr/>
            </p:nvSpPr>
            <p:spPr>
              <a:xfrm>
                <a:off x="7081542" y="4004024"/>
                <a:ext cx="294657" cy="185547"/>
              </a:xfrm>
              <a:custGeom>
                <a:avLst/>
                <a:gdLst/>
                <a:ahLst/>
                <a:cxnLst/>
                <a:rect l="l" t="t" r="r" b="b"/>
                <a:pathLst>
                  <a:path w="294657" h="185547" extrusionOk="0">
                    <a:moveTo>
                      <a:pt x="149590" y="30194"/>
                    </a:moveTo>
                    <a:cubicBezTo>
                      <a:pt x="145702" y="30185"/>
                      <a:pt x="141825" y="30499"/>
                      <a:pt x="137995" y="31147"/>
                    </a:cubicBezTo>
                    <a:cubicBezTo>
                      <a:pt x="132768" y="31909"/>
                      <a:pt x="126970" y="32956"/>
                      <a:pt x="120508" y="34290"/>
                    </a:cubicBezTo>
                    <a:cubicBezTo>
                      <a:pt x="114045" y="35623"/>
                      <a:pt x="107298" y="37433"/>
                      <a:pt x="100360" y="39529"/>
                    </a:cubicBezTo>
                    <a:cubicBezTo>
                      <a:pt x="93565" y="41548"/>
                      <a:pt x="86922" y="44063"/>
                      <a:pt x="80497"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406" y="61074"/>
                      <a:pt x="260033" y="64903"/>
                      <a:pt x="268862" y="70199"/>
                    </a:cubicBezTo>
                    <a:cubicBezTo>
                      <a:pt x="277644" y="74590"/>
                      <a:pt x="285161" y="81144"/>
                      <a:pt x="290721" y="89249"/>
                    </a:cubicBezTo>
                    <a:cubicBezTo>
                      <a:pt x="294399" y="95193"/>
                      <a:pt x="295558" y="102356"/>
                      <a:pt x="293952" y="109156"/>
                    </a:cubicBezTo>
                    <a:cubicBezTo>
                      <a:pt x="291776" y="116624"/>
                      <a:pt x="287680" y="123397"/>
                      <a:pt x="282072" y="128778"/>
                    </a:cubicBezTo>
                    <a:cubicBezTo>
                      <a:pt x="275068" y="135807"/>
                      <a:pt x="267246" y="141980"/>
                      <a:pt x="258788" y="147161"/>
                    </a:cubicBezTo>
                    <a:lnTo>
                      <a:pt x="291101" y="166211"/>
                    </a:lnTo>
                    <a:lnTo>
                      <a:pt x="273709" y="176213"/>
                    </a:lnTo>
                    <a:lnTo>
                      <a:pt x="241111" y="157163"/>
                    </a:lnTo>
                    <a:cubicBezTo>
                      <a:pt x="225582" y="164830"/>
                      <a:pt x="209349" y="170993"/>
                      <a:pt x="192642" y="175546"/>
                    </a:cubicBezTo>
                    <a:cubicBezTo>
                      <a:pt x="175117" y="180394"/>
                      <a:pt x="157221" y="183737"/>
                      <a:pt x="139135" y="185547"/>
                    </a:cubicBezTo>
                    <a:lnTo>
                      <a:pt x="122123" y="154972"/>
                    </a:lnTo>
                    <a:cubicBezTo>
                      <a:pt x="126894" y="154848"/>
                      <a:pt x="131656" y="154467"/>
                      <a:pt x="136379" y="153829"/>
                    </a:cubicBezTo>
                    <a:cubicBezTo>
                      <a:pt x="143536" y="153019"/>
                      <a:pt x="150644" y="151810"/>
                      <a:pt x="157668" y="150209"/>
                    </a:cubicBezTo>
                    <a:cubicBezTo>
                      <a:pt x="165556" y="148495"/>
                      <a:pt x="173824" y="146399"/>
                      <a:pt x="182473" y="143828"/>
                    </a:cubicBezTo>
                    <a:cubicBezTo>
                      <a:pt x="190988" y="141256"/>
                      <a:pt x="199313" y="138074"/>
                      <a:pt x="207372" y="134303"/>
                    </a:cubicBezTo>
                    <a:lnTo>
                      <a:pt x="156812" y="105061"/>
                    </a:lnTo>
                    <a:lnTo>
                      <a:pt x="150160" y="107347"/>
                    </a:lnTo>
                    <a:lnTo>
                      <a:pt x="143317" y="109442"/>
                    </a:lnTo>
                    <a:cubicBezTo>
                      <a:pt x="130582" y="113633"/>
                      <a:pt x="118892" y="116967"/>
                      <a:pt x="108343" y="118967"/>
                    </a:cubicBezTo>
                    <a:cubicBezTo>
                      <a:pt x="98545" y="121244"/>
                      <a:pt x="88556" y="122587"/>
                      <a:pt x="78501" y="122968"/>
                    </a:cubicBezTo>
                    <a:cubicBezTo>
                      <a:pt x="69691" y="123282"/>
                      <a:pt x="60872" y="122454"/>
                      <a:pt x="52271" y="120491"/>
                    </a:cubicBezTo>
                    <a:cubicBezTo>
                      <a:pt x="43698" y="118548"/>
                      <a:pt x="35468" y="115338"/>
                      <a:pt x="27846" y="110966"/>
                    </a:cubicBezTo>
                    <a:cubicBezTo>
                      <a:pt x="19511" y="106613"/>
                      <a:pt x="12288" y="100384"/>
                      <a:pt x="6748" y="92773"/>
                    </a:cubicBezTo>
                    <a:cubicBezTo>
                      <a:pt x="2604" y="87106"/>
                      <a:pt x="551" y="80172"/>
                      <a:pt x="950" y="73152"/>
                    </a:cubicBezTo>
                    <a:cubicBezTo>
                      <a:pt x="1777" y="65884"/>
                      <a:pt x="4685" y="58998"/>
                      <a:pt x="9314" y="53340"/>
                    </a:cubicBezTo>
                    <a:cubicBezTo>
                      <a:pt x="15159" y="45958"/>
                      <a:pt x="22115" y="39529"/>
                      <a:pt x="29937" y="34290"/>
                    </a:cubicBezTo>
                    <a:lnTo>
                      <a:pt x="0" y="16954"/>
                    </a:lnTo>
                    <a:lnTo>
                      <a:pt x="17582" y="6763"/>
                    </a:lnTo>
                    <a:lnTo>
                      <a:pt x="47234" y="23908"/>
                    </a:lnTo>
                    <a:cubicBezTo>
                      <a:pt x="61166" y="17031"/>
                      <a:pt x="75783" y="11668"/>
                      <a:pt x="90856" y="7906"/>
                    </a:cubicBezTo>
                    <a:cubicBezTo>
                      <a:pt x="105188" y="4239"/>
                      <a:pt x="119767" y="1591"/>
                      <a:pt x="134479" y="0"/>
                    </a:cubicBezTo>
                    <a:close/>
                    <a:moveTo>
                      <a:pt x="63200" y="83629"/>
                    </a:moveTo>
                    <a:cubicBezTo>
                      <a:pt x="69881" y="87468"/>
                      <a:pt x="77589" y="89135"/>
                      <a:pt x="85249" y="88392"/>
                    </a:cubicBezTo>
                    <a:cubicBezTo>
                      <a:pt x="95541" y="87211"/>
                      <a:pt x="105672" y="84915"/>
                      <a:pt x="115471" y="81534"/>
                    </a:cubicBezTo>
                    <a:lnTo>
                      <a:pt x="67952" y="54007"/>
                    </a:lnTo>
                    <a:cubicBezTo>
                      <a:pt x="50532" y="65437"/>
                      <a:pt x="48944" y="75314"/>
                      <a:pt x="63200" y="83629"/>
                    </a:cubicBezTo>
                    <a:close/>
                    <a:moveTo>
                      <a:pt x="230087" y="97536"/>
                    </a:moveTo>
                    <a:cubicBezTo>
                      <a:pt x="222788" y="93612"/>
                      <a:pt x="214434" y="92116"/>
                      <a:pt x="206232" y="93250"/>
                    </a:cubicBezTo>
                    <a:cubicBezTo>
                      <a:pt x="194989" y="94755"/>
                      <a:pt x="183898" y="97212"/>
                      <a:pt x="173064" y="100584"/>
                    </a:cubicBezTo>
                    <a:lnTo>
                      <a:pt x="220583" y="127921"/>
                    </a:lnTo>
                    <a:cubicBezTo>
                      <a:pt x="240541" y="115634"/>
                      <a:pt x="243772" y="105442"/>
                      <a:pt x="230087"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607" name="Google Shape;1607;p27"/>
            <p:cNvSpPr/>
            <p:nvPr/>
          </p:nvSpPr>
          <p:spPr>
            <a:xfrm>
              <a:off x="2890886" y="2508793"/>
              <a:ext cx="205462" cy="301290"/>
            </a:xfrm>
            <a:custGeom>
              <a:avLst/>
              <a:gdLst/>
              <a:ahLst/>
              <a:cxnLst/>
              <a:rect l="l" t="t" r="r" b="b"/>
              <a:pathLst>
                <a:path w="205462" h="301290" extrusionOk="0">
                  <a:moveTo>
                    <a:pt x="72372" y="9965"/>
                  </a:moveTo>
                  <a:cubicBezTo>
                    <a:pt x="80545" y="-3179"/>
                    <a:pt x="142985" y="-11847"/>
                    <a:pt x="163608" y="41207"/>
                  </a:cubicBezTo>
                  <a:cubicBezTo>
                    <a:pt x="171306" y="61305"/>
                    <a:pt x="170166" y="112740"/>
                    <a:pt x="176628" y="145030"/>
                  </a:cubicBezTo>
                  <a:cubicBezTo>
                    <a:pt x="183091" y="177320"/>
                    <a:pt x="198582" y="195608"/>
                    <a:pt x="204094" y="221801"/>
                  </a:cubicBezTo>
                  <a:cubicBezTo>
                    <a:pt x="209606" y="247995"/>
                    <a:pt x="200578" y="292000"/>
                    <a:pt x="137568" y="299716"/>
                  </a:cubicBezTo>
                  <a:cubicBezTo>
                    <a:pt x="74558" y="307431"/>
                    <a:pt x="26088" y="285333"/>
                    <a:pt x="11262" y="265140"/>
                  </a:cubicBezTo>
                  <a:cubicBezTo>
                    <a:pt x="-3563" y="244947"/>
                    <a:pt x="-3944" y="202275"/>
                    <a:pt x="11262" y="179415"/>
                  </a:cubicBezTo>
                  <a:cubicBezTo>
                    <a:pt x="26468" y="156555"/>
                    <a:pt x="38443" y="137696"/>
                    <a:pt x="38063" y="10778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8" name="Google Shape;1608;p27"/>
            <p:cNvSpPr/>
            <p:nvPr/>
          </p:nvSpPr>
          <p:spPr>
            <a:xfrm>
              <a:off x="2906291" y="2506021"/>
              <a:ext cx="98213" cy="121997"/>
            </a:xfrm>
            <a:custGeom>
              <a:avLst/>
              <a:gdLst/>
              <a:ahLst/>
              <a:cxnLst/>
              <a:rect l="l" t="t" r="r" b="b"/>
              <a:pathLst>
                <a:path w="98213" h="121997" extrusionOk="0">
                  <a:moveTo>
                    <a:pt x="98213" y="3593"/>
                  </a:moveTo>
                  <a:cubicBezTo>
                    <a:pt x="98213" y="3593"/>
                    <a:pt x="50694" y="-9932"/>
                    <a:pt x="22183" y="15499"/>
                  </a:cubicBezTo>
                  <a:cubicBezTo>
                    <a:pt x="3095" y="33359"/>
                    <a:pt x="-4458" y="60400"/>
                    <a:pt x="2605" y="85603"/>
                  </a:cubicBezTo>
                  <a:cubicBezTo>
                    <a:pt x="6407" y="100558"/>
                    <a:pt x="14010" y="120846"/>
                    <a:pt x="25794" y="121989"/>
                  </a:cubicBezTo>
                  <a:cubicBezTo>
                    <a:pt x="37579" y="123132"/>
                    <a:pt x="98213" y="3593"/>
                    <a:pt x="98213" y="35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9" name="Google Shape;1609;p27"/>
            <p:cNvSpPr/>
            <p:nvPr/>
          </p:nvSpPr>
          <p:spPr>
            <a:xfrm>
              <a:off x="2925684" y="2638202"/>
              <a:ext cx="121328" cy="136036"/>
            </a:xfrm>
            <a:custGeom>
              <a:avLst/>
              <a:gdLst/>
              <a:ahLst/>
              <a:cxnLst/>
              <a:rect l="l" t="t" r="r" b="b"/>
              <a:pathLst>
                <a:path w="121328" h="136036" extrusionOk="0">
                  <a:moveTo>
                    <a:pt x="96782" y="0"/>
                  </a:moveTo>
                  <a:cubicBezTo>
                    <a:pt x="96782" y="0"/>
                    <a:pt x="93741" y="52483"/>
                    <a:pt x="94691" y="56388"/>
                  </a:cubicBezTo>
                  <a:cubicBezTo>
                    <a:pt x="95641" y="60293"/>
                    <a:pt x="115219" y="64008"/>
                    <a:pt x="120731" y="68580"/>
                  </a:cubicBezTo>
                  <a:cubicBezTo>
                    <a:pt x="126244" y="73152"/>
                    <a:pt x="92220" y="126397"/>
                    <a:pt x="74923" y="134302"/>
                  </a:cubicBezTo>
                  <a:cubicBezTo>
                    <a:pt x="57626" y="142208"/>
                    <a:pt x="4120" y="122015"/>
                    <a:pt x="414" y="95345"/>
                  </a:cubicBezTo>
                  <a:cubicBezTo>
                    <a:pt x="-3008" y="70771"/>
                    <a:pt x="15715" y="51721"/>
                    <a:pt x="22937" y="45053"/>
                  </a:cubicBezTo>
                  <a:cubicBezTo>
                    <a:pt x="27873" y="44701"/>
                    <a:pt x="32828" y="44701"/>
                    <a:pt x="37763" y="45053"/>
                  </a:cubicBezTo>
                  <a:lnTo>
                    <a:pt x="39284" y="19526"/>
                  </a:lnTo>
                  <a:cubicBezTo>
                    <a:pt x="62758" y="11716"/>
                    <a:pt x="96782" y="0"/>
                    <a:pt x="96782"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0" name="Google Shape;1610;p27"/>
            <p:cNvSpPr/>
            <p:nvPr/>
          </p:nvSpPr>
          <p:spPr>
            <a:xfrm>
              <a:off x="2718513" y="2692113"/>
              <a:ext cx="229495" cy="326875"/>
            </a:xfrm>
            <a:custGeom>
              <a:avLst/>
              <a:gdLst/>
              <a:ahLst/>
              <a:cxnLst/>
              <a:rect l="l" t="t" r="r" b="b"/>
              <a:pathLst>
                <a:path w="229495" h="326875" extrusionOk="0">
                  <a:moveTo>
                    <a:pt x="149801" y="226409"/>
                  </a:moveTo>
                  <a:cubicBezTo>
                    <a:pt x="134955" y="246860"/>
                    <a:pt x="117366" y="265167"/>
                    <a:pt x="97530" y="280797"/>
                  </a:cubicBezTo>
                  <a:cubicBezTo>
                    <a:pt x="91255" y="287379"/>
                    <a:pt x="85323" y="294275"/>
                    <a:pt x="79758" y="301466"/>
                  </a:cubicBezTo>
                  <a:cubicBezTo>
                    <a:pt x="70365" y="312277"/>
                    <a:pt x="58256" y="320364"/>
                    <a:pt x="44689" y="324898"/>
                  </a:cubicBezTo>
                  <a:cubicBezTo>
                    <a:pt x="32810" y="327946"/>
                    <a:pt x="27868" y="327089"/>
                    <a:pt x="25682" y="324898"/>
                  </a:cubicBezTo>
                  <a:cubicBezTo>
                    <a:pt x="23496" y="322707"/>
                    <a:pt x="24636" y="319278"/>
                    <a:pt x="29768" y="317183"/>
                  </a:cubicBezTo>
                  <a:cubicBezTo>
                    <a:pt x="38175" y="314620"/>
                    <a:pt x="45992" y="310410"/>
                    <a:pt x="52767" y="304800"/>
                  </a:cubicBezTo>
                  <a:cubicBezTo>
                    <a:pt x="52767" y="304800"/>
                    <a:pt x="41743" y="309943"/>
                    <a:pt x="34805" y="312325"/>
                  </a:cubicBezTo>
                  <a:cubicBezTo>
                    <a:pt x="28672" y="314449"/>
                    <a:pt x="22276" y="315735"/>
                    <a:pt x="15798" y="316135"/>
                  </a:cubicBezTo>
                  <a:cubicBezTo>
                    <a:pt x="9240" y="316135"/>
                    <a:pt x="2397" y="308515"/>
                    <a:pt x="7529" y="306610"/>
                  </a:cubicBezTo>
                  <a:cubicBezTo>
                    <a:pt x="12661" y="304705"/>
                    <a:pt x="17508" y="304228"/>
                    <a:pt x="27677" y="300418"/>
                  </a:cubicBezTo>
                  <a:cubicBezTo>
                    <a:pt x="33058" y="298542"/>
                    <a:pt x="38147" y="295913"/>
                    <a:pt x="42788" y="292608"/>
                  </a:cubicBezTo>
                  <a:cubicBezTo>
                    <a:pt x="35731" y="294684"/>
                    <a:pt x="28516" y="296189"/>
                    <a:pt x="21215" y="297085"/>
                  </a:cubicBezTo>
                  <a:cubicBezTo>
                    <a:pt x="15118" y="298075"/>
                    <a:pt x="8868" y="297351"/>
                    <a:pt x="3158" y="294989"/>
                  </a:cubicBezTo>
                  <a:cubicBezTo>
                    <a:pt x="116" y="293656"/>
                    <a:pt x="-2545" y="288131"/>
                    <a:pt x="4298" y="286321"/>
                  </a:cubicBezTo>
                  <a:cubicBezTo>
                    <a:pt x="13203" y="285417"/>
                    <a:pt x="21954" y="283369"/>
                    <a:pt x="30339" y="280225"/>
                  </a:cubicBezTo>
                  <a:cubicBezTo>
                    <a:pt x="38322" y="276606"/>
                    <a:pt x="43359" y="272796"/>
                    <a:pt x="41553" y="272034"/>
                  </a:cubicBezTo>
                  <a:cubicBezTo>
                    <a:pt x="39747" y="271272"/>
                    <a:pt x="35281" y="273749"/>
                    <a:pt x="27202" y="273177"/>
                  </a:cubicBezTo>
                  <a:cubicBezTo>
                    <a:pt x="19124" y="272606"/>
                    <a:pt x="11711" y="267462"/>
                    <a:pt x="11806" y="263081"/>
                  </a:cubicBezTo>
                  <a:cubicBezTo>
                    <a:pt x="11901" y="258699"/>
                    <a:pt x="13517" y="261175"/>
                    <a:pt x="21310" y="260509"/>
                  </a:cubicBezTo>
                  <a:cubicBezTo>
                    <a:pt x="29654" y="258470"/>
                    <a:pt x="38135" y="257042"/>
                    <a:pt x="46685" y="256223"/>
                  </a:cubicBezTo>
                  <a:cubicBezTo>
                    <a:pt x="55089" y="256594"/>
                    <a:pt x="63498" y="255594"/>
                    <a:pt x="71585" y="253270"/>
                  </a:cubicBezTo>
                  <a:cubicBezTo>
                    <a:pt x="80138" y="250698"/>
                    <a:pt x="99336" y="227648"/>
                    <a:pt x="113972" y="206597"/>
                  </a:cubicBezTo>
                  <a:cubicBezTo>
                    <a:pt x="130121" y="183099"/>
                    <a:pt x="142917" y="157448"/>
                    <a:pt x="151987" y="130397"/>
                  </a:cubicBezTo>
                  <a:cubicBezTo>
                    <a:pt x="160825" y="101251"/>
                    <a:pt x="170995" y="46863"/>
                    <a:pt x="178788" y="27908"/>
                  </a:cubicBezTo>
                  <a:cubicBezTo>
                    <a:pt x="186581" y="8954"/>
                    <a:pt x="199221" y="381"/>
                    <a:pt x="211576" y="0"/>
                  </a:cubicBezTo>
                  <a:cubicBezTo>
                    <a:pt x="226021" y="0"/>
                    <a:pt x="232199" y="19050"/>
                    <a:pt x="228397" y="35052"/>
                  </a:cubicBezTo>
                  <a:cubicBezTo>
                    <a:pt x="221175" y="63627"/>
                    <a:pt x="189052" y="174689"/>
                    <a:pt x="149801" y="22640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1" name="Google Shape;1611;p27"/>
            <p:cNvSpPr/>
            <p:nvPr/>
          </p:nvSpPr>
          <p:spPr>
            <a:xfrm>
              <a:off x="2890388" y="2682707"/>
              <a:ext cx="176857" cy="233853"/>
            </a:xfrm>
            <a:custGeom>
              <a:avLst/>
              <a:gdLst/>
              <a:ahLst/>
              <a:cxnLst/>
              <a:rect l="l" t="t" r="r" b="b"/>
              <a:pathLst>
                <a:path w="176857" h="233853" extrusionOk="0">
                  <a:moveTo>
                    <a:pt x="139301" y="16931"/>
                  </a:moveTo>
                  <a:cubicBezTo>
                    <a:pt x="154031" y="19217"/>
                    <a:pt x="170853" y="27122"/>
                    <a:pt x="173134" y="35219"/>
                  </a:cubicBezTo>
                  <a:cubicBezTo>
                    <a:pt x="179252" y="64308"/>
                    <a:pt x="177812" y="94483"/>
                    <a:pt x="168952" y="122849"/>
                  </a:cubicBezTo>
                  <a:cubicBezTo>
                    <a:pt x="156217" y="156663"/>
                    <a:pt x="141772" y="218099"/>
                    <a:pt x="134454" y="232196"/>
                  </a:cubicBezTo>
                  <a:cubicBezTo>
                    <a:pt x="96503" y="237510"/>
                    <a:pt x="57869" y="229967"/>
                    <a:pt x="24685" y="210764"/>
                  </a:cubicBezTo>
                  <a:cubicBezTo>
                    <a:pt x="24685" y="210764"/>
                    <a:pt x="21644" y="151995"/>
                    <a:pt x="21454" y="132564"/>
                  </a:cubicBezTo>
                  <a:cubicBezTo>
                    <a:pt x="-26065" y="91130"/>
                    <a:pt x="14516" y="39981"/>
                    <a:pt x="54717" y="357"/>
                  </a:cubicBezTo>
                  <a:cubicBezTo>
                    <a:pt x="59520" y="-119"/>
                    <a:pt x="64359" y="-119"/>
                    <a:pt x="69163" y="357"/>
                  </a:cubicBezTo>
                  <a:cubicBezTo>
                    <a:pt x="69163" y="357"/>
                    <a:pt x="33333" y="42743"/>
                    <a:pt x="58233" y="67032"/>
                  </a:cubicBezTo>
                  <a:cubicBezTo>
                    <a:pt x="111645" y="50554"/>
                    <a:pt x="122194" y="26551"/>
                    <a:pt x="139301" y="1693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2" name="Google Shape;1612;p27"/>
            <p:cNvSpPr/>
            <p:nvPr/>
          </p:nvSpPr>
          <p:spPr>
            <a:xfrm>
              <a:off x="2921860" y="2515790"/>
              <a:ext cx="130560" cy="160797"/>
            </a:xfrm>
            <a:custGeom>
              <a:avLst/>
              <a:gdLst/>
              <a:ahLst/>
              <a:cxnLst/>
              <a:rect l="l" t="t" r="r" b="b"/>
              <a:pathLst>
                <a:path w="130560" h="160797" extrusionOk="0">
                  <a:moveTo>
                    <a:pt x="2717" y="57260"/>
                  </a:moveTo>
                  <a:lnTo>
                    <a:pt x="2717" y="57260"/>
                  </a:lnTo>
                  <a:cubicBezTo>
                    <a:pt x="8039" y="23542"/>
                    <a:pt x="32369" y="-1890"/>
                    <a:pt x="67058" y="110"/>
                  </a:cubicBezTo>
                  <a:cubicBezTo>
                    <a:pt x="103762" y="1787"/>
                    <a:pt x="132161" y="32962"/>
                    <a:pt x="130490" y="69748"/>
                  </a:cubicBezTo>
                  <a:cubicBezTo>
                    <a:pt x="129521" y="91084"/>
                    <a:pt x="118410" y="110667"/>
                    <a:pt x="100606" y="122411"/>
                  </a:cubicBezTo>
                  <a:cubicBezTo>
                    <a:pt x="99408" y="127526"/>
                    <a:pt x="97622" y="132479"/>
                    <a:pt x="95284" y="137175"/>
                  </a:cubicBezTo>
                  <a:cubicBezTo>
                    <a:pt x="82929" y="151463"/>
                    <a:pt x="50331" y="160607"/>
                    <a:pt x="39497" y="160797"/>
                  </a:cubicBezTo>
                  <a:cubicBezTo>
                    <a:pt x="29993" y="160797"/>
                    <a:pt x="22200" y="152129"/>
                    <a:pt x="13457" y="137651"/>
                  </a:cubicBezTo>
                  <a:cubicBezTo>
                    <a:pt x="-4791" y="107457"/>
                    <a:pt x="-134" y="74024"/>
                    <a:pt x="2717" y="5726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3" name="Google Shape;1613;p27"/>
            <p:cNvSpPr/>
            <p:nvPr/>
          </p:nvSpPr>
          <p:spPr>
            <a:xfrm>
              <a:off x="2927048" y="2514816"/>
              <a:ext cx="130747" cy="123290"/>
            </a:xfrm>
            <a:custGeom>
              <a:avLst/>
              <a:gdLst/>
              <a:ahLst/>
              <a:cxnLst/>
              <a:rect l="l" t="t" r="r" b="b"/>
              <a:pathLst>
                <a:path w="130747" h="123290" extrusionOk="0">
                  <a:moveTo>
                    <a:pt x="72609" y="1657"/>
                  </a:moveTo>
                  <a:cubicBezTo>
                    <a:pt x="97034" y="6514"/>
                    <a:pt x="116992" y="13372"/>
                    <a:pt x="123644" y="37280"/>
                  </a:cubicBezTo>
                  <a:cubicBezTo>
                    <a:pt x="128206" y="53853"/>
                    <a:pt x="134098" y="84905"/>
                    <a:pt x="128396" y="98526"/>
                  </a:cubicBezTo>
                  <a:lnTo>
                    <a:pt x="124975" y="108051"/>
                  </a:lnTo>
                  <a:lnTo>
                    <a:pt x="95418" y="123291"/>
                  </a:lnTo>
                  <a:cubicBezTo>
                    <a:pt x="95418" y="123291"/>
                    <a:pt x="81637" y="111765"/>
                    <a:pt x="85914" y="78047"/>
                  </a:cubicBezTo>
                  <a:cubicBezTo>
                    <a:pt x="85678" y="73494"/>
                    <a:pt x="84234" y="69094"/>
                    <a:pt x="81733" y="65283"/>
                  </a:cubicBezTo>
                  <a:cubicBezTo>
                    <a:pt x="79886" y="62102"/>
                    <a:pt x="78510" y="58673"/>
                    <a:pt x="77646" y="55092"/>
                  </a:cubicBezTo>
                  <a:cubicBezTo>
                    <a:pt x="74170" y="46024"/>
                    <a:pt x="67371" y="38633"/>
                    <a:pt x="58638" y="34423"/>
                  </a:cubicBezTo>
                  <a:cubicBezTo>
                    <a:pt x="36685" y="22040"/>
                    <a:pt x="4562" y="32708"/>
                    <a:pt x="0" y="37185"/>
                  </a:cubicBezTo>
                  <a:cubicBezTo>
                    <a:pt x="12785" y="9638"/>
                    <a:pt x="43070" y="-5182"/>
                    <a:pt x="72609" y="165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4" name="Google Shape;1614;p27"/>
            <p:cNvSpPr/>
            <p:nvPr/>
          </p:nvSpPr>
          <p:spPr>
            <a:xfrm>
              <a:off x="2770258" y="3324285"/>
              <a:ext cx="102779" cy="78901"/>
            </a:xfrm>
            <a:custGeom>
              <a:avLst/>
              <a:gdLst/>
              <a:ahLst/>
              <a:cxnLst/>
              <a:rect l="l" t="t" r="r" b="b"/>
              <a:pathLst>
                <a:path w="102779" h="78901" extrusionOk="0">
                  <a:moveTo>
                    <a:pt x="95300" y="3"/>
                  </a:moveTo>
                  <a:cubicBezTo>
                    <a:pt x="82945" y="10099"/>
                    <a:pt x="63843" y="3146"/>
                    <a:pt x="62892" y="4003"/>
                  </a:cubicBezTo>
                  <a:cubicBezTo>
                    <a:pt x="48523" y="16481"/>
                    <a:pt x="33449" y="28120"/>
                    <a:pt x="17749" y="38864"/>
                  </a:cubicBezTo>
                  <a:cubicBezTo>
                    <a:pt x="10051" y="44961"/>
                    <a:pt x="-1924" y="53057"/>
                    <a:pt x="262" y="64677"/>
                  </a:cubicBezTo>
                  <a:cubicBezTo>
                    <a:pt x="4064" y="85537"/>
                    <a:pt x="37327" y="79060"/>
                    <a:pt x="49872" y="72678"/>
                  </a:cubicBezTo>
                  <a:cubicBezTo>
                    <a:pt x="62417" y="66297"/>
                    <a:pt x="72681" y="55819"/>
                    <a:pt x="84561" y="48389"/>
                  </a:cubicBezTo>
                  <a:cubicBezTo>
                    <a:pt x="93019" y="43151"/>
                    <a:pt x="101383" y="40389"/>
                    <a:pt x="102713" y="29339"/>
                  </a:cubicBezTo>
                  <a:cubicBezTo>
                    <a:pt x="103473" y="22958"/>
                    <a:pt x="97486" y="-283"/>
                    <a:pt x="95300" y="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5" name="Google Shape;1615;p27"/>
            <p:cNvSpPr/>
            <p:nvPr/>
          </p:nvSpPr>
          <p:spPr>
            <a:xfrm>
              <a:off x="2770711" y="3349338"/>
              <a:ext cx="102274" cy="53559"/>
            </a:xfrm>
            <a:custGeom>
              <a:avLst/>
              <a:gdLst/>
              <a:ahLst/>
              <a:cxnLst/>
              <a:rect l="l" t="t" r="r" b="b"/>
              <a:pathLst>
                <a:path w="102274" h="53559" extrusionOk="0">
                  <a:moveTo>
                    <a:pt x="102071" y="0"/>
                  </a:moveTo>
                  <a:cubicBezTo>
                    <a:pt x="100455" y="10287"/>
                    <a:pt x="92567" y="13145"/>
                    <a:pt x="83823" y="18383"/>
                  </a:cubicBezTo>
                  <a:cubicBezTo>
                    <a:pt x="71754" y="25908"/>
                    <a:pt x="61109" y="36671"/>
                    <a:pt x="48564" y="43053"/>
                  </a:cubicBezTo>
                  <a:cubicBezTo>
                    <a:pt x="36019" y="49435"/>
                    <a:pt x="8078" y="54769"/>
                    <a:pt x="0" y="39910"/>
                  </a:cubicBezTo>
                  <a:cubicBezTo>
                    <a:pt x="4372" y="60008"/>
                    <a:pt x="37065" y="53721"/>
                    <a:pt x="49420" y="47339"/>
                  </a:cubicBezTo>
                  <a:cubicBezTo>
                    <a:pt x="61775" y="40958"/>
                    <a:pt x="72229" y="30480"/>
                    <a:pt x="84109" y="23051"/>
                  </a:cubicBezTo>
                  <a:cubicBezTo>
                    <a:pt x="92567" y="17812"/>
                    <a:pt x="100930" y="15050"/>
                    <a:pt x="102261" y="4001"/>
                  </a:cubicBezTo>
                  <a:cubicBezTo>
                    <a:pt x="102304" y="2667"/>
                    <a:pt x="102241" y="1324"/>
                    <a:pt x="10207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6" name="Google Shape;1616;p27"/>
            <p:cNvSpPr/>
            <p:nvPr/>
          </p:nvSpPr>
          <p:spPr>
            <a:xfrm>
              <a:off x="2718772" y="3290474"/>
              <a:ext cx="94135" cy="73100"/>
            </a:xfrm>
            <a:custGeom>
              <a:avLst/>
              <a:gdLst/>
              <a:ahLst/>
              <a:cxnLst/>
              <a:rect l="l" t="t" r="r" b="b"/>
              <a:pathLst>
                <a:path w="94135" h="73100" extrusionOk="0">
                  <a:moveTo>
                    <a:pt x="86722" y="0"/>
                  </a:moveTo>
                  <a:cubicBezTo>
                    <a:pt x="75413" y="9525"/>
                    <a:pt x="58211" y="4096"/>
                    <a:pt x="57546" y="4953"/>
                  </a:cubicBezTo>
                  <a:cubicBezTo>
                    <a:pt x="44378" y="16202"/>
                    <a:pt x="30609" y="26727"/>
                    <a:pt x="16299" y="36481"/>
                  </a:cubicBezTo>
                  <a:cubicBezTo>
                    <a:pt x="9266" y="42005"/>
                    <a:pt x="-1758" y="49435"/>
                    <a:pt x="238" y="60103"/>
                  </a:cubicBezTo>
                  <a:cubicBezTo>
                    <a:pt x="3849" y="79153"/>
                    <a:pt x="34261" y="73247"/>
                    <a:pt x="45761" y="67437"/>
                  </a:cubicBezTo>
                  <a:cubicBezTo>
                    <a:pt x="57260" y="61627"/>
                    <a:pt x="66669" y="51911"/>
                    <a:pt x="77504" y="45148"/>
                  </a:cubicBezTo>
                  <a:cubicBezTo>
                    <a:pt x="85297" y="40386"/>
                    <a:pt x="92900" y="37814"/>
                    <a:pt x="94135" y="28004"/>
                  </a:cubicBezTo>
                  <a:cubicBezTo>
                    <a:pt x="93742" y="18240"/>
                    <a:pt x="91212" y="8677"/>
                    <a:pt x="86722" y="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7" name="Google Shape;1617;p27"/>
            <p:cNvSpPr/>
            <p:nvPr/>
          </p:nvSpPr>
          <p:spPr>
            <a:xfrm>
              <a:off x="2719200" y="3314572"/>
              <a:ext cx="93731" cy="48987"/>
            </a:xfrm>
            <a:custGeom>
              <a:avLst/>
              <a:gdLst/>
              <a:ahLst/>
              <a:cxnLst/>
              <a:rect l="l" t="t" r="r" b="b"/>
              <a:pathLst>
                <a:path w="93731" h="48987" extrusionOk="0">
                  <a:moveTo>
                    <a:pt x="93517" y="0"/>
                  </a:moveTo>
                  <a:cubicBezTo>
                    <a:pt x="91997" y="9525"/>
                    <a:pt x="84014" y="12002"/>
                    <a:pt x="76791" y="16764"/>
                  </a:cubicBezTo>
                  <a:cubicBezTo>
                    <a:pt x="65766" y="23622"/>
                    <a:pt x="55977" y="33528"/>
                    <a:pt x="44573" y="39434"/>
                  </a:cubicBezTo>
                  <a:cubicBezTo>
                    <a:pt x="33168" y="45339"/>
                    <a:pt x="7413" y="50102"/>
                    <a:pt x="0" y="36481"/>
                  </a:cubicBezTo>
                  <a:cubicBezTo>
                    <a:pt x="4087" y="54864"/>
                    <a:pt x="33929" y="49149"/>
                    <a:pt x="45333" y="43339"/>
                  </a:cubicBezTo>
                  <a:cubicBezTo>
                    <a:pt x="56738" y="37529"/>
                    <a:pt x="66241" y="27813"/>
                    <a:pt x="77076" y="21050"/>
                  </a:cubicBezTo>
                  <a:cubicBezTo>
                    <a:pt x="84869" y="16288"/>
                    <a:pt x="92472" y="13716"/>
                    <a:pt x="93707" y="3905"/>
                  </a:cubicBezTo>
                  <a:cubicBezTo>
                    <a:pt x="93771" y="2600"/>
                    <a:pt x="93707" y="1296"/>
                    <a:pt x="935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8" name="Google Shape;1618;p27"/>
            <p:cNvSpPr/>
            <p:nvPr/>
          </p:nvSpPr>
          <p:spPr>
            <a:xfrm>
              <a:off x="2753699" y="2913665"/>
              <a:ext cx="223980" cy="387148"/>
            </a:xfrm>
            <a:custGeom>
              <a:avLst/>
              <a:gdLst/>
              <a:ahLst/>
              <a:cxnLst/>
              <a:rect l="l" t="t" r="r" b="b"/>
              <a:pathLst>
                <a:path w="223980" h="387148" extrusionOk="0">
                  <a:moveTo>
                    <a:pt x="222484" y="14288"/>
                  </a:moveTo>
                  <a:cubicBezTo>
                    <a:pt x="189070" y="18698"/>
                    <a:pt x="155091" y="13754"/>
                    <a:pt x="124310" y="0"/>
                  </a:cubicBezTo>
                  <a:cubicBezTo>
                    <a:pt x="124310" y="10478"/>
                    <a:pt x="125355" y="19717"/>
                    <a:pt x="125355" y="19717"/>
                  </a:cubicBezTo>
                  <a:cubicBezTo>
                    <a:pt x="85439" y="48292"/>
                    <a:pt x="5227" y="95917"/>
                    <a:pt x="0" y="128683"/>
                  </a:cubicBezTo>
                  <a:cubicBezTo>
                    <a:pt x="5227" y="232601"/>
                    <a:pt x="21003" y="381000"/>
                    <a:pt x="25470" y="383096"/>
                  </a:cubicBezTo>
                  <a:cubicBezTo>
                    <a:pt x="38015" y="389096"/>
                    <a:pt x="46759" y="388144"/>
                    <a:pt x="52651" y="382143"/>
                  </a:cubicBezTo>
                  <a:cubicBezTo>
                    <a:pt x="52651" y="382143"/>
                    <a:pt x="77836" y="294132"/>
                    <a:pt x="70518" y="164973"/>
                  </a:cubicBezTo>
                  <a:cubicBezTo>
                    <a:pt x="70518" y="164973"/>
                    <a:pt x="210414" y="102870"/>
                    <a:pt x="219537" y="68961"/>
                  </a:cubicBezTo>
                  <a:cubicBezTo>
                    <a:pt x="223607" y="55254"/>
                    <a:pt x="224900" y="40881"/>
                    <a:pt x="223339" y="26670"/>
                  </a:cubicBezTo>
                  <a:cubicBezTo>
                    <a:pt x="223244" y="22574"/>
                    <a:pt x="222959" y="18383"/>
                    <a:pt x="222484" y="1428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9" name="Google Shape;1619;p27"/>
            <p:cNvSpPr/>
            <p:nvPr/>
          </p:nvSpPr>
          <p:spPr>
            <a:xfrm>
              <a:off x="2814713" y="2914427"/>
              <a:ext cx="222989" cy="419220"/>
            </a:xfrm>
            <a:custGeom>
              <a:avLst/>
              <a:gdLst/>
              <a:ahLst/>
              <a:cxnLst/>
              <a:rect l="l" t="t" r="r" b="b"/>
              <a:pathLst>
                <a:path w="222989" h="419220" extrusionOk="0">
                  <a:moveTo>
                    <a:pt x="207943" y="0"/>
                  </a:moveTo>
                  <a:cubicBezTo>
                    <a:pt x="181465" y="11887"/>
                    <a:pt x="152119" y="15821"/>
                    <a:pt x="123454" y="11334"/>
                  </a:cubicBezTo>
                  <a:cubicBezTo>
                    <a:pt x="123454" y="25241"/>
                    <a:pt x="125450" y="51340"/>
                    <a:pt x="125450" y="51340"/>
                  </a:cubicBezTo>
                  <a:cubicBezTo>
                    <a:pt x="85534" y="79915"/>
                    <a:pt x="5227" y="127540"/>
                    <a:pt x="0" y="160210"/>
                  </a:cubicBezTo>
                  <a:cubicBezTo>
                    <a:pt x="5227" y="264128"/>
                    <a:pt x="14921" y="414623"/>
                    <a:pt x="19008" y="416528"/>
                  </a:cubicBezTo>
                  <a:cubicBezTo>
                    <a:pt x="30005" y="421205"/>
                    <a:pt x="42648" y="419719"/>
                    <a:pt x="52271" y="412623"/>
                  </a:cubicBezTo>
                  <a:cubicBezTo>
                    <a:pt x="52271" y="412623"/>
                    <a:pt x="77456" y="325755"/>
                    <a:pt x="70138" y="196596"/>
                  </a:cubicBezTo>
                  <a:cubicBezTo>
                    <a:pt x="70138" y="194119"/>
                    <a:pt x="189981" y="134969"/>
                    <a:pt x="205187" y="119348"/>
                  </a:cubicBezTo>
                  <a:cubicBezTo>
                    <a:pt x="220393" y="103727"/>
                    <a:pt x="223339" y="80486"/>
                    <a:pt x="222959" y="58293"/>
                  </a:cubicBezTo>
                  <a:cubicBezTo>
                    <a:pt x="221907" y="38052"/>
                    <a:pt x="216800" y="18221"/>
                    <a:pt x="207943"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0" name="Google Shape;1620;p27"/>
            <p:cNvSpPr/>
            <p:nvPr/>
          </p:nvSpPr>
          <p:spPr>
            <a:xfrm>
              <a:off x="2731717" y="2888138"/>
              <a:ext cx="333476" cy="307358"/>
            </a:xfrm>
            <a:custGeom>
              <a:avLst/>
              <a:gdLst/>
              <a:ahLst/>
              <a:cxnLst/>
              <a:rect l="l" t="t" r="r" b="b"/>
              <a:pathLst>
                <a:path w="333476" h="307358" extrusionOk="0">
                  <a:moveTo>
                    <a:pt x="320305" y="48292"/>
                  </a:moveTo>
                  <a:cubicBezTo>
                    <a:pt x="320305" y="48292"/>
                    <a:pt x="364593" y="126968"/>
                    <a:pt x="290749" y="167449"/>
                  </a:cubicBezTo>
                  <a:cubicBezTo>
                    <a:pt x="212818" y="210121"/>
                    <a:pt x="165299" y="220123"/>
                    <a:pt x="165299" y="220123"/>
                  </a:cubicBezTo>
                  <a:lnTo>
                    <a:pt x="153609" y="222885"/>
                  </a:lnTo>
                  <a:cubicBezTo>
                    <a:pt x="157270" y="250003"/>
                    <a:pt x="157270" y="277492"/>
                    <a:pt x="153609" y="304609"/>
                  </a:cubicBezTo>
                  <a:cubicBezTo>
                    <a:pt x="153609" y="304609"/>
                    <a:pt x="98012" y="323659"/>
                    <a:pt x="27114" y="261461"/>
                  </a:cubicBezTo>
                  <a:lnTo>
                    <a:pt x="3544" y="185261"/>
                  </a:lnTo>
                  <a:lnTo>
                    <a:pt x="788" y="165545"/>
                  </a:lnTo>
                  <a:cubicBezTo>
                    <a:pt x="-1935" y="151667"/>
                    <a:pt x="2495" y="137350"/>
                    <a:pt x="12573" y="127445"/>
                  </a:cubicBezTo>
                  <a:cubicBezTo>
                    <a:pt x="29585" y="112014"/>
                    <a:pt x="83566" y="72390"/>
                    <a:pt x="117114" y="49721"/>
                  </a:cubicBezTo>
                  <a:cubicBezTo>
                    <a:pt x="150663" y="27051"/>
                    <a:pt x="177463" y="5429"/>
                    <a:pt x="177463" y="5429"/>
                  </a:cubicBezTo>
                  <a:lnTo>
                    <a:pt x="183261" y="0"/>
                  </a:lnTo>
                  <a:cubicBezTo>
                    <a:pt x="183261" y="0"/>
                    <a:pt x="223082" y="31718"/>
                    <a:pt x="295786" y="21050"/>
                  </a:cubicBezTo>
                  <a:cubicBezTo>
                    <a:pt x="305324" y="28794"/>
                    <a:pt x="313597" y="37986"/>
                    <a:pt x="320305" y="4829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1" name="Google Shape;1621;p27"/>
            <p:cNvSpPr/>
            <p:nvPr/>
          </p:nvSpPr>
          <p:spPr>
            <a:xfrm>
              <a:off x="2999836" y="2706202"/>
              <a:ext cx="116284" cy="406848"/>
            </a:xfrm>
            <a:custGeom>
              <a:avLst/>
              <a:gdLst/>
              <a:ahLst/>
              <a:cxnLst/>
              <a:rect l="l" t="t" r="r" b="b"/>
              <a:pathLst>
                <a:path w="116284" h="406848" extrusionOk="0">
                  <a:moveTo>
                    <a:pt x="8279" y="347003"/>
                  </a:moveTo>
                  <a:cubicBezTo>
                    <a:pt x="15045" y="340870"/>
                    <a:pt x="22221" y="335202"/>
                    <a:pt x="29758" y="330049"/>
                  </a:cubicBezTo>
                  <a:cubicBezTo>
                    <a:pt x="37682" y="326020"/>
                    <a:pt x="44955" y="320819"/>
                    <a:pt x="51331" y="314619"/>
                  </a:cubicBezTo>
                  <a:cubicBezTo>
                    <a:pt x="58174" y="307761"/>
                    <a:pt x="68153" y="279186"/>
                    <a:pt x="73475" y="251373"/>
                  </a:cubicBezTo>
                  <a:cubicBezTo>
                    <a:pt x="78266" y="220207"/>
                    <a:pt x="77720" y="188441"/>
                    <a:pt x="71860" y="157456"/>
                  </a:cubicBezTo>
                  <a:cubicBezTo>
                    <a:pt x="62686" y="120423"/>
                    <a:pt x="50251" y="84276"/>
                    <a:pt x="34700" y="49443"/>
                  </a:cubicBezTo>
                  <a:cubicBezTo>
                    <a:pt x="25196" y="28583"/>
                    <a:pt x="30423" y="15819"/>
                    <a:pt x="39452" y="6580"/>
                  </a:cubicBezTo>
                  <a:cubicBezTo>
                    <a:pt x="50001" y="-4278"/>
                    <a:pt x="61025" y="-3993"/>
                    <a:pt x="73570" y="25154"/>
                  </a:cubicBezTo>
                  <a:cubicBezTo>
                    <a:pt x="91364" y="65864"/>
                    <a:pt x="104534" y="108459"/>
                    <a:pt x="112821" y="152122"/>
                  </a:cubicBezTo>
                  <a:cubicBezTo>
                    <a:pt x="117848" y="183869"/>
                    <a:pt x="117402" y="216254"/>
                    <a:pt x="111490" y="247848"/>
                  </a:cubicBezTo>
                  <a:cubicBezTo>
                    <a:pt x="106282" y="275538"/>
                    <a:pt x="97767" y="302503"/>
                    <a:pt x="86115" y="328144"/>
                  </a:cubicBezTo>
                  <a:cubicBezTo>
                    <a:pt x="82884" y="335669"/>
                    <a:pt x="82314" y="342051"/>
                    <a:pt x="77847" y="356719"/>
                  </a:cubicBezTo>
                  <a:cubicBezTo>
                    <a:pt x="73538" y="371788"/>
                    <a:pt x="65683" y="385608"/>
                    <a:pt x="54943" y="397010"/>
                  </a:cubicBezTo>
                  <a:cubicBezTo>
                    <a:pt x="45439" y="405963"/>
                    <a:pt x="40402" y="407678"/>
                    <a:pt x="37741" y="406535"/>
                  </a:cubicBezTo>
                  <a:cubicBezTo>
                    <a:pt x="35080" y="405392"/>
                    <a:pt x="34605" y="401677"/>
                    <a:pt x="38501" y="397010"/>
                  </a:cubicBezTo>
                  <a:cubicBezTo>
                    <a:pt x="45267" y="390181"/>
                    <a:pt x="50741" y="382180"/>
                    <a:pt x="54658" y="373388"/>
                  </a:cubicBezTo>
                  <a:cubicBezTo>
                    <a:pt x="54658" y="373388"/>
                    <a:pt x="46294" y="384532"/>
                    <a:pt x="40877" y="390247"/>
                  </a:cubicBezTo>
                  <a:cubicBezTo>
                    <a:pt x="36077" y="395448"/>
                    <a:pt x="30612" y="400001"/>
                    <a:pt x="24626" y="403773"/>
                  </a:cubicBezTo>
                  <a:cubicBezTo>
                    <a:pt x="18829" y="407202"/>
                    <a:pt x="9610" y="403106"/>
                    <a:pt x="13411" y="398343"/>
                  </a:cubicBezTo>
                  <a:cubicBezTo>
                    <a:pt x="17213" y="393581"/>
                    <a:pt x="21490" y="391009"/>
                    <a:pt x="29283" y="382246"/>
                  </a:cubicBezTo>
                  <a:cubicBezTo>
                    <a:pt x="33505" y="377636"/>
                    <a:pt x="37144" y="372512"/>
                    <a:pt x="40117" y="367006"/>
                  </a:cubicBezTo>
                  <a:cubicBezTo>
                    <a:pt x="34526" y="372540"/>
                    <a:pt x="28521" y="377636"/>
                    <a:pt x="22155" y="382246"/>
                  </a:cubicBezTo>
                  <a:cubicBezTo>
                    <a:pt x="17168" y="386199"/>
                    <a:pt x="11176" y="388675"/>
                    <a:pt x="4858" y="389390"/>
                  </a:cubicBezTo>
                  <a:cubicBezTo>
                    <a:pt x="1627" y="389390"/>
                    <a:pt x="-2935" y="385580"/>
                    <a:pt x="2577" y="380341"/>
                  </a:cubicBezTo>
                  <a:cubicBezTo>
                    <a:pt x="10475" y="374912"/>
                    <a:pt x="17659" y="368511"/>
                    <a:pt x="23961" y="361291"/>
                  </a:cubicBezTo>
                  <a:cubicBezTo>
                    <a:pt x="29853" y="353671"/>
                    <a:pt x="32989" y="347575"/>
                    <a:pt x="31088" y="347670"/>
                  </a:cubicBezTo>
                  <a:cubicBezTo>
                    <a:pt x="29188" y="347766"/>
                    <a:pt x="25956" y="352433"/>
                    <a:pt x="18353" y="355957"/>
                  </a:cubicBezTo>
                  <a:cubicBezTo>
                    <a:pt x="10750" y="359481"/>
                    <a:pt x="2007" y="358338"/>
                    <a:pt x="486" y="354052"/>
                  </a:cubicBezTo>
                  <a:cubicBezTo>
                    <a:pt x="-1034" y="349766"/>
                    <a:pt x="1342" y="351576"/>
                    <a:pt x="8279" y="34700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2" name="Google Shape;1622;p27"/>
            <p:cNvSpPr/>
            <p:nvPr/>
          </p:nvSpPr>
          <p:spPr>
            <a:xfrm>
              <a:off x="3022743" y="2701064"/>
              <a:ext cx="69955" cy="89236"/>
            </a:xfrm>
            <a:custGeom>
              <a:avLst/>
              <a:gdLst/>
              <a:ahLst/>
              <a:cxnLst/>
              <a:rect l="l" t="t" r="r" b="b"/>
              <a:pathLst>
                <a:path w="69955" h="89236" extrusionOk="0">
                  <a:moveTo>
                    <a:pt x="69956" y="69535"/>
                  </a:moveTo>
                  <a:cubicBezTo>
                    <a:pt x="69956" y="69535"/>
                    <a:pt x="43060" y="93443"/>
                    <a:pt x="12933" y="88585"/>
                  </a:cubicBezTo>
                  <a:lnTo>
                    <a:pt x="1338" y="38484"/>
                  </a:lnTo>
                  <a:cubicBezTo>
                    <a:pt x="1338" y="38484"/>
                    <a:pt x="-6550" y="12099"/>
                    <a:pt x="15974" y="2098"/>
                  </a:cubicBezTo>
                  <a:cubicBezTo>
                    <a:pt x="38498" y="-7903"/>
                    <a:pt x="60167" y="18386"/>
                    <a:pt x="69956" y="6953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3" name="Google Shape;1623;p27"/>
            <p:cNvSpPr/>
            <p:nvPr/>
          </p:nvSpPr>
          <p:spPr>
            <a:xfrm>
              <a:off x="2885136" y="2682643"/>
              <a:ext cx="59968" cy="63096"/>
            </a:xfrm>
            <a:custGeom>
              <a:avLst/>
              <a:gdLst/>
              <a:ahLst/>
              <a:cxnLst/>
              <a:rect l="l" t="t" r="r" b="b"/>
              <a:pathLst>
                <a:path w="59968" h="63096" extrusionOk="0">
                  <a:moveTo>
                    <a:pt x="59969" y="422"/>
                  </a:moveTo>
                  <a:cubicBezTo>
                    <a:pt x="59969" y="422"/>
                    <a:pt x="30887" y="-8532"/>
                    <a:pt x="0" y="56048"/>
                  </a:cubicBezTo>
                  <a:lnTo>
                    <a:pt x="11500" y="63096"/>
                  </a:lnTo>
                  <a:cubicBezTo>
                    <a:pt x="25902" y="40903"/>
                    <a:pt x="42113" y="19939"/>
                    <a:pt x="59969" y="42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4" name="Google Shape;1624;p27"/>
            <p:cNvSpPr/>
            <p:nvPr/>
          </p:nvSpPr>
          <p:spPr>
            <a:xfrm>
              <a:off x="4136405" y="305709"/>
              <a:ext cx="1608303" cy="2009690"/>
            </a:xfrm>
            <a:custGeom>
              <a:avLst/>
              <a:gdLst/>
              <a:ahLst/>
              <a:cxnLst/>
              <a:rect l="l" t="t" r="r" b="b"/>
              <a:pathLst>
                <a:path w="1608303" h="2009690" extrusionOk="0">
                  <a:moveTo>
                    <a:pt x="1566509" y="879931"/>
                  </a:moveTo>
                  <a:lnTo>
                    <a:pt x="54267" y="4869"/>
                  </a:lnTo>
                  <a:cubicBezTo>
                    <a:pt x="46749" y="-388"/>
                    <a:pt x="37093" y="-1464"/>
                    <a:pt x="28606" y="2011"/>
                  </a:cubicBezTo>
                  <a:lnTo>
                    <a:pt x="28606" y="2011"/>
                  </a:lnTo>
                  <a:cubicBezTo>
                    <a:pt x="27970" y="2304"/>
                    <a:pt x="27371" y="2654"/>
                    <a:pt x="26801" y="3059"/>
                  </a:cubicBezTo>
                  <a:lnTo>
                    <a:pt x="0" y="18966"/>
                  </a:lnTo>
                  <a:lnTo>
                    <a:pt x="12925" y="42302"/>
                  </a:lnTo>
                  <a:lnTo>
                    <a:pt x="12925" y="1035093"/>
                  </a:lnTo>
                  <a:cubicBezTo>
                    <a:pt x="12925" y="1065573"/>
                    <a:pt x="31458" y="1101006"/>
                    <a:pt x="54267" y="1114150"/>
                  </a:cubicBezTo>
                  <a:lnTo>
                    <a:pt x="1557195" y="1983783"/>
                  </a:lnTo>
                  <a:lnTo>
                    <a:pt x="1561282" y="2009691"/>
                  </a:lnTo>
                  <a:lnTo>
                    <a:pt x="1591884" y="1992070"/>
                  </a:lnTo>
                  <a:cubicBezTo>
                    <a:pt x="1593367" y="1991412"/>
                    <a:pt x="1594773" y="1990574"/>
                    <a:pt x="1596066" y="1989593"/>
                  </a:cubicBezTo>
                  <a:lnTo>
                    <a:pt x="1596066" y="1989593"/>
                  </a:lnTo>
                  <a:cubicBezTo>
                    <a:pt x="1604800" y="1981363"/>
                    <a:pt x="1609248" y="1969552"/>
                    <a:pt x="1608136" y="1957589"/>
                  </a:cubicBezTo>
                  <a:lnTo>
                    <a:pt x="1608136" y="958988"/>
                  </a:lnTo>
                  <a:cubicBezTo>
                    <a:pt x="1607851" y="928508"/>
                    <a:pt x="1589793" y="893075"/>
                    <a:pt x="1566509" y="879931"/>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5" name="Google Shape;1625;p27"/>
            <p:cNvSpPr/>
            <p:nvPr/>
          </p:nvSpPr>
          <p:spPr>
            <a:xfrm>
              <a:off x="4119583" y="322825"/>
              <a:ext cx="1594925" cy="1994313"/>
            </a:xfrm>
            <a:custGeom>
              <a:avLst/>
              <a:gdLst/>
              <a:ahLst/>
              <a:cxnLst/>
              <a:rect l="l" t="t" r="r" b="b"/>
              <a:pathLst>
                <a:path w="1594925" h="1994313" extrusionOk="0">
                  <a:moveTo>
                    <a:pt x="1553584" y="1989336"/>
                  </a:moveTo>
                  <a:lnTo>
                    <a:pt x="41342" y="1114274"/>
                  </a:lnTo>
                  <a:cubicBezTo>
                    <a:pt x="18532" y="1101035"/>
                    <a:pt x="0" y="1065697"/>
                    <a:pt x="0" y="1035122"/>
                  </a:cubicBezTo>
                  <a:lnTo>
                    <a:pt x="0" y="36235"/>
                  </a:lnTo>
                  <a:cubicBezTo>
                    <a:pt x="0" y="5755"/>
                    <a:pt x="19008" y="-8247"/>
                    <a:pt x="41342" y="4993"/>
                  </a:cubicBezTo>
                  <a:lnTo>
                    <a:pt x="1553584" y="880055"/>
                  </a:lnTo>
                  <a:cubicBezTo>
                    <a:pt x="1576393" y="893199"/>
                    <a:pt x="1594925" y="928632"/>
                    <a:pt x="1594925" y="959112"/>
                  </a:cubicBezTo>
                  <a:lnTo>
                    <a:pt x="1594925" y="1957999"/>
                  </a:lnTo>
                  <a:cubicBezTo>
                    <a:pt x="1594925" y="1988479"/>
                    <a:pt x="1576393" y="2002576"/>
                    <a:pt x="1553584" y="1989336"/>
                  </a:cubicBezTo>
                  <a:close/>
                </a:path>
              </a:pathLst>
            </a:custGeom>
            <a:solidFill>
              <a:srgbClr val="F8F9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6" name="Google Shape;1626;p27"/>
            <p:cNvSpPr/>
            <p:nvPr/>
          </p:nvSpPr>
          <p:spPr>
            <a:xfrm>
              <a:off x="4241517" y="588041"/>
              <a:ext cx="58543" cy="817911"/>
            </a:xfrm>
            <a:custGeom>
              <a:avLst/>
              <a:gdLst/>
              <a:ahLst/>
              <a:cxnLst/>
              <a:rect l="l" t="t" r="r" b="b"/>
              <a:pathLst>
                <a:path w="58543" h="817911" extrusionOk="0">
                  <a:moveTo>
                    <a:pt x="57878" y="817912"/>
                  </a:moveTo>
                  <a:lnTo>
                    <a:pt x="0" y="783431"/>
                  </a:lnTo>
                  <a:lnTo>
                    <a:pt x="760" y="0"/>
                  </a:lnTo>
                  <a:lnTo>
                    <a:pt x="58543" y="34481"/>
                  </a:lnTo>
                  <a:lnTo>
                    <a:pt x="57878" y="817912"/>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7" name="Google Shape;1627;p27"/>
            <p:cNvSpPr/>
            <p:nvPr/>
          </p:nvSpPr>
          <p:spPr>
            <a:xfrm>
              <a:off x="4241517" y="1216214"/>
              <a:ext cx="58448" cy="189833"/>
            </a:xfrm>
            <a:custGeom>
              <a:avLst/>
              <a:gdLst/>
              <a:ahLst/>
              <a:cxnLst/>
              <a:rect l="l" t="t" r="r" b="b"/>
              <a:pathLst>
                <a:path w="58448" h="189833" extrusionOk="0">
                  <a:moveTo>
                    <a:pt x="57878" y="189833"/>
                  </a:moveTo>
                  <a:lnTo>
                    <a:pt x="0" y="156115"/>
                  </a:lnTo>
                  <a:lnTo>
                    <a:pt x="570" y="0"/>
                  </a:lnTo>
                  <a:lnTo>
                    <a:pt x="58448" y="33814"/>
                  </a:lnTo>
                  <a:lnTo>
                    <a:pt x="57878" y="18983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8" name="Google Shape;1628;p27"/>
            <p:cNvSpPr/>
            <p:nvPr/>
          </p:nvSpPr>
          <p:spPr>
            <a:xfrm>
              <a:off x="4424940" y="694149"/>
              <a:ext cx="58353" cy="818006"/>
            </a:xfrm>
            <a:custGeom>
              <a:avLst/>
              <a:gdLst/>
              <a:ahLst/>
              <a:cxnLst/>
              <a:rect l="l" t="t" r="r" b="b"/>
              <a:pathLst>
                <a:path w="58353" h="818006" extrusionOk="0">
                  <a:moveTo>
                    <a:pt x="57878" y="818007"/>
                  </a:moveTo>
                  <a:lnTo>
                    <a:pt x="0" y="783336"/>
                  </a:lnTo>
                  <a:lnTo>
                    <a:pt x="570" y="0"/>
                  </a:lnTo>
                  <a:lnTo>
                    <a:pt x="58353" y="34766"/>
                  </a:lnTo>
                  <a:lnTo>
                    <a:pt x="57878" y="818007"/>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9" name="Google Shape;1629;p27"/>
            <p:cNvSpPr/>
            <p:nvPr/>
          </p:nvSpPr>
          <p:spPr>
            <a:xfrm>
              <a:off x="4424940" y="1350993"/>
              <a:ext cx="58353" cy="161258"/>
            </a:xfrm>
            <a:custGeom>
              <a:avLst/>
              <a:gdLst/>
              <a:ahLst/>
              <a:cxnLst/>
              <a:rect l="l" t="t" r="r" b="b"/>
              <a:pathLst>
                <a:path w="58353" h="161258" extrusionOk="0">
                  <a:moveTo>
                    <a:pt x="57878" y="161258"/>
                  </a:moveTo>
                  <a:lnTo>
                    <a:pt x="0" y="127444"/>
                  </a:lnTo>
                  <a:lnTo>
                    <a:pt x="475" y="0"/>
                  </a:lnTo>
                  <a:lnTo>
                    <a:pt x="58353" y="33719"/>
                  </a:lnTo>
                  <a:lnTo>
                    <a:pt x="57878" y="16125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0" name="Google Shape;1630;p27"/>
            <p:cNvSpPr/>
            <p:nvPr/>
          </p:nvSpPr>
          <p:spPr>
            <a:xfrm>
              <a:off x="4608458" y="801877"/>
              <a:ext cx="60919" cy="816578"/>
            </a:xfrm>
            <a:custGeom>
              <a:avLst/>
              <a:gdLst/>
              <a:ahLst/>
              <a:cxnLst/>
              <a:rect l="l" t="t" r="r" b="b"/>
              <a:pathLst>
                <a:path w="60919" h="816578" extrusionOk="0">
                  <a:moveTo>
                    <a:pt x="57783" y="816578"/>
                  </a:moveTo>
                  <a:lnTo>
                    <a:pt x="0" y="782765"/>
                  </a:lnTo>
                  <a:lnTo>
                    <a:pt x="3136" y="0"/>
                  </a:lnTo>
                  <a:lnTo>
                    <a:pt x="60919" y="33814"/>
                  </a:lnTo>
                  <a:lnTo>
                    <a:pt x="57783"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1" name="Google Shape;1631;p27"/>
            <p:cNvSpPr/>
            <p:nvPr/>
          </p:nvSpPr>
          <p:spPr>
            <a:xfrm>
              <a:off x="4608458" y="1266316"/>
              <a:ext cx="59113" cy="352044"/>
            </a:xfrm>
            <a:custGeom>
              <a:avLst/>
              <a:gdLst/>
              <a:ahLst/>
              <a:cxnLst/>
              <a:rect l="l" t="t" r="r" b="b"/>
              <a:pathLst>
                <a:path w="59113" h="352044" extrusionOk="0">
                  <a:moveTo>
                    <a:pt x="57878" y="352044"/>
                  </a:moveTo>
                  <a:lnTo>
                    <a:pt x="0" y="318325"/>
                  </a:lnTo>
                  <a:lnTo>
                    <a:pt x="1235" y="0"/>
                  </a:lnTo>
                  <a:lnTo>
                    <a:pt x="59113" y="33814"/>
                  </a:lnTo>
                  <a:lnTo>
                    <a:pt x="57878" y="35204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2" name="Google Shape;1632;p27"/>
            <p:cNvSpPr/>
            <p:nvPr/>
          </p:nvSpPr>
          <p:spPr>
            <a:xfrm>
              <a:off x="4793306" y="908938"/>
              <a:ext cx="60919" cy="816578"/>
            </a:xfrm>
            <a:custGeom>
              <a:avLst/>
              <a:gdLst/>
              <a:ahLst/>
              <a:cxnLst/>
              <a:rect l="l" t="t" r="r" b="b"/>
              <a:pathLst>
                <a:path w="60919" h="816578" extrusionOk="0">
                  <a:moveTo>
                    <a:pt x="57783" y="816578"/>
                  </a:moveTo>
                  <a:lnTo>
                    <a:pt x="0" y="782765"/>
                  </a:lnTo>
                  <a:lnTo>
                    <a:pt x="3136" y="0"/>
                  </a:lnTo>
                  <a:lnTo>
                    <a:pt x="60919" y="33814"/>
                  </a:lnTo>
                  <a:lnTo>
                    <a:pt x="57783"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3" name="Google Shape;1633;p27"/>
            <p:cNvSpPr/>
            <p:nvPr/>
          </p:nvSpPr>
          <p:spPr>
            <a:xfrm>
              <a:off x="4793306" y="1421097"/>
              <a:ext cx="58923" cy="304228"/>
            </a:xfrm>
            <a:custGeom>
              <a:avLst/>
              <a:gdLst/>
              <a:ahLst/>
              <a:cxnLst/>
              <a:rect l="l" t="t" r="r" b="b"/>
              <a:pathLst>
                <a:path w="58923" h="304228" extrusionOk="0">
                  <a:moveTo>
                    <a:pt x="57783" y="304229"/>
                  </a:moveTo>
                  <a:lnTo>
                    <a:pt x="0" y="270510"/>
                  </a:lnTo>
                  <a:lnTo>
                    <a:pt x="1046" y="0"/>
                  </a:lnTo>
                  <a:lnTo>
                    <a:pt x="58924" y="33719"/>
                  </a:lnTo>
                  <a:lnTo>
                    <a:pt x="57783" y="30422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4" name="Google Shape;1634;p27"/>
            <p:cNvSpPr/>
            <p:nvPr/>
          </p:nvSpPr>
          <p:spPr>
            <a:xfrm>
              <a:off x="4978440" y="1016189"/>
              <a:ext cx="60919" cy="816483"/>
            </a:xfrm>
            <a:custGeom>
              <a:avLst/>
              <a:gdLst/>
              <a:ahLst/>
              <a:cxnLst/>
              <a:rect l="l" t="t" r="r" b="b"/>
              <a:pathLst>
                <a:path w="60919" h="816483" extrusionOk="0">
                  <a:moveTo>
                    <a:pt x="57783" y="816483"/>
                  </a:moveTo>
                  <a:lnTo>
                    <a:pt x="0" y="782669"/>
                  </a:lnTo>
                  <a:lnTo>
                    <a:pt x="3136" y="0"/>
                  </a:lnTo>
                  <a:lnTo>
                    <a:pt x="60919" y="33719"/>
                  </a:lnTo>
                  <a:lnTo>
                    <a:pt x="57783"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5" name="Google Shape;1635;p27"/>
            <p:cNvSpPr/>
            <p:nvPr/>
          </p:nvSpPr>
          <p:spPr>
            <a:xfrm>
              <a:off x="4978440" y="1384997"/>
              <a:ext cx="59493" cy="447484"/>
            </a:xfrm>
            <a:custGeom>
              <a:avLst/>
              <a:gdLst/>
              <a:ahLst/>
              <a:cxnLst/>
              <a:rect l="l" t="t" r="r" b="b"/>
              <a:pathLst>
                <a:path w="59493" h="447484" extrusionOk="0">
                  <a:moveTo>
                    <a:pt x="57878" y="447485"/>
                  </a:moveTo>
                  <a:lnTo>
                    <a:pt x="0" y="413671"/>
                  </a:lnTo>
                  <a:lnTo>
                    <a:pt x="1615" y="0"/>
                  </a:lnTo>
                  <a:lnTo>
                    <a:pt x="59494" y="33719"/>
                  </a:lnTo>
                  <a:lnTo>
                    <a:pt x="57878" y="44748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6" name="Google Shape;1636;p27"/>
            <p:cNvSpPr/>
            <p:nvPr/>
          </p:nvSpPr>
          <p:spPr>
            <a:xfrm>
              <a:off x="5164524" y="1123917"/>
              <a:ext cx="60919" cy="816483"/>
            </a:xfrm>
            <a:custGeom>
              <a:avLst/>
              <a:gdLst/>
              <a:ahLst/>
              <a:cxnLst/>
              <a:rect l="l" t="t" r="r" b="b"/>
              <a:pathLst>
                <a:path w="60919" h="816483" extrusionOk="0">
                  <a:moveTo>
                    <a:pt x="57783" y="816483"/>
                  </a:moveTo>
                  <a:lnTo>
                    <a:pt x="0" y="782764"/>
                  </a:lnTo>
                  <a:lnTo>
                    <a:pt x="3136" y="0"/>
                  </a:lnTo>
                  <a:lnTo>
                    <a:pt x="60919" y="33814"/>
                  </a:lnTo>
                  <a:lnTo>
                    <a:pt x="57783"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7" name="Google Shape;1637;p27"/>
            <p:cNvSpPr/>
            <p:nvPr/>
          </p:nvSpPr>
          <p:spPr>
            <a:xfrm>
              <a:off x="5164524" y="1368614"/>
              <a:ext cx="59968" cy="571500"/>
            </a:xfrm>
            <a:custGeom>
              <a:avLst/>
              <a:gdLst/>
              <a:ahLst/>
              <a:cxnLst/>
              <a:rect l="l" t="t" r="r" b="b"/>
              <a:pathLst>
                <a:path w="59968" h="571500" extrusionOk="0">
                  <a:moveTo>
                    <a:pt x="57783" y="571500"/>
                  </a:moveTo>
                  <a:lnTo>
                    <a:pt x="0" y="537782"/>
                  </a:lnTo>
                  <a:lnTo>
                    <a:pt x="2091" y="0"/>
                  </a:lnTo>
                  <a:lnTo>
                    <a:pt x="59969" y="33814"/>
                  </a:lnTo>
                  <a:lnTo>
                    <a:pt x="57783" y="5715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8" name="Google Shape;1638;p27"/>
            <p:cNvSpPr/>
            <p:nvPr/>
          </p:nvSpPr>
          <p:spPr>
            <a:xfrm>
              <a:off x="5351084" y="1231931"/>
              <a:ext cx="61014" cy="816578"/>
            </a:xfrm>
            <a:custGeom>
              <a:avLst/>
              <a:gdLst/>
              <a:ahLst/>
              <a:cxnLst/>
              <a:rect l="l" t="t" r="r" b="b"/>
              <a:pathLst>
                <a:path w="61014" h="816578" extrusionOk="0">
                  <a:moveTo>
                    <a:pt x="57878" y="816578"/>
                  </a:moveTo>
                  <a:lnTo>
                    <a:pt x="0" y="782764"/>
                  </a:lnTo>
                  <a:lnTo>
                    <a:pt x="3136" y="0"/>
                  </a:lnTo>
                  <a:lnTo>
                    <a:pt x="61014" y="33814"/>
                  </a:lnTo>
                  <a:lnTo>
                    <a:pt x="57878"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9" name="Google Shape;1639;p27"/>
            <p:cNvSpPr/>
            <p:nvPr/>
          </p:nvSpPr>
          <p:spPr>
            <a:xfrm>
              <a:off x="5351179" y="1342992"/>
              <a:ext cx="60443" cy="705135"/>
            </a:xfrm>
            <a:custGeom>
              <a:avLst/>
              <a:gdLst/>
              <a:ahLst/>
              <a:cxnLst/>
              <a:rect l="l" t="t" r="r" b="b"/>
              <a:pathLst>
                <a:path w="60443" h="705135" extrusionOk="0">
                  <a:moveTo>
                    <a:pt x="57783" y="705136"/>
                  </a:moveTo>
                  <a:lnTo>
                    <a:pt x="0" y="671417"/>
                  </a:lnTo>
                  <a:lnTo>
                    <a:pt x="2661" y="0"/>
                  </a:lnTo>
                  <a:lnTo>
                    <a:pt x="60444" y="33814"/>
                  </a:lnTo>
                  <a:lnTo>
                    <a:pt x="57783" y="70513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0" name="Google Shape;1640;p27"/>
            <p:cNvSpPr/>
            <p:nvPr/>
          </p:nvSpPr>
          <p:spPr>
            <a:xfrm>
              <a:off x="5538879" y="1340706"/>
              <a:ext cx="61014" cy="816483"/>
            </a:xfrm>
            <a:custGeom>
              <a:avLst/>
              <a:gdLst/>
              <a:ahLst/>
              <a:cxnLst/>
              <a:rect l="l" t="t" r="r" b="b"/>
              <a:pathLst>
                <a:path w="61014" h="816483" extrusionOk="0">
                  <a:moveTo>
                    <a:pt x="57878" y="816483"/>
                  </a:moveTo>
                  <a:lnTo>
                    <a:pt x="0" y="782765"/>
                  </a:lnTo>
                  <a:lnTo>
                    <a:pt x="3136" y="0"/>
                  </a:lnTo>
                  <a:lnTo>
                    <a:pt x="61014" y="33814"/>
                  </a:lnTo>
                  <a:lnTo>
                    <a:pt x="57878"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1" name="Google Shape;1641;p27"/>
            <p:cNvSpPr/>
            <p:nvPr/>
          </p:nvSpPr>
          <p:spPr>
            <a:xfrm>
              <a:off x="5538879" y="1442147"/>
              <a:ext cx="60634" cy="714660"/>
            </a:xfrm>
            <a:custGeom>
              <a:avLst/>
              <a:gdLst/>
              <a:ahLst/>
              <a:cxnLst/>
              <a:rect l="l" t="t" r="r" b="b"/>
              <a:pathLst>
                <a:path w="60634" h="714660" extrusionOk="0">
                  <a:moveTo>
                    <a:pt x="57878" y="714661"/>
                  </a:moveTo>
                  <a:lnTo>
                    <a:pt x="0" y="680847"/>
                  </a:lnTo>
                  <a:lnTo>
                    <a:pt x="2756" y="0"/>
                  </a:lnTo>
                  <a:lnTo>
                    <a:pt x="60634" y="33814"/>
                  </a:lnTo>
                  <a:lnTo>
                    <a:pt x="57878" y="71466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2" name="Google Shape;1642;p27"/>
            <p:cNvSpPr/>
            <p:nvPr/>
          </p:nvSpPr>
          <p:spPr>
            <a:xfrm>
              <a:off x="4516176" y="748442"/>
              <a:ext cx="61299" cy="816768"/>
            </a:xfrm>
            <a:custGeom>
              <a:avLst/>
              <a:gdLst/>
              <a:ahLst/>
              <a:cxnLst/>
              <a:rect l="l" t="t" r="r" b="b"/>
              <a:pathLst>
                <a:path w="61299" h="816768" extrusionOk="0">
                  <a:moveTo>
                    <a:pt x="58163" y="816769"/>
                  </a:moveTo>
                  <a:lnTo>
                    <a:pt x="0" y="782764"/>
                  </a:lnTo>
                  <a:lnTo>
                    <a:pt x="3136" y="0"/>
                  </a:lnTo>
                  <a:lnTo>
                    <a:pt x="61300" y="34004"/>
                  </a:lnTo>
                  <a:lnTo>
                    <a:pt x="58163" y="816769"/>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3" name="Google Shape;1643;p27"/>
            <p:cNvSpPr/>
            <p:nvPr/>
          </p:nvSpPr>
          <p:spPr>
            <a:xfrm>
              <a:off x="4516366" y="1270221"/>
              <a:ext cx="58923" cy="294893"/>
            </a:xfrm>
            <a:custGeom>
              <a:avLst/>
              <a:gdLst/>
              <a:ahLst/>
              <a:cxnLst/>
              <a:rect l="l" t="t" r="r" b="b"/>
              <a:pathLst>
                <a:path w="58923" h="294893" extrusionOk="0">
                  <a:moveTo>
                    <a:pt x="57783" y="294894"/>
                  </a:moveTo>
                  <a:lnTo>
                    <a:pt x="0" y="261080"/>
                  </a:lnTo>
                  <a:lnTo>
                    <a:pt x="1045" y="0"/>
                  </a:lnTo>
                  <a:lnTo>
                    <a:pt x="58923" y="33814"/>
                  </a:lnTo>
                  <a:lnTo>
                    <a:pt x="57783" y="29489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4" name="Google Shape;1644;p27"/>
            <p:cNvSpPr/>
            <p:nvPr/>
          </p:nvSpPr>
          <p:spPr>
            <a:xfrm>
              <a:off x="4700740" y="855312"/>
              <a:ext cx="60919" cy="816578"/>
            </a:xfrm>
            <a:custGeom>
              <a:avLst/>
              <a:gdLst/>
              <a:ahLst/>
              <a:cxnLst/>
              <a:rect l="l" t="t" r="r" b="b"/>
              <a:pathLst>
                <a:path w="60919" h="816578" extrusionOk="0">
                  <a:moveTo>
                    <a:pt x="57783" y="816578"/>
                  </a:moveTo>
                  <a:lnTo>
                    <a:pt x="0" y="782765"/>
                  </a:lnTo>
                  <a:lnTo>
                    <a:pt x="3041" y="0"/>
                  </a:lnTo>
                  <a:lnTo>
                    <a:pt x="60919" y="33814"/>
                  </a:lnTo>
                  <a:lnTo>
                    <a:pt x="57783"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5" name="Google Shape;1645;p27"/>
            <p:cNvSpPr/>
            <p:nvPr/>
          </p:nvSpPr>
          <p:spPr>
            <a:xfrm>
              <a:off x="4700740" y="1272031"/>
              <a:ext cx="59303" cy="399764"/>
            </a:xfrm>
            <a:custGeom>
              <a:avLst/>
              <a:gdLst/>
              <a:ahLst/>
              <a:cxnLst/>
              <a:rect l="l" t="t" r="r" b="b"/>
              <a:pathLst>
                <a:path w="59303" h="399764" extrusionOk="0">
                  <a:moveTo>
                    <a:pt x="57783" y="399764"/>
                  </a:moveTo>
                  <a:lnTo>
                    <a:pt x="0" y="365951"/>
                  </a:lnTo>
                  <a:lnTo>
                    <a:pt x="1426" y="0"/>
                  </a:lnTo>
                  <a:lnTo>
                    <a:pt x="59304" y="33814"/>
                  </a:lnTo>
                  <a:lnTo>
                    <a:pt x="57783" y="39976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6" name="Google Shape;1646;p27"/>
            <p:cNvSpPr/>
            <p:nvPr/>
          </p:nvSpPr>
          <p:spPr>
            <a:xfrm>
              <a:off x="4885398" y="962278"/>
              <a:ext cx="60919" cy="816483"/>
            </a:xfrm>
            <a:custGeom>
              <a:avLst/>
              <a:gdLst/>
              <a:ahLst/>
              <a:cxnLst/>
              <a:rect l="l" t="t" r="r" b="b"/>
              <a:pathLst>
                <a:path w="60919" h="816483" extrusionOk="0">
                  <a:moveTo>
                    <a:pt x="57783" y="816483"/>
                  </a:moveTo>
                  <a:lnTo>
                    <a:pt x="0" y="782764"/>
                  </a:lnTo>
                  <a:lnTo>
                    <a:pt x="3136" y="0"/>
                  </a:lnTo>
                  <a:lnTo>
                    <a:pt x="60919" y="33814"/>
                  </a:lnTo>
                  <a:lnTo>
                    <a:pt x="57783"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7" name="Google Shape;1647;p27"/>
            <p:cNvSpPr/>
            <p:nvPr/>
          </p:nvSpPr>
          <p:spPr>
            <a:xfrm>
              <a:off x="4885398" y="1264506"/>
              <a:ext cx="59778" cy="514159"/>
            </a:xfrm>
            <a:custGeom>
              <a:avLst/>
              <a:gdLst/>
              <a:ahLst/>
              <a:cxnLst/>
              <a:rect l="l" t="t" r="r" b="b"/>
              <a:pathLst>
                <a:path w="59778" h="514159" extrusionOk="0">
                  <a:moveTo>
                    <a:pt x="57783" y="514159"/>
                  </a:moveTo>
                  <a:lnTo>
                    <a:pt x="0" y="480346"/>
                  </a:lnTo>
                  <a:lnTo>
                    <a:pt x="1901" y="0"/>
                  </a:lnTo>
                  <a:lnTo>
                    <a:pt x="59779" y="33719"/>
                  </a:lnTo>
                  <a:lnTo>
                    <a:pt x="57783" y="51415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8" name="Google Shape;1648;p27"/>
            <p:cNvSpPr/>
            <p:nvPr/>
          </p:nvSpPr>
          <p:spPr>
            <a:xfrm>
              <a:off x="5071197" y="1069910"/>
              <a:ext cx="60919" cy="816483"/>
            </a:xfrm>
            <a:custGeom>
              <a:avLst/>
              <a:gdLst/>
              <a:ahLst/>
              <a:cxnLst/>
              <a:rect l="l" t="t" r="r" b="b"/>
              <a:pathLst>
                <a:path w="60919" h="816483" extrusionOk="0">
                  <a:moveTo>
                    <a:pt x="57878" y="816483"/>
                  </a:moveTo>
                  <a:lnTo>
                    <a:pt x="0" y="782669"/>
                  </a:lnTo>
                  <a:lnTo>
                    <a:pt x="3136" y="0"/>
                  </a:lnTo>
                  <a:lnTo>
                    <a:pt x="60919" y="33719"/>
                  </a:lnTo>
                  <a:lnTo>
                    <a:pt x="57878"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9" name="Google Shape;1649;p27"/>
            <p:cNvSpPr/>
            <p:nvPr/>
          </p:nvSpPr>
          <p:spPr>
            <a:xfrm>
              <a:off x="5071197" y="1371948"/>
              <a:ext cx="59778" cy="514254"/>
            </a:xfrm>
            <a:custGeom>
              <a:avLst/>
              <a:gdLst/>
              <a:ahLst/>
              <a:cxnLst/>
              <a:rect l="l" t="t" r="r" b="b"/>
              <a:pathLst>
                <a:path w="59778" h="514254" extrusionOk="0">
                  <a:moveTo>
                    <a:pt x="57878" y="514255"/>
                  </a:moveTo>
                  <a:lnTo>
                    <a:pt x="0" y="480441"/>
                  </a:lnTo>
                  <a:lnTo>
                    <a:pt x="1901" y="0"/>
                  </a:lnTo>
                  <a:lnTo>
                    <a:pt x="59779" y="33814"/>
                  </a:lnTo>
                  <a:lnTo>
                    <a:pt x="57878" y="51425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0" name="Google Shape;1650;p27"/>
            <p:cNvSpPr/>
            <p:nvPr/>
          </p:nvSpPr>
          <p:spPr>
            <a:xfrm>
              <a:off x="5257662" y="1177829"/>
              <a:ext cx="60919" cy="816482"/>
            </a:xfrm>
            <a:custGeom>
              <a:avLst/>
              <a:gdLst/>
              <a:ahLst/>
              <a:cxnLst/>
              <a:rect l="l" t="t" r="r" b="b"/>
              <a:pathLst>
                <a:path w="60919" h="816482" extrusionOk="0">
                  <a:moveTo>
                    <a:pt x="57783" y="816483"/>
                  </a:moveTo>
                  <a:lnTo>
                    <a:pt x="0" y="782765"/>
                  </a:lnTo>
                  <a:lnTo>
                    <a:pt x="3041" y="0"/>
                  </a:lnTo>
                  <a:lnTo>
                    <a:pt x="60919" y="33814"/>
                  </a:lnTo>
                  <a:lnTo>
                    <a:pt x="57783"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1" name="Google Shape;1651;p27"/>
            <p:cNvSpPr/>
            <p:nvPr/>
          </p:nvSpPr>
          <p:spPr>
            <a:xfrm>
              <a:off x="5257662" y="1365376"/>
              <a:ext cx="60253" cy="628649"/>
            </a:xfrm>
            <a:custGeom>
              <a:avLst/>
              <a:gdLst/>
              <a:ahLst/>
              <a:cxnLst/>
              <a:rect l="l" t="t" r="r" b="b"/>
              <a:pathLst>
                <a:path w="60253" h="628649" extrusionOk="0">
                  <a:moveTo>
                    <a:pt x="57878" y="628650"/>
                  </a:moveTo>
                  <a:lnTo>
                    <a:pt x="0" y="594932"/>
                  </a:lnTo>
                  <a:lnTo>
                    <a:pt x="2376" y="0"/>
                  </a:lnTo>
                  <a:lnTo>
                    <a:pt x="60254" y="33719"/>
                  </a:lnTo>
                  <a:lnTo>
                    <a:pt x="57878" y="62865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2" name="Google Shape;1652;p27"/>
            <p:cNvSpPr/>
            <p:nvPr/>
          </p:nvSpPr>
          <p:spPr>
            <a:xfrm>
              <a:off x="5444886" y="1286223"/>
              <a:ext cx="60919" cy="816578"/>
            </a:xfrm>
            <a:custGeom>
              <a:avLst/>
              <a:gdLst/>
              <a:ahLst/>
              <a:cxnLst/>
              <a:rect l="l" t="t" r="r" b="b"/>
              <a:pathLst>
                <a:path w="60919" h="816578" extrusionOk="0">
                  <a:moveTo>
                    <a:pt x="57783" y="816578"/>
                  </a:moveTo>
                  <a:lnTo>
                    <a:pt x="0" y="782765"/>
                  </a:lnTo>
                  <a:lnTo>
                    <a:pt x="3136" y="0"/>
                  </a:lnTo>
                  <a:lnTo>
                    <a:pt x="60919" y="33814"/>
                  </a:lnTo>
                  <a:lnTo>
                    <a:pt x="57783"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3" name="Google Shape;1653;p27"/>
            <p:cNvSpPr/>
            <p:nvPr/>
          </p:nvSpPr>
          <p:spPr>
            <a:xfrm>
              <a:off x="5444886" y="1359185"/>
              <a:ext cx="60729" cy="743235"/>
            </a:xfrm>
            <a:custGeom>
              <a:avLst/>
              <a:gdLst/>
              <a:ahLst/>
              <a:cxnLst/>
              <a:rect l="l" t="t" r="r" b="b"/>
              <a:pathLst>
                <a:path w="60729" h="743235" extrusionOk="0">
                  <a:moveTo>
                    <a:pt x="57878" y="743236"/>
                  </a:moveTo>
                  <a:lnTo>
                    <a:pt x="0" y="709422"/>
                  </a:lnTo>
                  <a:lnTo>
                    <a:pt x="2851" y="0"/>
                  </a:lnTo>
                  <a:lnTo>
                    <a:pt x="60729" y="33814"/>
                  </a:lnTo>
                  <a:lnTo>
                    <a:pt x="57878" y="74323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4" name="Google Shape;1654;p27"/>
            <p:cNvSpPr/>
            <p:nvPr/>
          </p:nvSpPr>
          <p:spPr>
            <a:xfrm>
              <a:off x="4333133" y="641190"/>
              <a:ext cx="58828" cy="817816"/>
            </a:xfrm>
            <a:custGeom>
              <a:avLst/>
              <a:gdLst/>
              <a:ahLst/>
              <a:cxnLst/>
              <a:rect l="l" t="t" r="r" b="b"/>
              <a:pathLst>
                <a:path w="58828" h="817816" extrusionOk="0">
                  <a:moveTo>
                    <a:pt x="57878" y="817817"/>
                  </a:moveTo>
                  <a:lnTo>
                    <a:pt x="0" y="783527"/>
                  </a:lnTo>
                  <a:lnTo>
                    <a:pt x="950" y="0"/>
                  </a:lnTo>
                  <a:lnTo>
                    <a:pt x="58828" y="34385"/>
                  </a:lnTo>
                  <a:lnTo>
                    <a:pt x="57878" y="817817"/>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5" name="Google Shape;1655;p27"/>
            <p:cNvSpPr/>
            <p:nvPr/>
          </p:nvSpPr>
          <p:spPr>
            <a:xfrm>
              <a:off x="4333133" y="1231074"/>
              <a:ext cx="58638" cy="228028"/>
            </a:xfrm>
            <a:custGeom>
              <a:avLst/>
              <a:gdLst/>
              <a:ahLst/>
              <a:cxnLst/>
              <a:rect l="l" t="t" r="r" b="b"/>
              <a:pathLst>
                <a:path w="58638" h="228028" extrusionOk="0">
                  <a:moveTo>
                    <a:pt x="57783" y="228028"/>
                  </a:moveTo>
                  <a:lnTo>
                    <a:pt x="0" y="194215"/>
                  </a:lnTo>
                  <a:lnTo>
                    <a:pt x="760" y="0"/>
                  </a:lnTo>
                  <a:lnTo>
                    <a:pt x="58638" y="33718"/>
                  </a:lnTo>
                  <a:lnTo>
                    <a:pt x="57783" y="22802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6" name="Google Shape;1656;p27"/>
            <p:cNvSpPr/>
            <p:nvPr/>
          </p:nvSpPr>
          <p:spPr>
            <a:xfrm rot="-1801764">
              <a:off x="4182051" y="402648"/>
              <a:ext cx="40450" cy="70232"/>
            </a:xfrm>
            <a:custGeom>
              <a:avLst/>
              <a:gdLst/>
              <a:ahLst/>
              <a:cxnLst/>
              <a:rect l="l" t="t" r="r" b="b"/>
              <a:pathLst>
                <a:path w="40486" h="70294" extrusionOk="0">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7" name="Google Shape;1657;p27"/>
            <p:cNvSpPr/>
            <p:nvPr/>
          </p:nvSpPr>
          <p:spPr>
            <a:xfrm rot="-1801764">
              <a:off x="4256393" y="445744"/>
              <a:ext cx="40450" cy="70232"/>
            </a:xfrm>
            <a:custGeom>
              <a:avLst/>
              <a:gdLst/>
              <a:ahLst/>
              <a:cxnLst/>
              <a:rect l="l" t="t" r="r" b="b"/>
              <a:pathLst>
                <a:path w="40486" h="70294" extrusionOk="0">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8" name="Google Shape;1658;p27"/>
            <p:cNvSpPr/>
            <p:nvPr/>
          </p:nvSpPr>
          <p:spPr>
            <a:xfrm rot="-1801764">
              <a:off x="4330817" y="488696"/>
              <a:ext cx="40450" cy="70232"/>
            </a:xfrm>
            <a:custGeom>
              <a:avLst/>
              <a:gdLst/>
              <a:ahLst/>
              <a:cxnLst/>
              <a:rect l="l" t="t" r="r" b="b"/>
              <a:pathLst>
                <a:path w="40486" h="70294" extrusionOk="0">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9" name="Google Shape;1659;p27"/>
            <p:cNvSpPr/>
            <p:nvPr/>
          </p:nvSpPr>
          <p:spPr>
            <a:xfrm>
              <a:off x="4106792" y="1565782"/>
              <a:ext cx="86160" cy="187928"/>
            </a:xfrm>
            <a:custGeom>
              <a:avLst/>
              <a:gdLst/>
              <a:ahLst/>
              <a:cxnLst/>
              <a:rect l="l" t="t" r="r" b="b"/>
              <a:pathLst>
                <a:path w="86160" h="187928" extrusionOk="0">
                  <a:moveTo>
                    <a:pt x="18969" y="0"/>
                  </a:moveTo>
                  <a:cubicBezTo>
                    <a:pt x="16973" y="17526"/>
                    <a:pt x="-3840" y="92964"/>
                    <a:pt x="627" y="118777"/>
                  </a:cubicBezTo>
                  <a:cubicBezTo>
                    <a:pt x="5093" y="144589"/>
                    <a:pt x="76657" y="187928"/>
                    <a:pt x="76657" y="187928"/>
                  </a:cubicBezTo>
                  <a:lnTo>
                    <a:pt x="86161" y="143637"/>
                  </a:lnTo>
                  <a:lnTo>
                    <a:pt x="46815" y="104966"/>
                  </a:lnTo>
                  <a:lnTo>
                    <a:pt x="57459" y="31718"/>
                  </a:ln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0" name="Google Shape;1660;p27"/>
            <p:cNvSpPr/>
            <p:nvPr/>
          </p:nvSpPr>
          <p:spPr>
            <a:xfrm>
              <a:off x="4118918" y="1488575"/>
              <a:ext cx="61869" cy="119039"/>
            </a:xfrm>
            <a:custGeom>
              <a:avLst/>
              <a:gdLst/>
              <a:ahLst/>
              <a:cxnLst/>
              <a:rect l="l" t="t" r="r" b="b"/>
              <a:pathLst>
                <a:path w="61869" h="119039" extrusionOk="0">
                  <a:moveTo>
                    <a:pt x="61870" y="2912"/>
                  </a:moveTo>
                  <a:cubicBezTo>
                    <a:pt x="47538" y="-3775"/>
                    <a:pt x="30479" y="1397"/>
                    <a:pt x="22239" y="14913"/>
                  </a:cubicBezTo>
                  <a:cubicBezTo>
                    <a:pt x="11785" y="32249"/>
                    <a:pt x="950" y="91780"/>
                    <a:pt x="0" y="101972"/>
                  </a:cubicBezTo>
                  <a:cubicBezTo>
                    <a:pt x="8496" y="113573"/>
                    <a:pt x="22362" y="119984"/>
                    <a:pt x="36685" y="11892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1" name="Google Shape;1661;p27"/>
            <p:cNvSpPr/>
            <p:nvPr/>
          </p:nvSpPr>
          <p:spPr>
            <a:xfrm>
              <a:off x="4255221" y="2314593"/>
              <a:ext cx="133508" cy="75339"/>
            </a:xfrm>
            <a:custGeom>
              <a:avLst/>
              <a:gdLst/>
              <a:ahLst/>
              <a:cxnLst/>
              <a:rect l="l" t="t" r="r" b="b"/>
              <a:pathLst>
                <a:path w="133508" h="75339" extrusionOk="0">
                  <a:moveTo>
                    <a:pt x="6824" y="18142"/>
                  </a:moveTo>
                  <a:cubicBezTo>
                    <a:pt x="22296" y="22429"/>
                    <a:pt x="38833" y="20409"/>
                    <a:pt x="52822" y="12522"/>
                  </a:cubicBezTo>
                  <a:cubicBezTo>
                    <a:pt x="63942" y="12522"/>
                    <a:pt x="124101" y="-12909"/>
                    <a:pt x="132274" y="8712"/>
                  </a:cubicBezTo>
                  <a:cubicBezTo>
                    <a:pt x="139497" y="27762"/>
                    <a:pt x="113266" y="45288"/>
                    <a:pt x="99486" y="48717"/>
                  </a:cubicBezTo>
                  <a:cubicBezTo>
                    <a:pt x="69074" y="56052"/>
                    <a:pt x="46550" y="71292"/>
                    <a:pt x="34385" y="73863"/>
                  </a:cubicBezTo>
                  <a:cubicBezTo>
                    <a:pt x="24881" y="75768"/>
                    <a:pt x="13477" y="77007"/>
                    <a:pt x="5874" y="69863"/>
                  </a:cubicBezTo>
                  <a:cubicBezTo>
                    <a:pt x="-2110" y="61291"/>
                    <a:pt x="-2110" y="29382"/>
                    <a:pt x="6824" y="1814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2" name="Google Shape;1662;p27"/>
            <p:cNvSpPr/>
            <p:nvPr/>
          </p:nvSpPr>
          <p:spPr>
            <a:xfrm>
              <a:off x="4257103" y="2327115"/>
              <a:ext cx="131644" cy="62816"/>
            </a:xfrm>
            <a:custGeom>
              <a:avLst/>
              <a:gdLst/>
              <a:ahLst/>
              <a:cxnLst/>
              <a:rect l="l" t="t" r="r" b="b"/>
              <a:pathLst>
                <a:path w="131644" h="62816" extrusionOk="0">
                  <a:moveTo>
                    <a:pt x="32503" y="56102"/>
                  </a:moveTo>
                  <a:cubicBezTo>
                    <a:pt x="44668" y="53531"/>
                    <a:pt x="67192" y="38291"/>
                    <a:pt x="97604" y="30956"/>
                  </a:cubicBezTo>
                  <a:cubicBezTo>
                    <a:pt x="109294" y="28099"/>
                    <a:pt x="129347" y="15240"/>
                    <a:pt x="131437" y="0"/>
                  </a:cubicBezTo>
                  <a:cubicBezTo>
                    <a:pt x="134098" y="17526"/>
                    <a:pt x="110529" y="33052"/>
                    <a:pt x="97604" y="36195"/>
                  </a:cubicBezTo>
                  <a:cubicBezTo>
                    <a:pt x="67192" y="43529"/>
                    <a:pt x="44668" y="58769"/>
                    <a:pt x="32503" y="61341"/>
                  </a:cubicBezTo>
                  <a:cubicBezTo>
                    <a:pt x="22999" y="63246"/>
                    <a:pt x="11595" y="64484"/>
                    <a:pt x="3992" y="57341"/>
                  </a:cubicBezTo>
                  <a:cubicBezTo>
                    <a:pt x="2081" y="55293"/>
                    <a:pt x="713" y="52807"/>
                    <a:pt x="0" y="50102"/>
                  </a:cubicBezTo>
                  <a:cubicBezTo>
                    <a:pt x="9266" y="57169"/>
                    <a:pt x="21336" y="59398"/>
                    <a:pt x="32503" y="56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3" name="Google Shape;1663;p27"/>
            <p:cNvSpPr/>
            <p:nvPr/>
          </p:nvSpPr>
          <p:spPr>
            <a:xfrm>
              <a:off x="4157606" y="2270641"/>
              <a:ext cx="133494" cy="75381"/>
            </a:xfrm>
            <a:custGeom>
              <a:avLst/>
              <a:gdLst/>
              <a:ahLst/>
              <a:cxnLst/>
              <a:rect l="l" t="t" r="r" b="b"/>
              <a:pathLst>
                <a:path w="133494" h="75381" extrusionOk="0">
                  <a:moveTo>
                    <a:pt x="6835" y="18184"/>
                  </a:moveTo>
                  <a:cubicBezTo>
                    <a:pt x="22307" y="22413"/>
                    <a:pt x="38825" y="20394"/>
                    <a:pt x="52833" y="12564"/>
                  </a:cubicBezTo>
                  <a:cubicBezTo>
                    <a:pt x="63953" y="12564"/>
                    <a:pt x="124112" y="-12963"/>
                    <a:pt x="132285" y="8754"/>
                  </a:cubicBezTo>
                  <a:cubicBezTo>
                    <a:pt x="139413" y="27804"/>
                    <a:pt x="113277" y="45330"/>
                    <a:pt x="99497" y="48759"/>
                  </a:cubicBezTo>
                  <a:cubicBezTo>
                    <a:pt x="69085" y="56094"/>
                    <a:pt x="46561" y="71334"/>
                    <a:pt x="34396" y="73905"/>
                  </a:cubicBezTo>
                  <a:cubicBezTo>
                    <a:pt x="24892" y="75810"/>
                    <a:pt x="13488" y="77049"/>
                    <a:pt x="5885" y="69905"/>
                  </a:cubicBezTo>
                  <a:cubicBezTo>
                    <a:pt x="-2479" y="61332"/>
                    <a:pt x="-1718" y="29519"/>
                    <a:pt x="6835" y="1818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4" name="Google Shape;1664;p27"/>
            <p:cNvSpPr/>
            <p:nvPr/>
          </p:nvSpPr>
          <p:spPr>
            <a:xfrm>
              <a:off x="4159499" y="2283205"/>
              <a:ext cx="131564" cy="62816"/>
            </a:xfrm>
            <a:custGeom>
              <a:avLst/>
              <a:gdLst/>
              <a:ahLst/>
              <a:cxnLst/>
              <a:rect l="l" t="t" r="r" b="b"/>
              <a:pathLst>
                <a:path w="131564" h="62816" extrusionOk="0">
                  <a:moveTo>
                    <a:pt x="32503" y="56007"/>
                  </a:moveTo>
                  <a:cubicBezTo>
                    <a:pt x="44668" y="53435"/>
                    <a:pt x="67192" y="38291"/>
                    <a:pt x="97604" y="30861"/>
                  </a:cubicBezTo>
                  <a:cubicBezTo>
                    <a:pt x="109199" y="28099"/>
                    <a:pt x="129347" y="15240"/>
                    <a:pt x="131342" y="0"/>
                  </a:cubicBezTo>
                  <a:cubicBezTo>
                    <a:pt x="134098" y="17526"/>
                    <a:pt x="110529" y="33052"/>
                    <a:pt x="97604" y="36195"/>
                  </a:cubicBezTo>
                  <a:cubicBezTo>
                    <a:pt x="67192" y="43529"/>
                    <a:pt x="44668" y="58769"/>
                    <a:pt x="32503" y="61341"/>
                  </a:cubicBezTo>
                  <a:cubicBezTo>
                    <a:pt x="22999" y="63246"/>
                    <a:pt x="11595" y="64484"/>
                    <a:pt x="3992" y="57341"/>
                  </a:cubicBezTo>
                  <a:cubicBezTo>
                    <a:pt x="2081" y="55255"/>
                    <a:pt x="713" y="52740"/>
                    <a:pt x="0" y="50006"/>
                  </a:cubicBezTo>
                  <a:cubicBezTo>
                    <a:pt x="9228" y="57160"/>
                    <a:pt x="21336" y="59398"/>
                    <a:pt x="32503" y="56007"/>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5" name="Google Shape;1665;p27"/>
            <p:cNvSpPr/>
            <p:nvPr/>
          </p:nvSpPr>
          <p:spPr>
            <a:xfrm>
              <a:off x="4157684" y="1783524"/>
              <a:ext cx="195217" cy="552238"/>
            </a:xfrm>
            <a:custGeom>
              <a:avLst/>
              <a:gdLst/>
              <a:ahLst/>
              <a:cxnLst/>
              <a:rect l="l" t="t" r="r" b="b"/>
              <a:pathLst>
                <a:path w="195217" h="552238" extrusionOk="0">
                  <a:moveTo>
                    <a:pt x="5522" y="341376"/>
                  </a:moveTo>
                  <a:cubicBezTo>
                    <a:pt x="8135" y="318964"/>
                    <a:pt x="12783" y="296837"/>
                    <a:pt x="19397" y="275272"/>
                  </a:cubicBezTo>
                  <a:cubicBezTo>
                    <a:pt x="19397" y="275272"/>
                    <a:pt x="15311" y="218122"/>
                    <a:pt x="13220" y="164211"/>
                  </a:cubicBezTo>
                  <a:cubicBezTo>
                    <a:pt x="10844" y="102870"/>
                    <a:pt x="-10350" y="48863"/>
                    <a:pt x="6377" y="0"/>
                  </a:cubicBezTo>
                  <a:lnTo>
                    <a:pt x="195217" y="42005"/>
                  </a:lnTo>
                  <a:cubicBezTo>
                    <a:pt x="195217" y="42005"/>
                    <a:pt x="183813" y="286607"/>
                    <a:pt x="181247" y="316230"/>
                  </a:cubicBezTo>
                  <a:cubicBezTo>
                    <a:pt x="179869" y="339280"/>
                    <a:pt x="177046" y="362217"/>
                    <a:pt x="172789" y="384905"/>
                  </a:cubicBezTo>
                  <a:cubicBezTo>
                    <a:pt x="164140" y="432530"/>
                    <a:pt x="150169" y="545306"/>
                    <a:pt x="150169" y="545306"/>
                  </a:cubicBezTo>
                  <a:cubicBezTo>
                    <a:pt x="135800" y="552212"/>
                    <a:pt x="119510" y="554022"/>
                    <a:pt x="103981" y="550450"/>
                  </a:cubicBezTo>
                  <a:cubicBezTo>
                    <a:pt x="103981" y="550450"/>
                    <a:pt x="105407" y="407575"/>
                    <a:pt x="106737" y="373475"/>
                  </a:cubicBezTo>
                  <a:cubicBezTo>
                    <a:pt x="108258" y="331660"/>
                    <a:pt x="109588" y="334899"/>
                    <a:pt x="109588" y="334899"/>
                  </a:cubicBezTo>
                  <a:lnTo>
                    <a:pt x="103316" y="230791"/>
                  </a:lnTo>
                  <a:lnTo>
                    <a:pt x="99229" y="179451"/>
                  </a:lnTo>
                  <a:cubicBezTo>
                    <a:pt x="99229" y="179451"/>
                    <a:pt x="94002" y="217551"/>
                    <a:pt x="90581" y="251365"/>
                  </a:cubicBezTo>
                  <a:cubicBezTo>
                    <a:pt x="87635" y="280988"/>
                    <a:pt x="80507" y="307753"/>
                    <a:pt x="72524" y="362807"/>
                  </a:cubicBezTo>
                  <a:cubicBezTo>
                    <a:pt x="65681" y="410432"/>
                    <a:pt x="54466" y="506539"/>
                    <a:pt x="54466" y="506539"/>
                  </a:cubicBezTo>
                  <a:cubicBezTo>
                    <a:pt x="34508" y="518160"/>
                    <a:pt x="6947" y="508540"/>
                    <a:pt x="6947" y="508540"/>
                  </a:cubicBezTo>
                  <a:cubicBezTo>
                    <a:pt x="6947" y="508540"/>
                    <a:pt x="390" y="382810"/>
                    <a:pt x="5522" y="3413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6" name="Google Shape;1666;p27"/>
            <p:cNvSpPr/>
            <p:nvPr/>
          </p:nvSpPr>
          <p:spPr>
            <a:xfrm>
              <a:off x="4182697" y="1330426"/>
              <a:ext cx="141754" cy="227198"/>
            </a:xfrm>
            <a:custGeom>
              <a:avLst/>
              <a:gdLst/>
              <a:ahLst/>
              <a:cxnLst/>
              <a:rect l="l" t="t" r="r" b="b"/>
              <a:pathLst>
                <a:path w="141754" h="227198" extrusionOk="0">
                  <a:moveTo>
                    <a:pt x="8069" y="162109"/>
                  </a:moveTo>
                  <a:cubicBezTo>
                    <a:pt x="22515" y="162776"/>
                    <a:pt x="33159" y="166490"/>
                    <a:pt x="34965" y="162109"/>
                  </a:cubicBezTo>
                  <a:cubicBezTo>
                    <a:pt x="36533" y="154689"/>
                    <a:pt x="37645" y="147183"/>
                    <a:pt x="38291" y="139630"/>
                  </a:cubicBezTo>
                  <a:cubicBezTo>
                    <a:pt x="36581" y="135439"/>
                    <a:pt x="35155" y="130962"/>
                    <a:pt x="35155" y="130962"/>
                  </a:cubicBezTo>
                  <a:cubicBezTo>
                    <a:pt x="17098" y="119818"/>
                    <a:pt x="11395" y="100196"/>
                    <a:pt x="9019" y="77432"/>
                  </a:cubicBezTo>
                  <a:cubicBezTo>
                    <a:pt x="5028" y="38474"/>
                    <a:pt x="25936" y="4375"/>
                    <a:pt x="64807" y="374"/>
                  </a:cubicBezTo>
                  <a:cubicBezTo>
                    <a:pt x="101396" y="-3436"/>
                    <a:pt x="128197" y="22282"/>
                    <a:pt x="135420" y="57524"/>
                  </a:cubicBezTo>
                  <a:cubicBezTo>
                    <a:pt x="139221" y="74955"/>
                    <a:pt x="146919" y="107912"/>
                    <a:pt x="136560" y="136582"/>
                  </a:cubicBezTo>
                  <a:cubicBezTo>
                    <a:pt x="130763" y="152584"/>
                    <a:pt x="123255" y="165157"/>
                    <a:pt x="115747" y="167824"/>
                  </a:cubicBezTo>
                  <a:cubicBezTo>
                    <a:pt x="108524" y="167652"/>
                    <a:pt x="101320" y="167014"/>
                    <a:pt x="94173" y="165919"/>
                  </a:cubicBezTo>
                  <a:lnTo>
                    <a:pt x="94173" y="165919"/>
                  </a:lnTo>
                  <a:cubicBezTo>
                    <a:pt x="94173" y="165919"/>
                    <a:pt x="92273" y="176777"/>
                    <a:pt x="90942" y="183731"/>
                  </a:cubicBezTo>
                  <a:cubicBezTo>
                    <a:pt x="89612" y="190684"/>
                    <a:pt x="90087" y="194303"/>
                    <a:pt x="103867" y="202781"/>
                  </a:cubicBezTo>
                  <a:cubicBezTo>
                    <a:pt x="117648" y="211258"/>
                    <a:pt x="83054" y="228879"/>
                    <a:pt x="60435" y="227069"/>
                  </a:cubicBezTo>
                  <a:cubicBezTo>
                    <a:pt x="37816" y="225260"/>
                    <a:pt x="12346" y="211734"/>
                    <a:pt x="5313" y="197066"/>
                  </a:cubicBezTo>
                  <a:cubicBezTo>
                    <a:pt x="-2480" y="180873"/>
                    <a:pt x="-1815" y="161633"/>
                    <a:pt x="8069" y="162109"/>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7" name="Google Shape;1667;p27"/>
            <p:cNvSpPr/>
            <p:nvPr/>
          </p:nvSpPr>
          <p:spPr>
            <a:xfrm>
              <a:off x="4136412" y="1491278"/>
              <a:ext cx="217917" cy="361626"/>
            </a:xfrm>
            <a:custGeom>
              <a:avLst/>
              <a:gdLst/>
              <a:ahLst/>
              <a:cxnLst/>
              <a:rect l="l" t="t" r="r" b="b"/>
              <a:pathLst>
                <a:path w="217917" h="361626" extrusionOk="0">
                  <a:moveTo>
                    <a:pt x="75168" y="3353"/>
                  </a:moveTo>
                  <a:cubicBezTo>
                    <a:pt x="71176" y="12878"/>
                    <a:pt x="81345" y="25451"/>
                    <a:pt x="108336" y="34023"/>
                  </a:cubicBezTo>
                  <a:cubicBezTo>
                    <a:pt x="135327" y="42596"/>
                    <a:pt x="137797" y="31547"/>
                    <a:pt x="137797" y="31547"/>
                  </a:cubicBezTo>
                  <a:cubicBezTo>
                    <a:pt x="155779" y="39595"/>
                    <a:pt x="173294" y="48663"/>
                    <a:pt x="190258" y="58693"/>
                  </a:cubicBezTo>
                  <a:cubicBezTo>
                    <a:pt x="206510" y="70028"/>
                    <a:pt x="213638" y="102889"/>
                    <a:pt x="215823" y="158420"/>
                  </a:cubicBezTo>
                  <a:cubicBezTo>
                    <a:pt x="218390" y="222618"/>
                    <a:pt x="218580" y="317868"/>
                    <a:pt x="216489" y="334251"/>
                  </a:cubicBezTo>
                  <a:cubicBezTo>
                    <a:pt x="216489" y="334251"/>
                    <a:pt x="186172" y="364541"/>
                    <a:pt x="147396" y="361397"/>
                  </a:cubicBezTo>
                  <a:cubicBezTo>
                    <a:pt x="108621" y="358254"/>
                    <a:pt x="43425" y="323774"/>
                    <a:pt x="27554" y="297199"/>
                  </a:cubicBezTo>
                  <a:cubicBezTo>
                    <a:pt x="27554" y="240906"/>
                    <a:pt x="34586" y="231762"/>
                    <a:pt x="25463" y="199377"/>
                  </a:cubicBezTo>
                  <a:cubicBezTo>
                    <a:pt x="4649" y="125082"/>
                    <a:pt x="-6280" y="94602"/>
                    <a:pt x="3794" y="45358"/>
                  </a:cubicBezTo>
                  <a:cubicBezTo>
                    <a:pt x="12157" y="4686"/>
                    <a:pt x="23847" y="-362"/>
                    <a:pt x="39908" y="19"/>
                  </a:cubicBezTo>
                  <a:cubicBezTo>
                    <a:pt x="51712" y="495"/>
                    <a:pt x="63487" y="1610"/>
                    <a:pt x="75168" y="335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8" name="Google Shape;1668;p27"/>
            <p:cNvSpPr/>
            <p:nvPr/>
          </p:nvSpPr>
          <p:spPr>
            <a:xfrm>
              <a:off x="4290792" y="1536579"/>
              <a:ext cx="276750" cy="215760"/>
            </a:xfrm>
            <a:custGeom>
              <a:avLst/>
              <a:gdLst/>
              <a:ahLst/>
              <a:cxnLst/>
              <a:rect l="l" t="t" r="r" b="b"/>
              <a:pathLst>
                <a:path w="276750" h="215760" extrusionOk="0">
                  <a:moveTo>
                    <a:pt x="122458" y="166173"/>
                  </a:moveTo>
                  <a:cubicBezTo>
                    <a:pt x="90621" y="174174"/>
                    <a:pt x="83113" y="154076"/>
                    <a:pt x="78931" y="137598"/>
                  </a:cubicBezTo>
                  <a:cubicBezTo>
                    <a:pt x="68857" y="97307"/>
                    <a:pt x="63345" y="61398"/>
                    <a:pt x="55837" y="38062"/>
                  </a:cubicBezTo>
                  <a:cubicBezTo>
                    <a:pt x="46998" y="11011"/>
                    <a:pt x="37685" y="6724"/>
                    <a:pt x="24569" y="1486"/>
                  </a:cubicBezTo>
                  <a:cubicBezTo>
                    <a:pt x="9173" y="-4706"/>
                    <a:pt x="-3942" y="8344"/>
                    <a:pt x="1095" y="42729"/>
                  </a:cubicBezTo>
                  <a:cubicBezTo>
                    <a:pt x="7368" y="82562"/>
                    <a:pt x="17128" y="121767"/>
                    <a:pt x="30272" y="159886"/>
                  </a:cubicBezTo>
                  <a:cubicBezTo>
                    <a:pt x="34168" y="172459"/>
                    <a:pt x="43102" y="194748"/>
                    <a:pt x="56407" y="205511"/>
                  </a:cubicBezTo>
                  <a:cubicBezTo>
                    <a:pt x="72754" y="218846"/>
                    <a:pt x="97558" y="218274"/>
                    <a:pt x="134908" y="208940"/>
                  </a:cubicBezTo>
                  <a:cubicBezTo>
                    <a:pt x="150875" y="204940"/>
                    <a:pt x="168362" y="195415"/>
                    <a:pt x="198584" y="181318"/>
                  </a:cubicBezTo>
                  <a:cubicBezTo>
                    <a:pt x="206662" y="177508"/>
                    <a:pt x="212934" y="175031"/>
                    <a:pt x="228521" y="167792"/>
                  </a:cubicBezTo>
                  <a:cubicBezTo>
                    <a:pt x="244126" y="160734"/>
                    <a:pt x="257821" y="150018"/>
                    <a:pt x="268437" y="136550"/>
                  </a:cubicBezTo>
                  <a:cubicBezTo>
                    <a:pt x="276515" y="124739"/>
                    <a:pt x="277940" y="119215"/>
                    <a:pt x="275945" y="116452"/>
                  </a:cubicBezTo>
                  <a:cubicBezTo>
                    <a:pt x="273949" y="113690"/>
                    <a:pt x="270147" y="113881"/>
                    <a:pt x="265871" y="118834"/>
                  </a:cubicBezTo>
                  <a:cubicBezTo>
                    <a:pt x="259541" y="127206"/>
                    <a:pt x="251786" y="134397"/>
                    <a:pt x="242966" y="140074"/>
                  </a:cubicBezTo>
                  <a:cubicBezTo>
                    <a:pt x="242966" y="140074"/>
                    <a:pt x="252945" y="129692"/>
                    <a:pt x="258458" y="122929"/>
                  </a:cubicBezTo>
                  <a:cubicBezTo>
                    <a:pt x="263305" y="116919"/>
                    <a:pt x="267334" y="110290"/>
                    <a:pt x="270432" y="103213"/>
                  </a:cubicBezTo>
                  <a:cubicBezTo>
                    <a:pt x="273379" y="96259"/>
                    <a:pt x="267391" y="86925"/>
                    <a:pt x="262924" y="91783"/>
                  </a:cubicBezTo>
                  <a:cubicBezTo>
                    <a:pt x="258458" y="96640"/>
                    <a:pt x="256272" y="101784"/>
                    <a:pt x="248003" y="111595"/>
                  </a:cubicBezTo>
                  <a:cubicBezTo>
                    <a:pt x="243708" y="116900"/>
                    <a:pt x="238756" y="121634"/>
                    <a:pt x="233273" y="125691"/>
                  </a:cubicBezTo>
                  <a:cubicBezTo>
                    <a:pt x="238386" y="118767"/>
                    <a:pt x="242938" y="111442"/>
                    <a:pt x="246863" y="103784"/>
                  </a:cubicBezTo>
                  <a:cubicBezTo>
                    <a:pt x="250398" y="97840"/>
                    <a:pt x="252119" y="90982"/>
                    <a:pt x="251805" y="84067"/>
                  </a:cubicBezTo>
                  <a:cubicBezTo>
                    <a:pt x="251805" y="80448"/>
                    <a:pt x="246578" y="76162"/>
                    <a:pt x="241731" y="82924"/>
                  </a:cubicBezTo>
                  <a:cubicBezTo>
                    <a:pt x="237160" y="92325"/>
                    <a:pt x="231438" y="101117"/>
                    <a:pt x="224719" y="109118"/>
                  </a:cubicBezTo>
                  <a:cubicBezTo>
                    <a:pt x="217401" y="116738"/>
                    <a:pt x="211224" y="121024"/>
                    <a:pt x="211034" y="118643"/>
                  </a:cubicBezTo>
                  <a:cubicBezTo>
                    <a:pt x="210844" y="116262"/>
                    <a:pt x="215405" y="112452"/>
                    <a:pt x="218067" y="103594"/>
                  </a:cubicBezTo>
                  <a:cubicBezTo>
                    <a:pt x="220728" y="94735"/>
                    <a:pt x="218067" y="85496"/>
                    <a:pt x="213220" y="84544"/>
                  </a:cubicBezTo>
                  <a:cubicBezTo>
                    <a:pt x="208373" y="83591"/>
                    <a:pt x="209228" y="83877"/>
                    <a:pt x="205331" y="92068"/>
                  </a:cubicBezTo>
                  <a:cubicBezTo>
                    <a:pt x="199952" y="100536"/>
                    <a:pt x="195124" y="109356"/>
                    <a:pt x="190886" y="118453"/>
                  </a:cubicBezTo>
                  <a:cubicBezTo>
                    <a:pt x="188443" y="126930"/>
                    <a:pt x="183967" y="134674"/>
                    <a:pt x="177865" y="141027"/>
                  </a:cubicBezTo>
                  <a:cubicBezTo>
                    <a:pt x="169977" y="149314"/>
                    <a:pt x="152395" y="158553"/>
                    <a:pt x="122458" y="166173"/>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9" name="Google Shape;1669;p27"/>
            <p:cNvSpPr/>
            <p:nvPr/>
          </p:nvSpPr>
          <p:spPr>
            <a:xfrm>
              <a:off x="4280886" y="1531786"/>
              <a:ext cx="84275" cy="123474"/>
            </a:xfrm>
            <a:custGeom>
              <a:avLst/>
              <a:gdLst/>
              <a:ahLst/>
              <a:cxnLst/>
              <a:rect l="l" t="t" r="r" b="b"/>
              <a:pathLst>
                <a:path w="84275" h="123474" extrusionOk="0">
                  <a:moveTo>
                    <a:pt x="22691" y="563"/>
                  </a:moveTo>
                  <a:cubicBezTo>
                    <a:pt x="43884" y="-2580"/>
                    <a:pt x="58900" y="7040"/>
                    <a:pt x="68309" y="39330"/>
                  </a:cubicBezTo>
                  <a:cubicBezTo>
                    <a:pt x="77718" y="71620"/>
                    <a:pt x="84275" y="98004"/>
                    <a:pt x="84275" y="98004"/>
                  </a:cubicBezTo>
                  <a:cubicBezTo>
                    <a:pt x="75921" y="110244"/>
                    <a:pt x="63139" y="118749"/>
                    <a:pt x="48636" y="121721"/>
                  </a:cubicBezTo>
                  <a:cubicBezTo>
                    <a:pt x="23261" y="127913"/>
                    <a:pt x="14137" y="115721"/>
                    <a:pt x="14137" y="115721"/>
                  </a:cubicBezTo>
                  <a:cubicBezTo>
                    <a:pt x="14137" y="115721"/>
                    <a:pt x="7104" y="81907"/>
                    <a:pt x="2638" y="58571"/>
                  </a:cubicBezTo>
                  <a:cubicBezTo>
                    <a:pt x="-1829" y="35234"/>
                    <a:pt x="-3635" y="4469"/>
                    <a:pt x="22691" y="56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0" name="Google Shape;1670;p27"/>
            <p:cNvSpPr/>
            <p:nvPr/>
          </p:nvSpPr>
          <p:spPr>
            <a:xfrm>
              <a:off x="4187208" y="1320312"/>
              <a:ext cx="137401" cy="151685"/>
            </a:xfrm>
            <a:custGeom>
              <a:avLst/>
              <a:gdLst/>
              <a:ahLst/>
              <a:cxnLst/>
              <a:rect l="l" t="t" r="r" b="b"/>
              <a:pathLst>
                <a:path w="137401" h="151685" extrusionOk="0">
                  <a:moveTo>
                    <a:pt x="129674" y="62685"/>
                  </a:moveTo>
                  <a:cubicBezTo>
                    <a:pt x="129674" y="62685"/>
                    <a:pt x="163222" y="11441"/>
                    <a:pt x="90518" y="1058"/>
                  </a:cubicBezTo>
                  <a:cubicBezTo>
                    <a:pt x="38057" y="-6466"/>
                    <a:pt x="4319" y="27347"/>
                    <a:pt x="422" y="64019"/>
                  </a:cubicBezTo>
                  <a:cubicBezTo>
                    <a:pt x="-3284" y="98975"/>
                    <a:pt x="18194" y="135361"/>
                    <a:pt x="33781" y="149744"/>
                  </a:cubicBezTo>
                  <a:cubicBezTo>
                    <a:pt x="49053" y="153620"/>
                    <a:pt x="65219" y="151649"/>
                    <a:pt x="79114" y="144219"/>
                  </a:cubicBezTo>
                  <a:cubicBezTo>
                    <a:pt x="79931" y="134713"/>
                    <a:pt x="80245" y="125179"/>
                    <a:pt x="80064" y="115644"/>
                  </a:cubicBezTo>
                  <a:cubicBezTo>
                    <a:pt x="80064" y="115644"/>
                    <a:pt x="54499" y="61637"/>
                    <a:pt x="129674" y="6268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1" name="Google Shape;1671;p27"/>
            <p:cNvSpPr/>
            <p:nvPr/>
          </p:nvSpPr>
          <p:spPr>
            <a:xfrm>
              <a:off x="5589453" y="3105692"/>
              <a:ext cx="158988" cy="313238"/>
            </a:xfrm>
            <a:custGeom>
              <a:avLst/>
              <a:gdLst/>
              <a:ahLst/>
              <a:cxnLst/>
              <a:rect l="l" t="t" r="r" b="b"/>
              <a:pathLst>
                <a:path w="158988" h="313238" extrusionOk="0">
                  <a:moveTo>
                    <a:pt x="67938" y="242313"/>
                  </a:moveTo>
                  <a:cubicBezTo>
                    <a:pt x="82079" y="267420"/>
                    <a:pt x="99176" y="290738"/>
                    <a:pt x="118878" y="311750"/>
                  </a:cubicBezTo>
                  <a:cubicBezTo>
                    <a:pt x="124390" y="318132"/>
                    <a:pt x="166397" y="302225"/>
                    <a:pt x="157843" y="297367"/>
                  </a:cubicBezTo>
                  <a:cubicBezTo>
                    <a:pt x="149290" y="292509"/>
                    <a:pt x="121254" y="254124"/>
                    <a:pt x="107378" y="228311"/>
                  </a:cubicBezTo>
                  <a:cubicBezTo>
                    <a:pt x="95708" y="197469"/>
                    <a:pt x="85805" y="165989"/>
                    <a:pt x="77727" y="134013"/>
                  </a:cubicBezTo>
                  <a:cubicBezTo>
                    <a:pt x="68983" y="102390"/>
                    <a:pt x="61570" y="56099"/>
                    <a:pt x="55203" y="34191"/>
                  </a:cubicBezTo>
                  <a:cubicBezTo>
                    <a:pt x="51810" y="17751"/>
                    <a:pt x="39132" y="4826"/>
                    <a:pt x="22795" y="1140"/>
                  </a:cubicBezTo>
                  <a:cubicBezTo>
                    <a:pt x="7589" y="-2385"/>
                    <a:pt x="-2295" y="1806"/>
                    <a:pt x="461" y="20190"/>
                  </a:cubicBezTo>
                  <a:cubicBezTo>
                    <a:pt x="5308" y="52670"/>
                    <a:pt x="30588" y="178590"/>
                    <a:pt x="67938" y="2423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2" name="Google Shape;1672;p27"/>
            <p:cNvSpPr/>
            <p:nvPr/>
          </p:nvSpPr>
          <p:spPr>
            <a:xfrm>
              <a:off x="5625064" y="3841302"/>
              <a:ext cx="109135" cy="84940"/>
            </a:xfrm>
            <a:custGeom>
              <a:avLst/>
              <a:gdLst/>
              <a:ahLst/>
              <a:cxnLst/>
              <a:rect l="l" t="t" r="r" b="b"/>
              <a:pathLst>
                <a:path w="109135" h="84940" extrusionOk="0">
                  <a:moveTo>
                    <a:pt x="8092" y="2"/>
                  </a:moveTo>
                  <a:cubicBezTo>
                    <a:pt x="21207" y="10670"/>
                    <a:pt x="40595" y="955"/>
                    <a:pt x="41546" y="1907"/>
                  </a:cubicBezTo>
                  <a:cubicBezTo>
                    <a:pt x="56923" y="16242"/>
                    <a:pt x="73079" y="29720"/>
                    <a:pt x="89920" y="42293"/>
                  </a:cubicBezTo>
                  <a:cubicBezTo>
                    <a:pt x="98093" y="48770"/>
                    <a:pt x="110923" y="57438"/>
                    <a:pt x="108927" y="69820"/>
                  </a:cubicBezTo>
                  <a:cubicBezTo>
                    <a:pt x="104841" y="91919"/>
                    <a:pt x="69392" y="85156"/>
                    <a:pt x="56086" y="78393"/>
                  </a:cubicBezTo>
                  <a:cubicBezTo>
                    <a:pt x="42781" y="71630"/>
                    <a:pt x="31852" y="60295"/>
                    <a:pt x="19212" y="52485"/>
                  </a:cubicBezTo>
                  <a:cubicBezTo>
                    <a:pt x="10183" y="46865"/>
                    <a:pt x="1344" y="43912"/>
                    <a:pt x="204" y="32578"/>
                  </a:cubicBezTo>
                  <a:cubicBezTo>
                    <a:pt x="-1317" y="25625"/>
                    <a:pt x="6096" y="-283"/>
                    <a:pt x="8092"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3" name="Google Shape;1673;p27"/>
            <p:cNvSpPr/>
            <p:nvPr/>
          </p:nvSpPr>
          <p:spPr>
            <a:xfrm>
              <a:off x="5624449" y="3869213"/>
              <a:ext cx="108591" cy="56989"/>
            </a:xfrm>
            <a:custGeom>
              <a:avLst/>
              <a:gdLst/>
              <a:ahLst/>
              <a:cxnLst/>
              <a:rect l="l" t="t" r="r" b="b"/>
              <a:pathLst>
                <a:path w="108591" h="56989" extrusionOk="0">
                  <a:moveTo>
                    <a:pt x="343" y="0"/>
                  </a:moveTo>
                  <a:cubicBezTo>
                    <a:pt x="2054" y="10954"/>
                    <a:pt x="10797" y="14002"/>
                    <a:pt x="19351" y="19526"/>
                  </a:cubicBezTo>
                  <a:cubicBezTo>
                    <a:pt x="32181" y="27527"/>
                    <a:pt x="43490" y="39053"/>
                    <a:pt x="56891" y="45815"/>
                  </a:cubicBezTo>
                  <a:cubicBezTo>
                    <a:pt x="70291" y="52578"/>
                    <a:pt x="99943" y="58293"/>
                    <a:pt x="108591" y="42481"/>
                  </a:cubicBezTo>
                  <a:cubicBezTo>
                    <a:pt x="103935" y="63817"/>
                    <a:pt x="69151" y="57150"/>
                    <a:pt x="55940" y="50482"/>
                  </a:cubicBezTo>
                  <a:cubicBezTo>
                    <a:pt x="42730" y="43815"/>
                    <a:pt x="31706" y="32385"/>
                    <a:pt x="19066" y="24574"/>
                  </a:cubicBezTo>
                  <a:cubicBezTo>
                    <a:pt x="10037" y="18955"/>
                    <a:pt x="1199" y="16002"/>
                    <a:pt x="58" y="4667"/>
                  </a:cubicBezTo>
                  <a:cubicBezTo>
                    <a:pt x="-75" y="3105"/>
                    <a:pt x="20" y="1533"/>
                    <a:pt x="343"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4" name="Google Shape;1674;p27"/>
            <p:cNvSpPr/>
            <p:nvPr/>
          </p:nvSpPr>
          <p:spPr>
            <a:xfrm>
              <a:off x="5756800" y="3764382"/>
              <a:ext cx="108931" cy="81850"/>
            </a:xfrm>
            <a:custGeom>
              <a:avLst/>
              <a:gdLst/>
              <a:ahLst/>
              <a:cxnLst/>
              <a:rect l="l" t="t" r="r" b="b"/>
              <a:pathLst>
                <a:path w="108931" h="81850" extrusionOk="0">
                  <a:moveTo>
                    <a:pt x="9409" y="56"/>
                  </a:moveTo>
                  <a:cubicBezTo>
                    <a:pt x="22524" y="10819"/>
                    <a:pt x="45523" y="-897"/>
                    <a:pt x="46473" y="56"/>
                  </a:cubicBezTo>
                  <a:cubicBezTo>
                    <a:pt x="60102" y="13943"/>
                    <a:pt x="74548" y="27021"/>
                    <a:pt x="89716" y="39203"/>
                  </a:cubicBezTo>
                  <a:cubicBezTo>
                    <a:pt x="97889" y="45681"/>
                    <a:pt x="110719" y="54348"/>
                    <a:pt x="108723" y="66731"/>
                  </a:cubicBezTo>
                  <a:cubicBezTo>
                    <a:pt x="104637" y="88829"/>
                    <a:pt x="69188" y="82066"/>
                    <a:pt x="55882" y="75303"/>
                  </a:cubicBezTo>
                  <a:cubicBezTo>
                    <a:pt x="42577" y="68541"/>
                    <a:pt x="31647" y="57301"/>
                    <a:pt x="19008" y="49395"/>
                  </a:cubicBezTo>
                  <a:cubicBezTo>
                    <a:pt x="9979" y="43775"/>
                    <a:pt x="1045" y="40918"/>
                    <a:pt x="0" y="29488"/>
                  </a:cubicBezTo>
                  <a:cubicBezTo>
                    <a:pt x="561" y="19030"/>
                    <a:pt x="3801" y="8895"/>
                    <a:pt x="9409" y="56"/>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5" name="Google Shape;1675;p27"/>
            <p:cNvSpPr/>
            <p:nvPr/>
          </p:nvSpPr>
          <p:spPr>
            <a:xfrm>
              <a:off x="5756201" y="3790822"/>
              <a:ext cx="108657" cy="56976"/>
            </a:xfrm>
            <a:custGeom>
              <a:avLst/>
              <a:gdLst/>
              <a:ahLst/>
              <a:cxnLst/>
              <a:rect l="l" t="t" r="r" b="b"/>
              <a:pathLst>
                <a:path w="108657" h="56976" extrusionOk="0">
                  <a:moveTo>
                    <a:pt x="314" y="0"/>
                  </a:moveTo>
                  <a:cubicBezTo>
                    <a:pt x="2025" y="10954"/>
                    <a:pt x="10769" y="13906"/>
                    <a:pt x="19322" y="19526"/>
                  </a:cubicBezTo>
                  <a:cubicBezTo>
                    <a:pt x="32152" y="27527"/>
                    <a:pt x="43462" y="39053"/>
                    <a:pt x="56862" y="45815"/>
                  </a:cubicBezTo>
                  <a:cubicBezTo>
                    <a:pt x="70262" y="52578"/>
                    <a:pt x="100009" y="58293"/>
                    <a:pt x="108657" y="42481"/>
                  </a:cubicBezTo>
                  <a:cubicBezTo>
                    <a:pt x="103906" y="63818"/>
                    <a:pt x="69122" y="57150"/>
                    <a:pt x="55912" y="50387"/>
                  </a:cubicBezTo>
                  <a:cubicBezTo>
                    <a:pt x="42701" y="43625"/>
                    <a:pt x="31677" y="32385"/>
                    <a:pt x="19037" y="24479"/>
                  </a:cubicBezTo>
                  <a:cubicBezTo>
                    <a:pt x="10008" y="18955"/>
                    <a:pt x="1170" y="16002"/>
                    <a:pt x="29" y="4572"/>
                  </a:cubicBezTo>
                  <a:cubicBezTo>
                    <a:pt x="-56" y="3038"/>
                    <a:pt x="48" y="1505"/>
                    <a:pt x="31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6" name="Google Shape;1676;p27"/>
            <p:cNvSpPr/>
            <p:nvPr/>
          </p:nvSpPr>
          <p:spPr>
            <a:xfrm>
              <a:off x="5454721" y="3387696"/>
              <a:ext cx="383168" cy="465480"/>
            </a:xfrm>
            <a:custGeom>
              <a:avLst/>
              <a:gdLst/>
              <a:ahLst/>
              <a:cxnLst/>
              <a:rect l="l" t="t" r="r" b="b"/>
              <a:pathLst>
                <a:path w="383168" h="465480" extrusionOk="0">
                  <a:moveTo>
                    <a:pt x="2995" y="32603"/>
                  </a:moveTo>
                  <a:cubicBezTo>
                    <a:pt x="-11546" y="123662"/>
                    <a:pt x="28845" y="157571"/>
                    <a:pt x="81306" y="177003"/>
                  </a:cubicBezTo>
                  <a:cubicBezTo>
                    <a:pt x="119321" y="190909"/>
                    <a:pt x="172922" y="212340"/>
                    <a:pt x="172922" y="212340"/>
                  </a:cubicBezTo>
                  <a:cubicBezTo>
                    <a:pt x="172922" y="212340"/>
                    <a:pt x="172162" y="232247"/>
                    <a:pt x="171782" y="277110"/>
                  </a:cubicBezTo>
                  <a:cubicBezTo>
                    <a:pt x="171782" y="316639"/>
                    <a:pt x="176534" y="460847"/>
                    <a:pt x="176534" y="460847"/>
                  </a:cubicBezTo>
                  <a:cubicBezTo>
                    <a:pt x="189231" y="467191"/>
                    <a:pt x="204199" y="467010"/>
                    <a:pt x="216735" y="460371"/>
                  </a:cubicBezTo>
                  <a:cubicBezTo>
                    <a:pt x="216735" y="460371"/>
                    <a:pt x="237833" y="349881"/>
                    <a:pt x="242395" y="300065"/>
                  </a:cubicBezTo>
                  <a:cubicBezTo>
                    <a:pt x="248477" y="232533"/>
                    <a:pt x="258837" y="188337"/>
                    <a:pt x="255320" y="173764"/>
                  </a:cubicBezTo>
                  <a:cubicBezTo>
                    <a:pt x="252279" y="161001"/>
                    <a:pt x="178625" y="124710"/>
                    <a:pt x="155245" y="105184"/>
                  </a:cubicBezTo>
                  <a:lnTo>
                    <a:pt x="309492" y="156428"/>
                  </a:lnTo>
                  <a:cubicBezTo>
                    <a:pt x="306460" y="173211"/>
                    <a:pt x="304968" y="190233"/>
                    <a:pt x="305025" y="207292"/>
                  </a:cubicBezTo>
                  <a:cubicBezTo>
                    <a:pt x="306451" y="260918"/>
                    <a:pt x="309397" y="376932"/>
                    <a:pt x="309397" y="376932"/>
                  </a:cubicBezTo>
                  <a:cubicBezTo>
                    <a:pt x="309397" y="376932"/>
                    <a:pt x="330590" y="392268"/>
                    <a:pt x="348647" y="376932"/>
                  </a:cubicBezTo>
                  <a:cubicBezTo>
                    <a:pt x="348647" y="376932"/>
                    <a:pt x="387518" y="147189"/>
                    <a:pt x="382766" y="116804"/>
                  </a:cubicBezTo>
                  <a:cubicBezTo>
                    <a:pt x="378299" y="88229"/>
                    <a:pt x="242300" y="28984"/>
                    <a:pt x="218351" y="8601"/>
                  </a:cubicBezTo>
                  <a:cubicBezTo>
                    <a:pt x="209902" y="1676"/>
                    <a:pt x="198896" y="-1267"/>
                    <a:pt x="188129" y="50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7" name="Google Shape;1677;p27"/>
            <p:cNvSpPr/>
            <p:nvPr/>
          </p:nvSpPr>
          <p:spPr>
            <a:xfrm>
              <a:off x="5486791" y="3077400"/>
              <a:ext cx="120860" cy="118150"/>
            </a:xfrm>
            <a:custGeom>
              <a:avLst/>
              <a:gdLst/>
              <a:ahLst/>
              <a:cxnLst/>
              <a:rect l="l" t="t" r="r" b="b"/>
              <a:pathLst>
                <a:path w="120860" h="118150" extrusionOk="0">
                  <a:moveTo>
                    <a:pt x="24622" y="0"/>
                  </a:moveTo>
                  <a:cubicBezTo>
                    <a:pt x="24622" y="0"/>
                    <a:pt x="26903" y="43434"/>
                    <a:pt x="25952" y="47625"/>
                  </a:cubicBezTo>
                  <a:cubicBezTo>
                    <a:pt x="25002" y="51816"/>
                    <a:pt x="6089" y="64198"/>
                    <a:pt x="577" y="68771"/>
                  </a:cubicBezTo>
                  <a:cubicBezTo>
                    <a:pt x="-4935" y="73343"/>
                    <a:pt x="30419" y="108299"/>
                    <a:pt x="48096" y="116396"/>
                  </a:cubicBezTo>
                  <a:cubicBezTo>
                    <a:pt x="65773" y="124492"/>
                    <a:pt x="119850" y="103441"/>
                    <a:pt x="120800" y="76581"/>
                  </a:cubicBezTo>
                  <a:cubicBezTo>
                    <a:pt x="121750" y="49721"/>
                    <a:pt x="111296" y="27146"/>
                    <a:pt x="103123" y="26003"/>
                  </a:cubicBezTo>
                  <a:cubicBezTo>
                    <a:pt x="94950" y="24860"/>
                    <a:pt x="24622" y="0"/>
                    <a:pt x="24622"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8" name="Google Shape;1678;p27"/>
            <p:cNvSpPr/>
            <p:nvPr/>
          </p:nvSpPr>
          <p:spPr>
            <a:xfrm>
              <a:off x="5455024" y="3093521"/>
              <a:ext cx="195218" cy="382396"/>
            </a:xfrm>
            <a:custGeom>
              <a:avLst/>
              <a:gdLst/>
              <a:ahLst/>
              <a:cxnLst/>
              <a:rect l="l" t="t" r="r" b="b"/>
              <a:pathLst>
                <a:path w="195218" h="382396" extrusionOk="0">
                  <a:moveTo>
                    <a:pt x="51542" y="38266"/>
                  </a:moveTo>
                  <a:cubicBezTo>
                    <a:pt x="51542" y="38266"/>
                    <a:pt x="83000" y="85129"/>
                    <a:pt x="126812" y="89510"/>
                  </a:cubicBezTo>
                  <a:cubicBezTo>
                    <a:pt x="140593" y="75890"/>
                    <a:pt x="141828" y="27312"/>
                    <a:pt x="122725" y="11786"/>
                  </a:cubicBezTo>
                  <a:cubicBezTo>
                    <a:pt x="122725" y="11786"/>
                    <a:pt x="140307" y="-2406"/>
                    <a:pt x="152282" y="357"/>
                  </a:cubicBezTo>
                  <a:cubicBezTo>
                    <a:pt x="165226" y="8176"/>
                    <a:pt x="174863" y="20473"/>
                    <a:pt x="179368" y="34932"/>
                  </a:cubicBezTo>
                  <a:cubicBezTo>
                    <a:pt x="190582" y="67184"/>
                    <a:pt x="195924" y="101188"/>
                    <a:pt x="195144" y="135326"/>
                  </a:cubicBezTo>
                  <a:cubicBezTo>
                    <a:pt x="194384" y="181332"/>
                    <a:pt x="195144" y="297251"/>
                    <a:pt x="195144" y="297251"/>
                  </a:cubicBezTo>
                  <a:cubicBezTo>
                    <a:pt x="189965" y="325073"/>
                    <a:pt x="173153" y="349343"/>
                    <a:pt x="148956" y="363926"/>
                  </a:cubicBezTo>
                  <a:cubicBezTo>
                    <a:pt x="117384" y="381795"/>
                    <a:pt x="80206" y="386938"/>
                    <a:pt x="44985" y="378309"/>
                  </a:cubicBezTo>
                  <a:cubicBezTo>
                    <a:pt x="27260" y="374527"/>
                    <a:pt x="12824" y="361687"/>
                    <a:pt x="6969" y="344495"/>
                  </a:cubicBezTo>
                  <a:cubicBezTo>
                    <a:pt x="8965" y="312300"/>
                    <a:pt x="21700" y="245911"/>
                    <a:pt x="16473" y="205335"/>
                  </a:cubicBezTo>
                  <a:cubicBezTo>
                    <a:pt x="11246" y="164758"/>
                    <a:pt x="2597" y="134564"/>
                    <a:pt x="412" y="101798"/>
                  </a:cubicBezTo>
                  <a:cubicBezTo>
                    <a:pt x="-1774" y="69032"/>
                    <a:pt x="4688" y="69603"/>
                    <a:pt x="21130" y="57983"/>
                  </a:cubicBezTo>
                  <a:cubicBezTo>
                    <a:pt x="30795" y="50715"/>
                    <a:pt x="40964" y="44124"/>
                    <a:pt x="51542" y="38266"/>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9" name="Google Shape;1679;p27"/>
            <p:cNvSpPr/>
            <p:nvPr/>
          </p:nvSpPr>
          <p:spPr>
            <a:xfrm>
              <a:off x="5481752" y="2955179"/>
              <a:ext cx="130450" cy="158871"/>
            </a:xfrm>
            <a:custGeom>
              <a:avLst/>
              <a:gdLst/>
              <a:ahLst/>
              <a:cxnLst/>
              <a:rect l="l" t="t" r="r" b="b"/>
              <a:pathLst>
                <a:path w="130450" h="158871" extrusionOk="0">
                  <a:moveTo>
                    <a:pt x="127645" y="57260"/>
                  </a:moveTo>
                  <a:lnTo>
                    <a:pt x="127645" y="57260"/>
                  </a:lnTo>
                  <a:cubicBezTo>
                    <a:pt x="122418" y="23542"/>
                    <a:pt x="98278" y="-1890"/>
                    <a:pt x="63590" y="110"/>
                  </a:cubicBezTo>
                  <a:cubicBezTo>
                    <a:pt x="26886" y="1739"/>
                    <a:pt x="-1559" y="32876"/>
                    <a:pt x="66" y="69662"/>
                  </a:cubicBezTo>
                  <a:cubicBezTo>
                    <a:pt x="1007" y="90912"/>
                    <a:pt x="11993" y="110438"/>
                    <a:pt x="29661" y="122221"/>
                  </a:cubicBezTo>
                  <a:cubicBezTo>
                    <a:pt x="30906" y="127336"/>
                    <a:pt x="32721" y="132289"/>
                    <a:pt x="35078" y="136985"/>
                  </a:cubicBezTo>
                  <a:cubicBezTo>
                    <a:pt x="47338" y="151367"/>
                    <a:pt x="84308" y="160226"/>
                    <a:pt x="94952" y="158702"/>
                  </a:cubicBezTo>
                  <a:cubicBezTo>
                    <a:pt x="107925" y="157502"/>
                    <a:pt x="118864" y="148538"/>
                    <a:pt x="122608" y="136032"/>
                  </a:cubicBezTo>
                  <a:cubicBezTo>
                    <a:pt x="134013" y="109172"/>
                    <a:pt x="130401" y="73834"/>
                    <a:pt x="127645" y="5726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0" name="Google Shape;1680;p27"/>
            <p:cNvSpPr/>
            <p:nvPr/>
          </p:nvSpPr>
          <p:spPr>
            <a:xfrm>
              <a:off x="5470442" y="2941583"/>
              <a:ext cx="136833" cy="135816"/>
            </a:xfrm>
            <a:custGeom>
              <a:avLst/>
              <a:gdLst/>
              <a:ahLst/>
              <a:cxnLst/>
              <a:rect l="l" t="t" r="r" b="b"/>
              <a:pathLst>
                <a:path w="136833" h="135816" extrusionOk="0">
                  <a:moveTo>
                    <a:pt x="40971" y="135817"/>
                  </a:moveTo>
                  <a:lnTo>
                    <a:pt x="40971" y="135817"/>
                  </a:lnTo>
                  <a:lnTo>
                    <a:pt x="44202" y="106480"/>
                  </a:lnTo>
                  <a:cubicBezTo>
                    <a:pt x="44202" y="106480"/>
                    <a:pt x="20253" y="44377"/>
                    <a:pt x="76800" y="56283"/>
                  </a:cubicBezTo>
                  <a:cubicBezTo>
                    <a:pt x="114150" y="64189"/>
                    <a:pt x="123464" y="67618"/>
                    <a:pt x="134868" y="42472"/>
                  </a:cubicBezTo>
                  <a:cubicBezTo>
                    <a:pt x="146273" y="17326"/>
                    <a:pt x="106357" y="-5153"/>
                    <a:pt x="58838" y="1038"/>
                  </a:cubicBezTo>
                  <a:cubicBezTo>
                    <a:pt x="24957" y="4638"/>
                    <a:pt x="-570" y="33575"/>
                    <a:pt x="10" y="67713"/>
                  </a:cubicBezTo>
                  <a:cubicBezTo>
                    <a:pt x="960" y="86001"/>
                    <a:pt x="5902" y="123434"/>
                    <a:pt x="40971" y="13581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1" name="Google Shape;1681;p27"/>
            <p:cNvSpPr/>
            <p:nvPr/>
          </p:nvSpPr>
          <p:spPr>
            <a:xfrm>
              <a:off x="5607306" y="3093878"/>
              <a:ext cx="63200" cy="92106"/>
            </a:xfrm>
            <a:custGeom>
              <a:avLst/>
              <a:gdLst/>
              <a:ahLst/>
              <a:cxnLst/>
              <a:rect l="l" t="t" r="r" b="b"/>
              <a:pathLst>
                <a:path w="63200" h="92106" extrusionOk="0">
                  <a:moveTo>
                    <a:pt x="40391" y="92107"/>
                  </a:moveTo>
                  <a:cubicBezTo>
                    <a:pt x="49030" y="91726"/>
                    <a:pt x="57184" y="88039"/>
                    <a:pt x="63200" y="81820"/>
                  </a:cubicBezTo>
                  <a:cubicBezTo>
                    <a:pt x="61965" y="65722"/>
                    <a:pt x="41437" y="4572"/>
                    <a:pt x="0" y="0"/>
                  </a:cubicBezTo>
                  <a:cubicBezTo>
                    <a:pt x="11310" y="7868"/>
                    <a:pt x="20281" y="18669"/>
                    <a:pt x="25945" y="31242"/>
                  </a:cubicBezTo>
                  <a:cubicBezTo>
                    <a:pt x="32322" y="51130"/>
                    <a:pt x="37150" y="71476"/>
                    <a:pt x="40391" y="9210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682" name="Google Shape;1682;p27"/>
            <p:cNvGrpSpPr/>
            <p:nvPr/>
          </p:nvGrpSpPr>
          <p:grpSpPr>
            <a:xfrm>
              <a:off x="2715952" y="2834463"/>
              <a:ext cx="319677" cy="242660"/>
              <a:chOff x="6621095" y="1452181"/>
              <a:chExt cx="330894" cy="250785"/>
            </a:xfrm>
          </p:grpSpPr>
          <p:sp>
            <p:nvSpPr>
              <p:cNvPr id="1683" name="Google Shape;1683;p2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4" name="Google Shape;1684;p2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5" name="Google Shape;1685;p2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6" name="Google Shape;1686;p2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7" name="Google Shape;1687;p2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88" name="Google Shape;1688;p27"/>
            <p:cNvGrpSpPr/>
            <p:nvPr/>
          </p:nvGrpSpPr>
          <p:grpSpPr>
            <a:xfrm flipH="1">
              <a:off x="5538041" y="3330111"/>
              <a:ext cx="319677" cy="242660"/>
              <a:chOff x="6621095" y="1452181"/>
              <a:chExt cx="330894" cy="250785"/>
            </a:xfrm>
          </p:grpSpPr>
          <p:sp>
            <p:nvSpPr>
              <p:cNvPr id="1689" name="Google Shape;1689;p2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0" name="Google Shape;1690;p2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1" name="Google Shape;1691;p2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2" name="Google Shape;1692;p2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3" name="Google Shape;1693;p2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694" name="Google Shape;1694;p27"/>
            <p:cNvSpPr/>
            <p:nvPr/>
          </p:nvSpPr>
          <p:spPr>
            <a:xfrm>
              <a:off x="5420536" y="3157173"/>
              <a:ext cx="148553" cy="414880"/>
            </a:xfrm>
            <a:custGeom>
              <a:avLst/>
              <a:gdLst/>
              <a:ahLst/>
              <a:cxnLst/>
              <a:rect l="l" t="t" r="r" b="b"/>
              <a:pathLst>
                <a:path w="148553" h="414880" extrusionOk="0">
                  <a:moveTo>
                    <a:pt x="136400" y="348280"/>
                  </a:moveTo>
                  <a:cubicBezTo>
                    <a:pt x="128531" y="343070"/>
                    <a:pt x="120339" y="338364"/>
                    <a:pt x="111880" y="334183"/>
                  </a:cubicBezTo>
                  <a:cubicBezTo>
                    <a:pt x="103897" y="331706"/>
                    <a:pt x="96646" y="327296"/>
                    <a:pt x="90782" y="321324"/>
                  </a:cubicBezTo>
                  <a:cubicBezTo>
                    <a:pt x="83084" y="313799"/>
                    <a:pt x="70444" y="285224"/>
                    <a:pt x="61510" y="257316"/>
                  </a:cubicBezTo>
                  <a:cubicBezTo>
                    <a:pt x="52463" y="225903"/>
                    <a:pt x="48861" y="193175"/>
                    <a:pt x="50866" y="160542"/>
                  </a:cubicBezTo>
                  <a:cubicBezTo>
                    <a:pt x="54667" y="121490"/>
                    <a:pt x="68733" y="66721"/>
                    <a:pt x="72345" y="44242"/>
                  </a:cubicBezTo>
                  <a:cubicBezTo>
                    <a:pt x="75956" y="21763"/>
                    <a:pt x="68638" y="12809"/>
                    <a:pt x="58184" y="4523"/>
                  </a:cubicBezTo>
                  <a:cubicBezTo>
                    <a:pt x="45924" y="-5002"/>
                    <a:pt x="29007" y="-907"/>
                    <a:pt x="20169" y="30621"/>
                  </a:cubicBezTo>
                  <a:cubicBezTo>
                    <a:pt x="8536" y="74188"/>
                    <a:pt x="1779" y="118908"/>
                    <a:pt x="21" y="163971"/>
                  </a:cubicBezTo>
                  <a:cubicBezTo>
                    <a:pt x="-369" y="197480"/>
                    <a:pt x="4772" y="230817"/>
                    <a:pt x="15227" y="262650"/>
                  </a:cubicBezTo>
                  <a:cubicBezTo>
                    <a:pt x="24597" y="289882"/>
                    <a:pt x="37200" y="315876"/>
                    <a:pt x="52767" y="340088"/>
                  </a:cubicBezTo>
                  <a:cubicBezTo>
                    <a:pt x="57138" y="347423"/>
                    <a:pt x="58469" y="353899"/>
                    <a:pt x="65026" y="368663"/>
                  </a:cubicBezTo>
                  <a:cubicBezTo>
                    <a:pt x="71365" y="383456"/>
                    <a:pt x="81135" y="396524"/>
                    <a:pt x="93538" y="406763"/>
                  </a:cubicBezTo>
                  <a:cubicBezTo>
                    <a:pt x="104562" y="414764"/>
                    <a:pt x="109694" y="415812"/>
                    <a:pt x="112545" y="414288"/>
                  </a:cubicBezTo>
                  <a:cubicBezTo>
                    <a:pt x="115397" y="412764"/>
                    <a:pt x="115206" y="408859"/>
                    <a:pt x="110550" y="404763"/>
                  </a:cubicBezTo>
                  <a:cubicBezTo>
                    <a:pt x="102747" y="398676"/>
                    <a:pt x="96123" y="391218"/>
                    <a:pt x="90972" y="382760"/>
                  </a:cubicBezTo>
                  <a:cubicBezTo>
                    <a:pt x="90972" y="382760"/>
                    <a:pt x="100476" y="392285"/>
                    <a:pt x="106843" y="397715"/>
                  </a:cubicBezTo>
                  <a:cubicBezTo>
                    <a:pt x="112422" y="402401"/>
                    <a:pt x="118590" y="406335"/>
                    <a:pt x="125186" y="409430"/>
                  </a:cubicBezTo>
                  <a:cubicBezTo>
                    <a:pt x="131648" y="412288"/>
                    <a:pt x="140582" y="406858"/>
                    <a:pt x="136020" y="402477"/>
                  </a:cubicBezTo>
                  <a:cubicBezTo>
                    <a:pt x="131458" y="398096"/>
                    <a:pt x="126516" y="396000"/>
                    <a:pt x="117678" y="388094"/>
                  </a:cubicBezTo>
                  <a:cubicBezTo>
                    <a:pt x="112774" y="383894"/>
                    <a:pt x="108373" y="379131"/>
                    <a:pt x="104562" y="373902"/>
                  </a:cubicBezTo>
                  <a:cubicBezTo>
                    <a:pt x="111044" y="378798"/>
                    <a:pt x="117905" y="383160"/>
                    <a:pt x="125090" y="386951"/>
                  </a:cubicBezTo>
                  <a:cubicBezTo>
                    <a:pt x="130783" y="390485"/>
                    <a:pt x="137407" y="392247"/>
                    <a:pt x="144098" y="391999"/>
                  </a:cubicBezTo>
                  <a:cubicBezTo>
                    <a:pt x="147424" y="391999"/>
                    <a:pt x="151606" y="387142"/>
                    <a:pt x="145238" y="382474"/>
                  </a:cubicBezTo>
                  <a:cubicBezTo>
                    <a:pt x="136476" y="377979"/>
                    <a:pt x="128303" y="372416"/>
                    <a:pt x="120909" y="365901"/>
                  </a:cubicBezTo>
                  <a:cubicBezTo>
                    <a:pt x="113876" y="358852"/>
                    <a:pt x="109884" y="352947"/>
                    <a:pt x="111880" y="352852"/>
                  </a:cubicBezTo>
                  <a:cubicBezTo>
                    <a:pt x="113876" y="352757"/>
                    <a:pt x="117678" y="357043"/>
                    <a:pt x="125851" y="359710"/>
                  </a:cubicBezTo>
                  <a:cubicBezTo>
                    <a:pt x="134024" y="362377"/>
                    <a:pt x="142958" y="359710"/>
                    <a:pt x="144003" y="355423"/>
                  </a:cubicBezTo>
                  <a:cubicBezTo>
                    <a:pt x="145048" y="351137"/>
                    <a:pt x="144098" y="352090"/>
                    <a:pt x="136400" y="34828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5" name="Google Shape;1695;p27"/>
            <p:cNvSpPr/>
            <p:nvPr/>
          </p:nvSpPr>
          <p:spPr>
            <a:xfrm>
              <a:off x="5414664" y="3153198"/>
              <a:ext cx="85059" cy="115922"/>
            </a:xfrm>
            <a:custGeom>
              <a:avLst/>
              <a:gdLst/>
              <a:ahLst/>
              <a:cxnLst/>
              <a:rect l="l" t="t" r="r" b="b"/>
              <a:pathLst>
                <a:path w="85059" h="115922" extrusionOk="0">
                  <a:moveTo>
                    <a:pt x="0" y="92413"/>
                  </a:moveTo>
                  <a:cubicBezTo>
                    <a:pt x="0" y="92413"/>
                    <a:pt x="30792" y="123179"/>
                    <a:pt x="67382" y="114320"/>
                  </a:cubicBezTo>
                  <a:cubicBezTo>
                    <a:pt x="72609" y="110796"/>
                    <a:pt x="85059" y="38882"/>
                    <a:pt x="85059" y="38882"/>
                  </a:cubicBezTo>
                  <a:cubicBezTo>
                    <a:pt x="85059" y="38882"/>
                    <a:pt x="85059" y="-1027"/>
                    <a:pt x="54647" y="20"/>
                  </a:cubicBezTo>
                  <a:cubicBezTo>
                    <a:pt x="24235" y="1068"/>
                    <a:pt x="0" y="92413"/>
                    <a:pt x="0" y="92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p19"/>
          <p:cNvSpPr txBox="1">
            <a:spLocks noGrp="1"/>
          </p:cNvSpPr>
          <p:nvPr>
            <p:ph type="body" idx="1"/>
          </p:nvPr>
        </p:nvSpPr>
        <p:spPr>
          <a:xfrm>
            <a:off x="674365" y="948903"/>
            <a:ext cx="6351999" cy="4370104"/>
          </a:xfrm>
          <a:prstGeom prst="rect">
            <a:avLst/>
          </a:prstGeom>
        </p:spPr>
        <p:txBody>
          <a:bodyPr spcFirstLastPara="1" wrap="square" lIns="0" tIns="0" rIns="0" bIns="0" anchor="t" anchorCtr="0">
            <a:noAutofit/>
          </a:bodyPr>
          <a:lstStyle/>
          <a:p>
            <a:pPr marL="0" lvl="0" indent="0" algn="just">
              <a:buNone/>
            </a:pPr>
            <a:r>
              <a:rPr lang="es-MX" sz="2000" dirty="0" smtClean="0"/>
              <a:t>Las cifras anteriores  </a:t>
            </a:r>
            <a:r>
              <a:rPr lang="es-MX" sz="2000" dirty="0"/>
              <a:t>ilustra perfectamente la enorme importancia que administraciones, empresas y organizaciones están otorgando al Análisis Predictivo. Esta tendencia al uso del Análisis Predictivo es consecuencia de la nueva cultura que se ha generalizado con respecto a los datos. La capacidad real de almacenar y procesar grandes conjuntos de datos, ligada a los avances experimentados por las TI, ha permitido generar archivos masivos de datos de todo tipo, susceptibles de ser analizados en busca de tendencias.</a:t>
            </a:r>
            <a:endParaRPr sz="2000" dirty="0"/>
          </a:p>
        </p:txBody>
      </p:sp>
      <p:sp>
        <p:nvSpPr>
          <p:cNvPr id="860" name="Google Shape;860;p19"/>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5</a:t>
            </a:fld>
            <a:endParaRPr/>
          </a:p>
        </p:txBody>
      </p:sp>
      <p:grpSp>
        <p:nvGrpSpPr>
          <p:cNvPr id="138" name="Google Shape;348;p13"/>
          <p:cNvGrpSpPr/>
          <p:nvPr/>
        </p:nvGrpSpPr>
        <p:grpSpPr>
          <a:xfrm>
            <a:off x="6867549" y="0"/>
            <a:ext cx="2238376" cy="1247787"/>
            <a:chOff x="6986665" y="3298709"/>
            <a:chExt cx="1817809" cy="1077669"/>
          </a:xfrm>
        </p:grpSpPr>
        <p:sp>
          <p:nvSpPr>
            <p:cNvPr id="13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20"/>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p>
            <a:pPr lvl="0"/>
            <a:r>
              <a:rPr lang="es-MX" dirty="0"/>
              <a:t>ANALISIS PREDICTIVO</a:t>
            </a:r>
            <a:endParaRPr dirty="0"/>
          </a:p>
        </p:txBody>
      </p:sp>
      <p:sp>
        <p:nvSpPr>
          <p:cNvPr id="998" name="Google Shape;998;p20"/>
          <p:cNvSpPr txBox="1">
            <a:spLocks noGrp="1"/>
          </p:cNvSpPr>
          <p:nvPr>
            <p:ph type="body" idx="1"/>
          </p:nvPr>
        </p:nvSpPr>
        <p:spPr>
          <a:xfrm>
            <a:off x="457200" y="1995750"/>
            <a:ext cx="2563500" cy="2679000"/>
          </a:xfrm>
          <a:prstGeom prst="rect">
            <a:avLst/>
          </a:prstGeom>
        </p:spPr>
        <p:txBody>
          <a:bodyPr spcFirstLastPara="1" wrap="square" lIns="0" tIns="0" rIns="0" bIns="0" anchor="t" anchorCtr="0">
            <a:noAutofit/>
          </a:bodyPr>
          <a:lstStyle/>
          <a:p>
            <a:pPr marL="0" lvl="0" indent="0">
              <a:buNone/>
            </a:pPr>
            <a:r>
              <a:rPr lang="es-MX" dirty="0"/>
              <a:t>Para llevar a cabo el análisis predictivo es indispensable disponer de una considerable cantidad de datos, tanto actuales como pasados, para poder establecer patrones de comportamiento y así inducir conocimiento.</a:t>
            </a:r>
            <a:endParaRPr dirty="0"/>
          </a:p>
        </p:txBody>
      </p:sp>
      <p:sp>
        <p:nvSpPr>
          <p:cNvPr id="999" name="Google Shape;999;p20"/>
          <p:cNvSpPr txBox="1">
            <a:spLocks noGrp="1"/>
          </p:cNvSpPr>
          <p:nvPr>
            <p:ph type="body" idx="2"/>
          </p:nvPr>
        </p:nvSpPr>
        <p:spPr>
          <a:xfrm>
            <a:off x="3290250" y="1995750"/>
            <a:ext cx="2563500" cy="2679000"/>
          </a:xfrm>
          <a:prstGeom prst="rect">
            <a:avLst/>
          </a:prstGeom>
        </p:spPr>
        <p:txBody>
          <a:bodyPr spcFirstLastPara="1" wrap="square" lIns="0" tIns="0" rIns="0" bIns="0" anchor="t" anchorCtr="0">
            <a:noAutofit/>
          </a:bodyPr>
          <a:lstStyle/>
          <a:p>
            <a:pPr marL="0" lvl="0" indent="0">
              <a:buNone/>
            </a:pPr>
            <a:r>
              <a:rPr lang="es-MX" dirty="0"/>
              <a:t>Los datos son la fuente de la que se obtienen las variables, las relaciones entre ellas, el conocimiento inducido o los patrones de comportamiento identificados, convirtiéndose en un elemento vital de todo análisis predictivo. </a:t>
            </a:r>
            <a:endParaRPr dirty="0"/>
          </a:p>
        </p:txBody>
      </p:sp>
      <p:sp>
        <p:nvSpPr>
          <p:cNvPr id="1001" name="Google Shape;1001;p2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6</a:t>
            </a:fld>
            <a:endParaRPr/>
          </a:p>
        </p:txBody>
      </p:sp>
      <p:grpSp>
        <p:nvGrpSpPr>
          <p:cNvPr id="8" name="Google Shape;2322;p37"/>
          <p:cNvGrpSpPr/>
          <p:nvPr/>
        </p:nvGrpSpPr>
        <p:grpSpPr>
          <a:xfrm>
            <a:off x="6224775" y="126958"/>
            <a:ext cx="2547750" cy="2654342"/>
            <a:chOff x="1926580" y="602477"/>
            <a:chExt cx="4456273" cy="4762466"/>
          </a:xfrm>
        </p:grpSpPr>
        <p:sp>
          <p:nvSpPr>
            <p:cNvPr id="9" name="Google Shape;2323;p37"/>
            <p:cNvSpPr/>
            <p:nvPr/>
          </p:nvSpPr>
          <p:spPr>
            <a:xfrm>
              <a:off x="4352367" y="1409287"/>
              <a:ext cx="1407834" cy="1779317"/>
            </a:xfrm>
            <a:custGeom>
              <a:avLst/>
              <a:gdLst/>
              <a:ahLst/>
              <a:cxnLst/>
              <a:rect l="l" t="t" r="r" b="b"/>
              <a:pathLst>
                <a:path w="1407834" h="1779317" extrusionOk="0">
                  <a:moveTo>
                    <a:pt x="1367440" y="1774437"/>
                  </a:moveTo>
                  <a:lnTo>
                    <a:pt x="40490" y="1006627"/>
                  </a:lnTo>
                  <a:cubicBezTo>
                    <a:pt x="18059" y="993768"/>
                    <a:pt x="0" y="959002"/>
                    <a:pt x="0" y="929188"/>
                  </a:cubicBezTo>
                  <a:lnTo>
                    <a:pt x="0" y="35458"/>
                  </a:lnTo>
                  <a:cubicBezTo>
                    <a:pt x="0" y="5645"/>
                    <a:pt x="18059" y="-8071"/>
                    <a:pt x="40490" y="4883"/>
                  </a:cubicBezTo>
                  <a:lnTo>
                    <a:pt x="1367440" y="772598"/>
                  </a:lnTo>
                  <a:cubicBezTo>
                    <a:pt x="1389776" y="785551"/>
                    <a:pt x="1407835" y="820223"/>
                    <a:pt x="1407835" y="850131"/>
                  </a:cubicBezTo>
                  <a:lnTo>
                    <a:pt x="1407835" y="1743767"/>
                  </a:lnTo>
                  <a:cubicBezTo>
                    <a:pt x="1407835" y="1773675"/>
                    <a:pt x="1389776" y="1787391"/>
                    <a:pt x="1367440" y="177443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2324;p37"/>
            <p:cNvSpPr/>
            <p:nvPr/>
          </p:nvSpPr>
          <p:spPr>
            <a:xfrm>
              <a:off x="4492846" y="1745654"/>
              <a:ext cx="1118701" cy="793785"/>
            </a:xfrm>
            <a:custGeom>
              <a:avLst/>
              <a:gdLst/>
              <a:ahLst/>
              <a:cxnLst/>
              <a:rect l="l" t="t" r="r" b="b"/>
              <a:pathLst>
                <a:path w="1118701" h="793785" extrusionOk="0">
                  <a:moveTo>
                    <a:pt x="1073650" y="788370"/>
                  </a:moveTo>
                  <a:lnTo>
                    <a:pt x="45147" y="193344"/>
                  </a:lnTo>
                  <a:cubicBezTo>
                    <a:pt x="20245" y="178866"/>
                    <a:pt x="0" y="140194"/>
                    <a:pt x="0" y="106952"/>
                  </a:cubicBezTo>
                  <a:lnTo>
                    <a:pt x="0" y="39610"/>
                  </a:lnTo>
                  <a:cubicBezTo>
                    <a:pt x="0" y="6273"/>
                    <a:pt x="20245" y="-8967"/>
                    <a:pt x="45147" y="5415"/>
                  </a:cubicBezTo>
                  <a:lnTo>
                    <a:pt x="1073650" y="600442"/>
                  </a:lnTo>
                  <a:cubicBezTo>
                    <a:pt x="1098552" y="614825"/>
                    <a:pt x="1118702" y="653496"/>
                    <a:pt x="1118702" y="686834"/>
                  </a:cubicBezTo>
                  <a:lnTo>
                    <a:pt x="1118702" y="754176"/>
                  </a:lnTo>
                  <a:cubicBezTo>
                    <a:pt x="1118702" y="787513"/>
                    <a:pt x="1098552" y="802753"/>
                    <a:pt x="1073650" y="78837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2325;p37"/>
            <p:cNvSpPr/>
            <p:nvPr/>
          </p:nvSpPr>
          <p:spPr>
            <a:xfrm>
              <a:off x="3766118" y="879295"/>
              <a:ext cx="2497551" cy="3394041"/>
            </a:xfrm>
            <a:custGeom>
              <a:avLst/>
              <a:gdLst/>
              <a:ahLst/>
              <a:cxnLst/>
              <a:rect l="l" t="t" r="r" b="b"/>
              <a:pathLst>
                <a:path w="2497551" h="3394041" extrusionOk="0">
                  <a:moveTo>
                    <a:pt x="2437193" y="3386756"/>
                  </a:moveTo>
                  <a:lnTo>
                    <a:pt x="60355" y="2011346"/>
                  </a:lnTo>
                  <a:cubicBezTo>
                    <a:pt x="26993" y="1992296"/>
                    <a:pt x="0" y="1940289"/>
                    <a:pt x="0" y="1895808"/>
                  </a:cubicBezTo>
                  <a:lnTo>
                    <a:pt x="0" y="53006"/>
                  </a:lnTo>
                  <a:cubicBezTo>
                    <a:pt x="0" y="8429"/>
                    <a:pt x="26993" y="-12050"/>
                    <a:pt x="60355" y="7286"/>
                  </a:cubicBezTo>
                  <a:lnTo>
                    <a:pt x="2437193" y="1382696"/>
                  </a:lnTo>
                  <a:cubicBezTo>
                    <a:pt x="2470554" y="1401746"/>
                    <a:pt x="2497548" y="1453752"/>
                    <a:pt x="2497548" y="1498234"/>
                  </a:cubicBezTo>
                  <a:lnTo>
                    <a:pt x="2497548" y="3341036"/>
                  </a:lnTo>
                  <a:cubicBezTo>
                    <a:pt x="2497928" y="3385613"/>
                    <a:pt x="2470934" y="3406092"/>
                    <a:pt x="2437193" y="338675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326;p37"/>
            <p:cNvSpPr/>
            <p:nvPr/>
          </p:nvSpPr>
          <p:spPr>
            <a:xfrm>
              <a:off x="3744257" y="892344"/>
              <a:ext cx="2498022" cy="3393845"/>
            </a:xfrm>
            <a:custGeom>
              <a:avLst/>
              <a:gdLst/>
              <a:ahLst/>
              <a:cxnLst/>
              <a:rect l="l" t="t" r="r" b="b"/>
              <a:pathLst>
                <a:path w="2498022" h="3393845" extrusionOk="0">
                  <a:moveTo>
                    <a:pt x="2437668" y="3386756"/>
                  </a:moveTo>
                  <a:lnTo>
                    <a:pt x="60450" y="2010965"/>
                  </a:lnTo>
                  <a:cubicBezTo>
                    <a:pt x="27088" y="1991915"/>
                    <a:pt x="0" y="1939908"/>
                    <a:pt x="0" y="1895331"/>
                  </a:cubicBezTo>
                  <a:lnTo>
                    <a:pt x="0" y="53006"/>
                  </a:lnTo>
                  <a:cubicBezTo>
                    <a:pt x="0" y="8429"/>
                    <a:pt x="27088" y="-12050"/>
                    <a:pt x="60450" y="7286"/>
                  </a:cubicBezTo>
                  <a:lnTo>
                    <a:pt x="2437668" y="1382696"/>
                  </a:lnTo>
                  <a:cubicBezTo>
                    <a:pt x="2471030" y="1401746"/>
                    <a:pt x="2498023" y="1453752"/>
                    <a:pt x="2498023" y="1498329"/>
                  </a:cubicBezTo>
                  <a:lnTo>
                    <a:pt x="2498023" y="3340655"/>
                  </a:lnTo>
                  <a:cubicBezTo>
                    <a:pt x="2498023" y="3385136"/>
                    <a:pt x="2471030" y="3405806"/>
                    <a:pt x="2437668" y="3386756"/>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2327;p37"/>
            <p:cNvSpPr/>
            <p:nvPr/>
          </p:nvSpPr>
          <p:spPr>
            <a:xfrm>
              <a:off x="3740075" y="894303"/>
              <a:ext cx="2498022" cy="3394082"/>
            </a:xfrm>
            <a:custGeom>
              <a:avLst/>
              <a:gdLst/>
              <a:ahLst/>
              <a:cxnLst/>
              <a:rect l="l" t="t" r="r" b="b"/>
              <a:pathLst>
                <a:path w="2498022" h="3394082" extrusionOk="0">
                  <a:moveTo>
                    <a:pt x="2437668" y="3386797"/>
                  </a:moveTo>
                  <a:lnTo>
                    <a:pt x="60450" y="2011387"/>
                  </a:lnTo>
                  <a:cubicBezTo>
                    <a:pt x="27088" y="1992337"/>
                    <a:pt x="0" y="1940330"/>
                    <a:pt x="0" y="1895753"/>
                  </a:cubicBezTo>
                  <a:lnTo>
                    <a:pt x="0" y="52951"/>
                  </a:lnTo>
                  <a:cubicBezTo>
                    <a:pt x="0" y="8470"/>
                    <a:pt x="27088" y="-12009"/>
                    <a:pt x="60450" y="7231"/>
                  </a:cubicBezTo>
                  <a:lnTo>
                    <a:pt x="2437668" y="1382641"/>
                  </a:lnTo>
                  <a:cubicBezTo>
                    <a:pt x="2470935" y="1401691"/>
                    <a:pt x="2498023" y="1453698"/>
                    <a:pt x="2498023" y="1498275"/>
                  </a:cubicBezTo>
                  <a:lnTo>
                    <a:pt x="2498023" y="3341077"/>
                  </a:lnTo>
                  <a:cubicBezTo>
                    <a:pt x="2498023" y="3385654"/>
                    <a:pt x="2470935" y="3406132"/>
                    <a:pt x="2437668" y="3386797"/>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2328;p37"/>
            <p:cNvSpPr/>
            <p:nvPr/>
          </p:nvSpPr>
          <p:spPr>
            <a:xfrm>
              <a:off x="3770110" y="934160"/>
              <a:ext cx="2435672" cy="3234830"/>
            </a:xfrm>
            <a:custGeom>
              <a:avLst/>
              <a:gdLst/>
              <a:ahLst/>
              <a:cxnLst/>
              <a:rect l="l" t="t" r="r" b="b"/>
              <a:pathLst>
                <a:path w="2435672" h="3234830" extrusionOk="0">
                  <a:moveTo>
                    <a:pt x="2435292" y="3234830"/>
                  </a:moveTo>
                  <a:lnTo>
                    <a:pt x="0" y="1825988"/>
                  </a:lnTo>
                  <a:lnTo>
                    <a:pt x="1426" y="20714"/>
                  </a:lnTo>
                  <a:cubicBezTo>
                    <a:pt x="1426" y="2236"/>
                    <a:pt x="14352" y="-5289"/>
                    <a:pt x="29940" y="3950"/>
                  </a:cubicBezTo>
                  <a:lnTo>
                    <a:pt x="2407158" y="1379360"/>
                  </a:lnTo>
                  <a:cubicBezTo>
                    <a:pt x="2424086" y="1390600"/>
                    <a:pt x="2434674" y="1409231"/>
                    <a:pt x="2435672" y="142955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2329;p37"/>
            <p:cNvSpPr/>
            <p:nvPr/>
          </p:nvSpPr>
          <p:spPr>
            <a:xfrm>
              <a:off x="3770110" y="934160"/>
              <a:ext cx="2435006" cy="3234925"/>
            </a:xfrm>
            <a:custGeom>
              <a:avLst/>
              <a:gdLst/>
              <a:ahLst/>
              <a:cxnLst/>
              <a:rect l="l" t="t" r="r" b="b"/>
              <a:pathLst>
                <a:path w="2435006" h="3234925" extrusionOk="0">
                  <a:moveTo>
                    <a:pt x="2434532" y="3234926"/>
                  </a:moveTo>
                  <a:lnTo>
                    <a:pt x="0" y="1826083"/>
                  </a:lnTo>
                  <a:lnTo>
                    <a:pt x="760" y="20714"/>
                  </a:lnTo>
                  <a:cubicBezTo>
                    <a:pt x="760" y="2236"/>
                    <a:pt x="13687" y="-5289"/>
                    <a:pt x="29274" y="3950"/>
                  </a:cubicBezTo>
                  <a:lnTo>
                    <a:pt x="2406493" y="1379360"/>
                  </a:lnTo>
                  <a:cubicBezTo>
                    <a:pt x="2423411" y="1390609"/>
                    <a:pt x="2433990" y="1409240"/>
                    <a:pt x="2435007" y="142955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2330;p37"/>
            <p:cNvSpPr/>
            <p:nvPr/>
          </p:nvSpPr>
          <p:spPr>
            <a:xfrm>
              <a:off x="6215951" y="4191660"/>
              <a:ext cx="26328" cy="93440"/>
            </a:xfrm>
            <a:custGeom>
              <a:avLst/>
              <a:gdLst/>
              <a:ahLst/>
              <a:cxnLst/>
              <a:rect l="l" t="t" r="r" b="b"/>
              <a:pathLst>
                <a:path w="26328" h="93440" extrusionOk="0">
                  <a:moveTo>
                    <a:pt x="0" y="93440"/>
                  </a:moveTo>
                  <a:lnTo>
                    <a:pt x="26328" y="78200"/>
                  </a:lnTo>
                  <a:lnTo>
                    <a:pt x="14922" y="0"/>
                  </a:lnTo>
                  <a:lnTo>
                    <a:pt x="0" y="9344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2331;p37"/>
            <p:cNvSpPr/>
            <p:nvPr/>
          </p:nvSpPr>
          <p:spPr>
            <a:xfrm>
              <a:off x="3761840" y="882675"/>
              <a:ext cx="63206" cy="27150"/>
            </a:xfrm>
            <a:custGeom>
              <a:avLst/>
              <a:gdLst/>
              <a:ahLst/>
              <a:cxnLst/>
              <a:rect l="l" t="t" r="r" b="b"/>
              <a:pathLst>
                <a:path w="63206" h="27150" extrusionOk="0">
                  <a:moveTo>
                    <a:pt x="0" y="15049"/>
                  </a:moveTo>
                  <a:lnTo>
                    <a:pt x="25948" y="0"/>
                  </a:lnTo>
                  <a:lnTo>
                    <a:pt x="63206" y="21336"/>
                  </a:lnTo>
                  <a:cubicBezTo>
                    <a:pt x="63206" y="21336"/>
                    <a:pt x="23477" y="27337"/>
                    <a:pt x="22526" y="27146"/>
                  </a:cubicBezTo>
                  <a:cubicBezTo>
                    <a:pt x="21576" y="26956"/>
                    <a:pt x="0" y="15049"/>
                    <a:pt x="0" y="15049"/>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2332;p37"/>
            <p:cNvSpPr/>
            <p:nvPr/>
          </p:nvSpPr>
          <p:spPr>
            <a:xfrm>
              <a:off x="1985051" y="2961416"/>
              <a:ext cx="4154298" cy="2403527"/>
            </a:xfrm>
            <a:custGeom>
              <a:avLst/>
              <a:gdLst/>
              <a:ahLst/>
              <a:cxnLst/>
              <a:rect l="l" t="t" r="r" b="b"/>
              <a:pathLst>
                <a:path w="4154298" h="2403527" extrusionOk="0">
                  <a:moveTo>
                    <a:pt x="2399727" y="2390484"/>
                  </a:moveTo>
                  <a:lnTo>
                    <a:pt x="22508" y="1015074"/>
                  </a:lnTo>
                  <a:cubicBezTo>
                    <a:pt x="-10853" y="996024"/>
                    <a:pt x="-6671" y="962115"/>
                    <a:pt x="32013" y="939826"/>
                  </a:cubicBezTo>
                  <a:lnTo>
                    <a:pt x="1624524" y="18378"/>
                  </a:lnTo>
                  <a:cubicBezTo>
                    <a:pt x="1662543" y="-3815"/>
                    <a:pt x="1721282" y="-6292"/>
                    <a:pt x="1754548" y="13044"/>
                  </a:cubicBezTo>
                  <a:lnTo>
                    <a:pt x="4131861" y="1388454"/>
                  </a:lnTo>
                  <a:cubicBezTo>
                    <a:pt x="4165128" y="1407504"/>
                    <a:pt x="4160946" y="1441413"/>
                    <a:pt x="4122357" y="1463701"/>
                  </a:cubicBezTo>
                  <a:lnTo>
                    <a:pt x="2529751" y="2385150"/>
                  </a:lnTo>
                  <a:cubicBezTo>
                    <a:pt x="2491257" y="2407343"/>
                    <a:pt x="2432993" y="2409820"/>
                    <a:pt x="2399727" y="23904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2333;p37"/>
            <p:cNvSpPr/>
            <p:nvPr/>
          </p:nvSpPr>
          <p:spPr>
            <a:xfrm>
              <a:off x="2036757" y="2930659"/>
              <a:ext cx="4154369" cy="2403042"/>
            </a:xfrm>
            <a:custGeom>
              <a:avLst/>
              <a:gdLst/>
              <a:ahLst/>
              <a:cxnLst/>
              <a:rect l="l" t="t" r="r" b="b"/>
              <a:pathLst>
                <a:path w="4154369" h="2403042" extrusionOk="0">
                  <a:moveTo>
                    <a:pt x="2399917" y="2389999"/>
                  </a:moveTo>
                  <a:lnTo>
                    <a:pt x="22508" y="1015065"/>
                  </a:lnTo>
                  <a:cubicBezTo>
                    <a:pt x="-10853" y="996015"/>
                    <a:pt x="-6671" y="962106"/>
                    <a:pt x="32013" y="939818"/>
                  </a:cubicBezTo>
                  <a:lnTo>
                    <a:pt x="1624524" y="18464"/>
                  </a:lnTo>
                  <a:cubicBezTo>
                    <a:pt x="1662543" y="-3824"/>
                    <a:pt x="1721282" y="-6301"/>
                    <a:pt x="1754643" y="13035"/>
                  </a:cubicBezTo>
                  <a:lnTo>
                    <a:pt x="4131861" y="1388445"/>
                  </a:lnTo>
                  <a:cubicBezTo>
                    <a:pt x="4165223" y="1407495"/>
                    <a:pt x="4161041" y="1441404"/>
                    <a:pt x="4122357" y="1463693"/>
                  </a:cubicBezTo>
                  <a:lnTo>
                    <a:pt x="2530036" y="2384665"/>
                  </a:lnTo>
                  <a:cubicBezTo>
                    <a:pt x="2491542" y="2406858"/>
                    <a:pt x="2433278" y="2409335"/>
                    <a:pt x="2399917" y="2389999"/>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334;p37"/>
            <p:cNvSpPr/>
            <p:nvPr/>
          </p:nvSpPr>
          <p:spPr>
            <a:xfrm>
              <a:off x="2036929" y="3869239"/>
              <a:ext cx="50374" cy="44958"/>
            </a:xfrm>
            <a:custGeom>
              <a:avLst/>
              <a:gdLst/>
              <a:ahLst/>
              <a:cxnLst/>
              <a:rect l="l" t="t" r="r" b="b"/>
              <a:pathLst>
                <a:path w="50374" h="44958" extrusionOk="0">
                  <a:moveTo>
                    <a:pt x="0" y="44958"/>
                  </a:moveTo>
                  <a:lnTo>
                    <a:pt x="0" y="0"/>
                  </a:lnTo>
                  <a:lnTo>
                    <a:pt x="50375" y="21146"/>
                  </a:lnTo>
                  <a:lnTo>
                    <a:pt x="0" y="4495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335;p37"/>
            <p:cNvSpPr/>
            <p:nvPr/>
          </p:nvSpPr>
          <p:spPr>
            <a:xfrm>
              <a:off x="6153886" y="4308341"/>
              <a:ext cx="37258" cy="49244"/>
            </a:xfrm>
            <a:custGeom>
              <a:avLst/>
              <a:gdLst/>
              <a:ahLst/>
              <a:cxnLst/>
              <a:rect l="l" t="t" r="r" b="b"/>
              <a:pathLst>
                <a:path w="37258" h="49244" extrusionOk="0">
                  <a:moveTo>
                    <a:pt x="37259" y="43910"/>
                  </a:moveTo>
                  <a:lnTo>
                    <a:pt x="37259" y="0"/>
                  </a:lnTo>
                  <a:lnTo>
                    <a:pt x="0" y="12859"/>
                  </a:lnTo>
                  <a:lnTo>
                    <a:pt x="24712" y="49244"/>
                  </a:lnTo>
                  <a:lnTo>
                    <a:pt x="37259" y="4391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336;p37"/>
            <p:cNvSpPr/>
            <p:nvPr/>
          </p:nvSpPr>
          <p:spPr>
            <a:xfrm>
              <a:off x="2036757" y="2892519"/>
              <a:ext cx="4154369" cy="2403360"/>
            </a:xfrm>
            <a:custGeom>
              <a:avLst/>
              <a:gdLst/>
              <a:ahLst/>
              <a:cxnLst/>
              <a:rect l="l" t="t" r="r" b="b"/>
              <a:pathLst>
                <a:path w="4154369" h="2403360" extrusionOk="0">
                  <a:moveTo>
                    <a:pt x="2399917" y="2390326"/>
                  </a:moveTo>
                  <a:lnTo>
                    <a:pt x="22508" y="1015106"/>
                  </a:lnTo>
                  <a:cubicBezTo>
                    <a:pt x="-10853" y="996056"/>
                    <a:pt x="-6671" y="962147"/>
                    <a:pt x="32013" y="939859"/>
                  </a:cubicBezTo>
                  <a:lnTo>
                    <a:pt x="1624524" y="18410"/>
                  </a:lnTo>
                  <a:cubicBezTo>
                    <a:pt x="1662543" y="-3879"/>
                    <a:pt x="1721282" y="-6260"/>
                    <a:pt x="1754643" y="13076"/>
                  </a:cubicBezTo>
                  <a:lnTo>
                    <a:pt x="4131861" y="1388486"/>
                  </a:lnTo>
                  <a:cubicBezTo>
                    <a:pt x="4165223" y="1407536"/>
                    <a:pt x="4161041" y="1441445"/>
                    <a:pt x="4122357" y="1463734"/>
                  </a:cubicBezTo>
                  <a:lnTo>
                    <a:pt x="2530036" y="2384896"/>
                  </a:lnTo>
                  <a:cubicBezTo>
                    <a:pt x="2491542" y="2407185"/>
                    <a:pt x="2433278" y="2409661"/>
                    <a:pt x="2399917" y="2390326"/>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37;p37"/>
            <p:cNvSpPr/>
            <p:nvPr/>
          </p:nvSpPr>
          <p:spPr>
            <a:xfrm>
              <a:off x="2036757" y="2886502"/>
              <a:ext cx="4154369" cy="2403527"/>
            </a:xfrm>
            <a:custGeom>
              <a:avLst/>
              <a:gdLst/>
              <a:ahLst/>
              <a:cxnLst/>
              <a:rect l="l" t="t" r="r" b="b"/>
              <a:pathLst>
                <a:path w="4154369" h="2403527" extrusionOk="0">
                  <a:moveTo>
                    <a:pt x="2399917" y="2390532"/>
                  </a:moveTo>
                  <a:lnTo>
                    <a:pt x="22508" y="1015122"/>
                  </a:lnTo>
                  <a:cubicBezTo>
                    <a:pt x="-10853" y="996072"/>
                    <a:pt x="-6671" y="962067"/>
                    <a:pt x="32013" y="939874"/>
                  </a:cubicBezTo>
                  <a:lnTo>
                    <a:pt x="1624524" y="18425"/>
                  </a:lnTo>
                  <a:cubicBezTo>
                    <a:pt x="1662543" y="-3863"/>
                    <a:pt x="1721282" y="-6244"/>
                    <a:pt x="1754643" y="12996"/>
                  </a:cubicBezTo>
                  <a:lnTo>
                    <a:pt x="4131861" y="1388502"/>
                  </a:lnTo>
                  <a:cubicBezTo>
                    <a:pt x="4165223" y="1407552"/>
                    <a:pt x="4161041" y="1441461"/>
                    <a:pt x="4122357" y="1463749"/>
                  </a:cubicBezTo>
                  <a:lnTo>
                    <a:pt x="2530036" y="2385103"/>
                  </a:lnTo>
                  <a:cubicBezTo>
                    <a:pt x="2491542" y="2407391"/>
                    <a:pt x="2433278" y="2409772"/>
                    <a:pt x="2399917" y="2390532"/>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338;p37"/>
            <p:cNvSpPr/>
            <p:nvPr/>
          </p:nvSpPr>
          <p:spPr>
            <a:xfrm>
              <a:off x="3500252" y="3065247"/>
              <a:ext cx="266442" cy="153993"/>
            </a:xfrm>
            <a:custGeom>
              <a:avLst/>
              <a:gdLst/>
              <a:ahLst/>
              <a:cxnLst/>
              <a:rect l="l" t="t" r="r" b="b"/>
              <a:pathLst>
                <a:path w="266442" h="153993" extrusionOk="0">
                  <a:moveTo>
                    <a:pt x="116927" y="150482"/>
                  </a:moveTo>
                  <a:lnTo>
                    <a:pt x="6292" y="86474"/>
                  </a:lnTo>
                  <a:cubicBezTo>
                    <a:pt x="-3212" y="81235"/>
                    <a:pt x="-1597" y="72091"/>
                    <a:pt x="8763" y="66090"/>
                  </a:cubicBezTo>
                  <a:lnTo>
                    <a:pt x="114456" y="4940"/>
                  </a:lnTo>
                  <a:cubicBezTo>
                    <a:pt x="125291" y="-1099"/>
                    <a:pt x="138341" y="-1632"/>
                    <a:pt x="149623" y="3511"/>
                  </a:cubicBezTo>
                  <a:lnTo>
                    <a:pt x="260353" y="67519"/>
                  </a:lnTo>
                  <a:cubicBezTo>
                    <a:pt x="269382" y="72758"/>
                    <a:pt x="268241" y="81902"/>
                    <a:pt x="257786" y="87903"/>
                  </a:cubicBezTo>
                  <a:lnTo>
                    <a:pt x="152189" y="149053"/>
                  </a:lnTo>
                  <a:cubicBezTo>
                    <a:pt x="141325" y="155092"/>
                    <a:pt x="128247" y="155625"/>
                    <a:pt x="116927"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339;p37"/>
            <p:cNvSpPr/>
            <p:nvPr/>
          </p:nvSpPr>
          <p:spPr>
            <a:xfrm>
              <a:off x="3657092" y="3155925"/>
              <a:ext cx="266442" cy="153985"/>
            </a:xfrm>
            <a:custGeom>
              <a:avLst/>
              <a:gdLst/>
              <a:ahLst/>
              <a:cxnLst/>
              <a:rect l="l" t="t" r="r" b="b"/>
              <a:pathLst>
                <a:path w="266442" h="153985" extrusionOk="0">
                  <a:moveTo>
                    <a:pt x="116819" y="150482"/>
                  </a:moveTo>
                  <a:lnTo>
                    <a:pt x="6090" y="86379"/>
                  </a:lnTo>
                  <a:cubicBezTo>
                    <a:pt x="-2940" y="81235"/>
                    <a:pt x="-1799" y="72091"/>
                    <a:pt x="8656" y="65995"/>
                  </a:cubicBezTo>
                  <a:lnTo>
                    <a:pt x="114253" y="4940"/>
                  </a:lnTo>
                  <a:cubicBezTo>
                    <a:pt x="125117" y="-1099"/>
                    <a:pt x="138195" y="-1632"/>
                    <a:pt x="149515" y="3511"/>
                  </a:cubicBezTo>
                  <a:lnTo>
                    <a:pt x="260150" y="67519"/>
                  </a:lnTo>
                  <a:cubicBezTo>
                    <a:pt x="269655" y="72758"/>
                    <a:pt x="268039" y="81902"/>
                    <a:pt x="257679" y="87903"/>
                  </a:cubicBezTo>
                  <a:lnTo>
                    <a:pt x="151987" y="148958"/>
                  </a:lnTo>
                  <a:cubicBezTo>
                    <a:pt x="141180" y="155073"/>
                    <a:pt x="128111" y="155645"/>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340;p37"/>
            <p:cNvSpPr/>
            <p:nvPr/>
          </p:nvSpPr>
          <p:spPr>
            <a:xfrm>
              <a:off x="3815428" y="3247563"/>
              <a:ext cx="266636" cy="153995"/>
            </a:xfrm>
            <a:custGeom>
              <a:avLst/>
              <a:gdLst/>
              <a:ahLst/>
              <a:cxnLst/>
              <a:rect l="l" t="t" r="r" b="b"/>
              <a:pathLst>
                <a:path w="266636" h="153995" extrusionOk="0">
                  <a:moveTo>
                    <a:pt x="116927" y="150570"/>
                  </a:moveTo>
                  <a:lnTo>
                    <a:pt x="6292" y="86466"/>
                  </a:lnTo>
                  <a:cubicBezTo>
                    <a:pt x="-3213" y="81228"/>
                    <a:pt x="-1597" y="72083"/>
                    <a:pt x="8763" y="66083"/>
                  </a:cubicBezTo>
                  <a:lnTo>
                    <a:pt x="114456" y="5028"/>
                  </a:lnTo>
                  <a:cubicBezTo>
                    <a:pt x="125262" y="-1087"/>
                    <a:pt x="138331" y="-1659"/>
                    <a:pt x="149623" y="3504"/>
                  </a:cubicBezTo>
                  <a:lnTo>
                    <a:pt x="260353" y="67607"/>
                  </a:lnTo>
                  <a:cubicBezTo>
                    <a:pt x="269857" y="72750"/>
                    <a:pt x="268242" y="81894"/>
                    <a:pt x="257786" y="87990"/>
                  </a:cubicBezTo>
                  <a:lnTo>
                    <a:pt x="152189" y="149046"/>
                  </a:lnTo>
                  <a:cubicBezTo>
                    <a:pt x="141325" y="155056"/>
                    <a:pt x="128266" y="155627"/>
                    <a:pt x="116927" y="15057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341;p37"/>
            <p:cNvSpPr/>
            <p:nvPr/>
          </p:nvSpPr>
          <p:spPr>
            <a:xfrm>
              <a:off x="3970462" y="3337185"/>
              <a:ext cx="266334" cy="153993"/>
            </a:xfrm>
            <a:custGeom>
              <a:avLst/>
              <a:gdLst/>
              <a:ahLst/>
              <a:cxnLst/>
              <a:rect l="l" t="t" r="r" b="b"/>
              <a:pathLst>
                <a:path w="266334" h="153993" extrusionOk="0">
                  <a:moveTo>
                    <a:pt x="116819" y="150482"/>
                  </a:moveTo>
                  <a:lnTo>
                    <a:pt x="6090" y="86474"/>
                  </a:lnTo>
                  <a:cubicBezTo>
                    <a:pt x="-2940" y="81235"/>
                    <a:pt x="-1799" y="72091"/>
                    <a:pt x="8656" y="66090"/>
                  </a:cubicBezTo>
                  <a:lnTo>
                    <a:pt x="114253" y="4940"/>
                  </a:lnTo>
                  <a:cubicBezTo>
                    <a:pt x="125117" y="-1099"/>
                    <a:pt x="138195" y="-1632"/>
                    <a:pt x="149515" y="3511"/>
                  </a:cubicBezTo>
                  <a:lnTo>
                    <a:pt x="260245" y="67519"/>
                  </a:lnTo>
                  <a:cubicBezTo>
                    <a:pt x="269275" y="72758"/>
                    <a:pt x="268134" y="81902"/>
                    <a:pt x="257679" y="87903"/>
                  </a:cubicBezTo>
                  <a:lnTo>
                    <a:pt x="152082" y="149053"/>
                  </a:lnTo>
                  <a:cubicBezTo>
                    <a:pt x="141218" y="155092"/>
                    <a:pt x="128139"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342;p37"/>
            <p:cNvSpPr/>
            <p:nvPr/>
          </p:nvSpPr>
          <p:spPr>
            <a:xfrm>
              <a:off x="4127000" y="3427863"/>
              <a:ext cx="266433" cy="153993"/>
            </a:xfrm>
            <a:custGeom>
              <a:avLst/>
              <a:gdLst/>
              <a:ahLst/>
              <a:cxnLst/>
              <a:rect l="l" t="t" r="r" b="b"/>
              <a:pathLst>
                <a:path w="266433" h="153993" extrusionOk="0">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374" y="72758"/>
                    <a:pt x="268233" y="81902"/>
                    <a:pt x="257778" y="87903"/>
                  </a:cubicBezTo>
                  <a:lnTo>
                    <a:pt x="152181" y="149053"/>
                  </a:lnTo>
                  <a:cubicBezTo>
                    <a:pt x="141345" y="155092"/>
                    <a:pt x="128295" y="155626"/>
                    <a:pt x="11701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343;p37"/>
            <p:cNvSpPr/>
            <p:nvPr/>
          </p:nvSpPr>
          <p:spPr>
            <a:xfrm>
              <a:off x="4283886" y="3519017"/>
              <a:ext cx="266280" cy="153993"/>
            </a:xfrm>
            <a:custGeom>
              <a:avLst/>
              <a:gdLst/>
              <a:ahLst/>
              <a:cxnLst/>
              <a:rect l="l" t="t" r="r" b="b"/>
              <a:pathLst>
                <a:path w="266280" h="153993" extrusionOk="0">
                  <a:moveTo>
                    <a:pt x="116765" y="150482"/>
                  </a:moveTo>
                  <a:lnTo>
                    <a:pt x="6131" y="86474"/>
                  </a:lnTo>
                  <a:cubicBezTo>
                    <a:pt x="-2899" y="81235"/>
                    <a:pt x="-1853" y="72091"/>
                    <a:pt x="8602" y="66091"/>
                  </a:cubicBezTo>
                  <a:lnTo>
                    <a:pt x="114199" y="4940"/>
                  </a:lnTo>
                  <a:cubicBezTo>
                    <a:pt x="125063" y="-1099"/>
                    <a:pt x="138141" y="-1632"/>
                    <a:pt x="149461" y="3511"/>
                  </a:cubicBezTo>
                  <a:lnTo>
                    <a:pt x="260191" y="67519"/>
                  </a:lnTo>
                  <a:cubicBezTo>
                    <a:pt x="269220" y="72758"/>
                    <a:pt x="268080" y="81902"/>
                    <a:pt x="257625" y="87903"/>
                  </a:cubicBezTo>
                  <a:lnTo>
                    <a:pt x="152027" y="149053"/>
                  </a:lnTo>
                  <a:cubicBezTo>
                    <a:pt x="141164" y="155092"/>
                    <a:pt x="128085" y="155626"/>
                    <a:pt x="116765"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2344;p37"/>
            <p:cNvSpPr/>
            <p:nvPr/>
          </p:nvSpPr>
          <p:spPr>
            <a:xfrm>
              <a:off x="4440564" y="3609219"/>
              <a:ext cx="266248" cy="153985"/>
            </a:xfrm>
            <a:custGeom>
              <a:avLst/>
              <a:gdLst/>
              <a:ahLst/>
              <a:cxnLst/>
              <a:rect l="l" t="t" r="r" b="b"/>
              <a:pathLst>
                <a:path w="266248" h="153985" extrusionOk="0">
                  <a:moveTo>
                    <a:pt x="116819" y="150482"/>
                  </a:moveTo>
                  <a:lnTo>
                    <a:pt x="6089" y="86474"/>
                  </a:lnTo>
                  <a:cubicBezTo>
                    <a:pt x="-2940" y="81235"/>
                    <a:pt x="-1799" y="72091"/>
                    <a:pt x="8656" y="66090"/>
                  </a:cubicBezTo>
                  <a:lnTo>
                    <a:pt x="114253" y="4940"/>
                  </a:lnTo>
                  <a:cubicBezTo>
                    <a:pt x="125117" y="-1099"/>
                    <a:pt x="138195" y="-1632"/>
                    <a:pt x="149515" y="3511"/>
                  </a:cubicBezTo>
                  <a:lnTo>
                    <a:pt x="260150" y="67519"/>
                  </a:lnTo>
                  <a:cubicBezTo>
                    <a:pt x="269179" y="72758"/>
                    <a:pt x="268039" y="81902"/>
                    <a:pt x="257679" y="87903"/>
                  </a:cubicBezTo>
                  <a:lnTo>
                    <a:pt x="151987" y="148958"/>
                  </a:lnTo>
                  <a:cubicBezTo>
                    <a:pt x="141180" y="155073"/>
                    <a:pt x="128111" y="155645"/>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2345;p37"/>
            <p:cNvSpPr/>
            <p:nvPr/>
          </p:nvSpPr>
          <p:spPr>
            <a:xfrm>
              <a:off x="4597287" y="3699905"/>
              <a:ext cx="266442" cy="153983"/>
            </a:xfrm>
            <a:custGeom>
              <a:avLst/>
              <a:gdLst/>
              <a:ahLst/>
              <a:cxnLst/>
              <a:rect l="l" t="t" r="r" b="b"/>
              <a:pathLst>
                <a:path w="266442" h="153983" extrusionOk="0">
                  <a:moveTo>
                    <a:pt x="116733" y="150570"/>
                  </a:moveTo>
                  <a:lnTo>
                    <a:pt x="6099" y="86466"/>
                  </a:lnTo>
                  <a:cubicBezTo>
                    <a:pt x="-2931" y="81228"/>
                    <a:pt x="-1790" y="72179"/>
                    <a:pt x="8570" y="66083"/>
                  </a:cubicBezTo>
                  <a:lnTo>
                    <a:pt x="114262" y="5028"/>
                  </a:lnTo>
                  <a:cubicBezTo>
                    <a:pt x="125069" y="-1087"/>
                    <a:pt x="138138" y="-1659"/>
                    <a:pt x="149429" y="3504"/>
                  </a:cubicBezTo>
                  <a:lnTo>
                    <a:pt x="260159" y="67607"/>
                  </a:lnTo>
                  <a:cubicBezTo>
                    <a:pt x="269663" y="72846"/>
                    <a:pt x="268048" y="81894"/>
                    <a:pt x="257593" y="87990"/>
                  </a:cubicBezTo>
                  <a:lnTo>
                    <a:pt x="151805" y="148950"/>
                  </a:lnTo>
                  <a:cubicBezTo>
                    <a:pt x="141037" y="155037"/>
                    <a:pt x="128015" y="155637"/>
                    <a:pt x="116733" y="15057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2346;p37"/>
            <p:cNvSpPr/>
            <p:nvPr/>
          </p:nvSpPr>
          <p:spPr>
            <a:xfrm>
              <a:off x="4753934" y="3790488"/>
              <a:ext cx="266248" cy="153985"/>
            </a:xfrm>
            <a:custGeom>
              <a:avLst/>
              <a:gdLst/>
              <a:ahLst/>
              <a:cxnLst/>
              <a:rect l="l" t="t" r="r" b="b"/>
              <a:pathLst>
                <a:path w="266248" h="153985" extrusionOk="0">
                  <a:moveTo>
                    <a:pt x="116819" y="150474"/>
                  </a:moveTo>
                  <a:lnTo>
                    <a:pt x="6089" y="86466"/>
                  </a:lnTo>
                  <a:cubicBezTo>
                    <a:pt x="-2940" y="81228"/>
                    <a:pt x="-1799" y="72083"/>
                    <a:pt x="8656" y="66083"/>
                  </a:cubicBezTo>
                  <a:lnTo>
                    <a:pt x="114253" y="5028"/>
                  </a:lnTo>
                  <a:cubicBezTo>
                    <a:pt x="125088" y="-1087"/>
                    <a:pt x="138195" y="-1659"/>
                    <a:pt x="149515" y="3504"/>
                  </a:cubicBezTo>
                  <a:lnTo>
                    <a:pt x="260150" y="67607"/>
                  </a:lnTo>
                  <a:cubicBezTo>
                    <a:pt x="269179" y="72750"/>
                    <a:pt x="268039" y="81894"/>
                    <a:pt x="257679" y="87990"/>
                  </a:cubicBezTo>
                  <a:lnTo>
                    <a:pt x="152082" y="149046"/>
                  </a:lnTo>
                  <a:cubicBezTo>
                    <a:pt x="141218" y="155084"/>
                    <a:pt x="128139" y="155618"/>
                    <a:pt x="116819" y="15047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2347;p37"/>
            <p:cNvSpPr/>
            <p:nvPr/>
          </p:nvSpPr>
          <p:spPr>
            <a:xfrm>
              <a:off x="4910657" y="3881158"/>
              <a:ext cx="266058" cy="153915"/>
            </a:xfrm>
            <a:custGeom>
              <a:avLst/>
              <a:gdLst/>
              <a:ahLst/>
              <a:cxnLst/>
              <a:rect l="l" t="t" r="r" b="b"/>
              <a:pathLst>
                <a:path w="266058" h="153915" extrusionOk="0">
                  <a:moveTo>
                    <a:pt x="116733" y="150292"/>
                  </a:moveTo>
                  <a:lnTo>
                    <a:pt x="6099" y="86284"/>
                  </a:lnTo>
                  <a:cubicBezTo>
                    <a:pt x="-2931" y="81045"/>
                    <a:pt x="-1790" y="71901"/>
                    <a:pt x="8570" y="65900"/>
                  </a:cubicBezTo>
                  <a:lnTo>
                    <a:pt x="114072" y="4940"/>
                  </a:lnTo>
                  <a:cubicBezTo>
                    <a:pt x="124907" y="-1099"/>
                    <a:pt x="137957" y="-1632"/>
                    <a:pt x="149239" y="3511"/>
                  </a:cubicBezTo>
                  <a:lnTo>
                    <a:pt x="259969" y="67519"/>
                  </a:lnTo>
                  <a:cubicBezTo>
                    <a:pt x="268998" y="72758"/>
                    <a:pt x="267858" y="81902"/>
                    <a:pt x="257402" y="87903"/>
                  </a:cubicBezTo>
                  <a:lnTo>
                    <a:pt x="152090" y="149053"/>
                  </a:lnTo>
                  <a:cubicBezTo>
                    <a:pt x="141170" y="155064"/>
                    <a:pt x="128044" y="155530"/>
                    <a:pt x="116733" y="1502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2348;p37"/>
            <p:cNvSpPr/>
            <p:nvPr/>
          </p:nvSpPr>
          <p:spPr>
            <a:xfrm>
              <a:off x="5067303" y="3971836"/>
              <a:ext cx="266334" cy="153993"/>
            </a:xfrm>
            <a:custGeom>
              <a:avLst/>
              <a:gdLst/>
              <a:ahLst/>
              <a:cxnLst/>
              <a:rect l="l" t="t" r="r" b="b"/>
              <a:pathLst>
                <a:path w="266334" h="153993" extrusionOk="0">
                  <a:moveTo>
                    <a:pt x="116819" y="150482"/>
                  </a:moveTo>
                  <a:lnTo>
                    <a:pt x="6089" y="86474"/>
                  </a:lnTo>
                  <a:cubicBezTo>
                    <a:pt x="-2940" y="81235"/>
                    <a:pt x="-1799" y="72091"/>
                    <a:pt x="8656" y="66090"/>
                  </a:cubicBezTo>
                  <a:lnTo>
                    <a:pt x="114253" y="4940"/>
                  </a:lnTo>
                  <a:cubicBezTo>
                    <a:pt x="125117" y="-1099"/>
                    <a:pt x="138195" y="-1632"/>
                    <a:pt x="149515" y="3511"/>
                  </a:cubicBezTo>
                  <a:lnTo>
                    <a:pt x="260245" y="67519"/>
                  </a:lnTo>
                  <a:cubicBezTo>
                    <a:pt x="269274" y="72758"/>
                    <a:pt x="268134" y="81902"/>
                    <a:pt x="257679" y="87903"/>
                  </a:cubicBezTo>
                  <a:lnTo>
                    <a:pt x="152082" y="149053"/>
                  </a:lnTo>
                  <a:cubicBezTo>
                    <a:pt x="141218" y="155092"/>
                    <a:pt x="128139" y="155625"/>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2349;p37"/>
            <p:cNvSpPr/>
            <p:nvPr/>
          </p:nvSpPr>
          <p:spPr>
            <a:xfrm>
              <a:off x="5224035" y="4062514"/>
              <a:ext cx="266528" cy="154092"/>
            </a:xfrm>
            <a:custGeom>
              <a:avLst/>
              <a:gdLst/>
              <a:ahLst/>
              <a:cxnLst/>
              <a:rect l="l" t="t" r="r" b="b"/>
              <a:pathLst>
                <a:path w="266528" h="154092" extrusionOk="0">
                  <a:moveTo>
                    <a:pt x="116819" y="150482"/>
                  </a:moveTo>
                  <a:lnTo>
                    <a:pt x="6089" y="86474"/>
                  </a:lnTo>
                  <a:cubicBezTo>
                    <a:pt x="-2940" y="81235"/>
                    <a:pt x="-1799" y="72091"/>
                    <a:pt x="8656" y="66091"/>
                  </a:cubicBezTo>
                  <a:lnTo>
                    <a:pt x="114348" y="4940"/>
                  </a:lnTo>
                  <a:cubicBezTo>
                    <a:pt x="125212" y="-1099"/>
                    <a:pt x="138290" y="-1632"/>
                    <a:pt x="149610" y="3511"/>
                  </a:cubicBezTo>
                  <a:lnTo>
                    <a:pt x="260245" y="67519"/>
                  </a:lnTo>
                  <a:cubicBezTo>
                    <a:pt x="269750" y="72758"/>
                    <a:pt x="268134" y="81902"/>
                    <a:pt x="257679" y="87903"/>
                  </a:cubicBezTo>
                  <a:lnTo>
                    <a:pt x="152367" y="149053"/>
                  </a:lnTo>
                  <a:cubicBezTo>
                    <a:pt x="141436" y="155226"/>
                    <a:pt x="128206" y="155759"/>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2350;p37"/>
            <p:cNvSpPr/>
            <p:nvPr/>
          </p:nvSpPr>
          <p:spPr>
            <a:xfrm>
              <a:off x="5380534" y="4153137"/>
              <a:ext cx="266473" cy="154041"/>
            </a:xfrm>
            <a:custGeom>
              <a:avLst/>
              <a:gdLst/>
              <a:ahLst/>
              <a:cxnLst/>
              <a:rect l="l" t="t" r="r" b="b"/>
              <a:pathLst>
                <a:path w="266473" h="154041" extrusionOk="0">
                  <a:moveTo>
                    <a:pt x="116958" y="150537"/>
                  </a:moveTo>
                  <a:lnTo>
                    <a:pt x="6324" y="86434"/>
                  </a:lnTo>
                  <a:cubicBezTo>
                    <a:pt x="-3181" y="81195"/>
                    <a:pt x="-1660" y="72147"/>
                    <a:pt x="8795" y="66051"/>
                  </a:cubicBezTo>
                  <a:lnTo>
                    <a:pt x="114392" y="4995"/>
                  </a:lnTo>
                  <a:cubicBezTo>
                    <a:pt x="125247" y="-1082"/>
                    <a:pt x="138325" y="-1644"/>
                    <a:pt x="149655" y="3472"/>
                  </a:cubicBezTo>
                  <a:lnTo>
                    <a:pt x="260384" y="67575"/>
                  </a:lnTo>
                  <a:cubicBezTo>
                    <a:pt x="269414" y="72814"/>
                    <a:pt x="268273" y="81862"/>
                    <a:pt x="257818" y="87958"/>
                  </a:cubicBezTo>
                  <a:lnTo>
                    <a:pt x="152221" y="149014"/>
                  </a:lnTo>
                  <a:cubicBezTo>
                    <a:pt x="141386" y="155129"/>
                    <a:pt x="128279" y="155700"/>
                    <a:pt x="116958" y="1505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2351;p37"/>
            <p:cNvSpPr/>
            <p:nvPr/>
          </p:nvSpPr>
          <p:spPr>
            <a:xfrm>
              <a:off x="5537405" y="4243783"/>
              <a:ext cx="341715" cy="197836"/>
            </a:xfrm>
            <a:custGeom>
              <a:avLst/>
              <a:gdLst/>
              <a:ahLst/>
              <a:cxnLst/>
              <a:rect l="l" t="t" r="r" b="b"/>
              <a:pathLst>
                <a:path w="341715" h="197836" extrusionOk="0">
                  <a:moveTo>
                    <a:pt x="192287" y="194194"/>
                  </a:moveTo>
                  <a:lnTo>
                    <a:pt x="6089" y="86466"/>
                  </a:lnTo>
                  <a:cubicBezTo>
                    <a:pt x="-2940" y="81228"/>
                    <a:pt x="-1799" y="72083"/>
                    <a:pt x="8656" y="66083"/>
                  </a:cubicBezTo>
                  <a:lnTo>
                    <a:pt x="114633" y="5028"/>
                  </a:lnTo>
                  <a:cubicBezTo>
                    <a:pt x="125469" y="-1087"/>
                    <a:pt x="138576" y="-1659"/>
                    <a:pt x="149896" y="3504"/>
                  </a:cubicBezTo>
                  <a:lnTo>
                    <a:pt x="335617" y="111517"/>
                  </a:lnTo>
                  <a:cubicBezTo>
                    <a:pt x="344647" y="116756"/>
                    <a:pt x="343506" y="125900"/>
                    <a:pt x="333146" y="131901"/>
                  </a:cubicBezTo>
                  <a:lnTo>
                    <a:pt x="227454" y="193051"/>
                  </a:lnTo>
                  <a:cubicBezTo>
                    <a:pt x="216581" y="199004"/>
                    <a:pt x="203531" y="199423"/>
                    <a:pt x="192287" y="19419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2352;p37"/>
            <p:cNvSpPr/>
            <p:nvPr/>
          </p:nvSpPr>
          <p:spPr>
            <a:xfrm>
              <a:off x="3580766" y="3287750"/>
              <a:ext cx="266442" cy="153846"/>
            </a:xfrm>
            <a:custGeom>
              <a:avLst/>
              <a:gdLst/>
              <a:ahLst/>
              <a:cxnLst/>
              <a:rect l="l" t="t" r="r" b="b"/>
              <a:pathLst>
                <a:path w="266442" h="153846" extrusionOk="0">
                  <a:moveTo>
                    <a:pt x="117013" y="150292"/>
                  </a:moveTo>
                  <a:lnTo>
                    <a:pt x="6284" y="86474"/>
                  </a:lnTo>
                  <a:cubicBezTo>
                    <a:pt x="-3221" y="81235"/>
                    <a:pt x="-1605" y="72091"/>
                    <a:pt x="8850" y="66090"/>
                  </a:cubicBezTo>
                  <a:lnTo>
                    <a:pt x="114447" y="4940"/>
                  </a:lnTo>
                  <a:cubicBezTo>
                    <a:pt x="125311" y="-1099"/>
                    <a:pt x="138389" y="-1632"/>
                    <a:pt x="149709" y="3511"/>
                  </a:cubicBezTo>
                  <a:lnTo>
                    <a:pt x="260344" y="67424"/>
                  </a:lnTo>
                  <a:cubicBezTo>
                    <a:pt x="269373" y="72663"/>
                    <a:pt x="268233" y="81807"/>
                    <a:pt x="257873" y="87808"/>
                  </a:cubicBezTo>
                  <a:lnTo>
                    <a:pt x="152181" y="148958"/>
                  </a:lnTo>
                  <a:cubicBezTo>
                    <a:pt x="141336" y="154968"/>
                    <a:pt x="128286" y="155464"/>
                    <a:pt x="117013" y="1502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2353;p37"/>
            <p:cNvSpPr/>
            <p:nvPr/>
          </p:nvSpPr>
          <p:spPr>
            <a:xfrm>
              <a:off x="3737968" y="3378809"/>
              <a:ext cx="266343" cy="153636"/>
            </a:xfrm>
            <a:custGeom>
              <a:avLst/>
              <a:gdLst/>
              <a:ahLst/>
              <a:cxnLst/>
              <a:rect l="l" t="t" r="r" b="b"/>
              <a:pathLst>
                <a:path w="266343" h="153636" extrusionOk="0">
                  <a:moveTo>
                    <a:pt x="116733" y="150101"/>
                  </a:moveTo>
                  <a:lnTo>
                    <a:pt x="6098" y="86093"/>
                  </a:lnTo>
                  <a:cubicBezTo>
                    <a:pt x="-2931" y="80854"/>
                    <a:pt x="-1790" y="71710"/>
                    <a:pt x="8570" y="65710"/>
                  </a:cubicBezTo>
                  <a:lnTo>
                    <a:pt x="114262" y="4940"/>
                  </a:lnTo>
                  <a:cubicBezTo>
                    <a:pt x="125097" y="-1099"/>
                    <a:pt x="138147" y="-1632"/>
                    <a:pt x="149429" y="3511"/>
                  </a:cubicBezTo>
                  <a:lnTo>
                    <a:pt x="260254" y="67138"/>
                  </a:lnTo>
                  <a:cubicBezTo>
                    <a:pt x="269283" y="72377"/>
                    <a:pt x="268143" y="81521"/>
                    <a:pt x="257688" y="87522"/>
                  </a:cubicBezTo>
                  <a:lnTo>
                    <a:pt x="152091" y="148672"/>
                  </a:lnTo>
                  <a:cubicBezTo>
                    <a:pt x="141198" y="154749"/>
                    <a:pt x="128072" y="155273"/>
                    <a:pt x="116733" y="15010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2354;p37"/>
            <p:cNvSpPr/>
            <p:nvPr/>
          </p:nvSpPr>
          <p:spPr>
            <a:xfrm>
              <a:off x="3894706" y="3469202"/>
              <a:ext cx="266442" cy="153993"/>
            </a:xfrm>
            <a:custGeom>
              <a:avLst/>
              <a:gdLst/>
              <a:ahLst/>
              <a:cxnLst/>
              <a:rect l="l" t="t" r="r" b="b"/>
              <a:pathLst>
                <a:path w="266442" h="153993" extrusionOk="0">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373" y="72758"/>
                    <a:pt x="268233" y="81902"/>
                    <a:pt x="257873" y="87903"/>
                  </a:cubicBezTo>
                  <a:lnTo>
                    <a:pt x="152181" y="149053"/>
                  </a:lnTo>
                  <a:cubicBezTo>
                    <a:pt x="141345" y="155092"/>
                    <a:pt x="128295" y="155626"/>
                    <a:pt x="11701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2355;p37"/>
            <p:cNvSpPr/>
            <p:nvPr/>
          </p:nvSpPr>
          <p:spPr>
            <a:xfrm>
              <a:off x="4051822" y="3559729"/>
              <a:ext cx="266144" cy="154280"/>
            </a:xfrm>
            <a:custGeom>
              <a:avLst/>
              <a:gdLst/>
              <a:ahLst/>
              <a:cxnLst/>
              <a:rect l="l" t="t" r="r" b="b"/>
              <a:pathLst>
                <a:path w="266144" h="154280" extrusionOk="0">
                  <a:moveTo>
                    <a:pt x="116819" y="150823"/>
                  </a:moveTo>
                  <a:lnTo>
                    <a:pt x="6090" y="86720"/>
                  </a:lnTo>
                  <a:cubicBezTo>
                    <a:pt x="-2940" y="81576"/>
                    <a:pt x="-1799" y="72432"/>
                    <a:pt x="8656" y="66336"/>
                  </a:cubicBezTo>
                  <a:lnTo>
                    <a:pt x="114253" y="4995"/>
                  </a:lnTo>
                  <a:cubicBezTo>
                    <a:pt x="125107" y="-1082"/>
                    <a:pt x="138186" y="-1643"/>
                    <a:pt x="149515" y="3471"/>
                  </a:cubicBezTo>
                  <a:lnTo>
                    <a:pt x="260055" y="67860"/>
                  </a:lnTo>
                  <a:cubicBezTo>
                    <a:pt x="269084" y="73099"/>
                    <a:pt x="267944" y="82148"/>
                    <a:pt x="257489" y="88244"/>
                  </a:cubicBezTo>
                  <a:lnTo>
                    <a:pt x="151892" y="149299"/>
                  </a:lnTo>
                  <a:cubicBezTo>
                    <a:pt x="141104" y="155357"/>
                    <a:pt x="128092" y="155919"/>
                    <a:pt x="116819" y="15082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2356;p37"/>
            <p:cNvSpPr/>
            <p:nvPr/>
          </p:nvSpPr>
          <p:spPr>
            <a:xfrm>
              <a:off x="4207595" y="3649708"/>
              <a:ext cx="266442" cy="154372"/>
            </a:xfrm>
            <a:custGeom>
              <a:avLst/>
              <a:gdLst/>
              <a:ahLst/>
              <a:cxnLst/>
              <a:rect l="l" t="t" r="r" b="b"/>
              <a:pathLst>
                <a:path w="266442" h="154372" extrusionOk="0">
                  <a:moveTo>
                    <a:pt x="116733" y="150950"/>
                  </a:moveTo>
                  <a:lnTo>
                    <a:pt x="6098" y="86466"/>
                  </a:lnTo>
                  <a:cubicBezTo>
                    <a:pt x="-2931" y="81228"/>
                    <a:pt x="-1790" y="72179"/>
                    <a:pt x="8570" y="66083"/>
                  </a:cubicBezTo>
                  <a:lnTo>
                    <a:pt x="114262" y="5028"/>
                  </a:lnTo>
                  <a:cubicBezTo>
                    <a:pt x="125069" y="-1087"/>
                    <a:pt x="138138" y="-1659"/>
                    <a:pt x="149429" y="3504"/>
                  </a:cubicBezTo>
                  <a:lnTo>
                    <a:pt x="260159" y="67607"/>
                  </a:lnTo>
                  <a:cubicBezTo>
                    <a:pt x="269664" y="72750"/>
                    <a:pt x="268048" y="81894"/>
                    <a:pt x="257593" y="87990"/>
                  </a:cubicBezTo>
                  <a:lnTo>
                    <a:pt x="151805" y="149426"/>
                  </a:lnTo>
                  <a:cubicBezTo>
                    <a:pt x="141008" y="155437"/>
                    <a:pt x="128015" y="155999"/>
                    <a:pt x="116733" y="15095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2357;p37"/>
            <p:cNvSpPr/>
            <p:nvPr/>
          </p:nvSpPr>
          <p:spPr>
            <a:xfrm>
              <a:off x="4364526" y="3740759"/>
              <a:ext cx="266248" cy="154101"/>
            </a:xfrm>
            <a:custGeom>
              <a:avLst/>
              <a:gdLst/>
              <a:ahLst/>
              <a:cxnLst/>
              <a:rect l="l" t="t" r="r" b="b"/>
              <a:pathLst>
                <a:path w="266248" h="154101" extrusionOk="0">
                  <a:moveTo>
                    <a:pt x="116819" y="150672"/>
                  </a:moveTo>
                  <a:lnTo>
                    <a:pt x="6089" y="86664"/>
                  </a:lnTo>
                  <a:cubicBezTo>
                    <a:pt x="-2940" y="81426"/>
                    <a:pt x="-1799" y="72282"/>
                    <a:pt x="8656" y="66281"/>
                  </a:cubicBezTo>
                  <a:lnTo>
                    <a:pt x="114253" y="4940"/>
                  </a:lnTo>
                  <a:cubicBezTo>
                    <a:pt x="125117" y="-1099"/>
                    <a:pt x="138195" y="-1632"/>
                    <a:pt x="149515" y="3511"/>
                  </a:cubicBezTo>
                  <a:lnTo>
                    <a:pt x="260150" y="67519"/>
                  </a:lnTo>
                  <a:cubicBezTo>
                    <a:pt x="269179" y="72758"/>
                    <a:pt x="268039" y="81902"/>
                    <a:pt x="257679" y="87903"/>
                  </a:cubicBezTo>
                  <a:lnTo>
                    <a:pt x="151987" y="149053"/>
                  </a:lnTo>
                  <a:cubicBezTo>
                    <a:pt x="141189" y="155159"/>
                    <a:pt x="128130" y="155759"/>
                    <a:pt x="116819" y="15067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2358;p37"/>
            <p:cNvSpPr/>
            <p:nvPr/>
          </p:nvSpPr>
          <p:spPr>
            <a:xfrm>
              <a:off x="4521449" y="3831731"/>
              <a:ext cx="266334" cy="153985"/>
            </a:xfrm>
            <a:custGeom>
              <a:avLst/>
              <a:gdLst/>
              <a:ahLst/>
              <a:cxnLst/>
              <a:rect l="l" t="t" r="r" b="b"/>
              <a:pathLst>
                <a:path w="266334" h="153985" extrusionOk="0">
                  <a:moveTo>
                    <a:pt x="116819" y="150474"/>
                  </a:moveTo>
                  <a:lnTo>
                    <a:pt x="6090" y="86466"/>
                  </a:lnTo>
                  <a:cubicBezTo>
                    <a:pt x="-2940" y="81228"/>
                    <a:pt x="-1799" y="72084"/>
                    <a:pt x="8656" y="66083"/>
                  </a:cubicBezTo>
                  <a:lnTo>
                    <a:pt x="114253" y="5028"/>
                  </a:lnTo>
                  <a:cubicBezTo>
                    <a:pt x="125088" y="-1087"/>
                    <a:pt x="138195" y="-1659"/>
                    <a:pt x="149515" y="3504"/>
                  </a:cubicBezTo>
                  <a:lnTo>
                    <a:pt x="260245" y="67607"/>
                  </a:lnTo>
                  <a:cubicBezTo>
                    <a:pt x="269275" y="72750"/>
                    <a:pt x="268134" y="81894"/>
                    <a:pt x="257679" y="87990"/>
                  </a:cubicBezTo>
                  <a:lnTo>
                    <a:pt x="152082" y="149046"/>
                  </a:lnTo>
                  <a:cubicBezTo>
                    <a:pt x="141218" y="155084"/>
                    <a:pt x="128140" y="155618"/>
                    <a:pt x="116819" y="15047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2359;p37"/>
            <p:cNvSpPr/>
            <p:nvPr/>
          </p:nvSpPr>
          <p:spPr>
            <a:xfrm>
              <a:off x="4678466" y="3922592"/>
              <a:ext cx="266239" cy="153993"/>
            </a:xfrm>
            <a:custGeom>
              <a:avLst/>
              <a:gdLst/>
              <a:ahLst/>
              <a:cxnLst/>
              <a:rect l="l" t="t" r="r" b="b"/>
              <a:pathLst>
                <a:path w="266239" h="153993" extrusionOk="0">
                  <a:moveTo>
                    <a:pt x="116724" y="150482"/>
                  </a:moveTo>
                  <a:lnTo>
                    <a:pt x="6089" y="86474"/>
                  </a:lnTo>
                  <a:cubicBezTo>
                    <a:pt x="-2940" y="81235"/>
                    <a:pt x="-1799" y="72091"/>
                    <a:pt x="8656" y="66091"/>
                  </a:cubicBezTo>
                  <a:lnTo>
                    <a:pt x="114253" y="4940"/>
                  </a:lnTo>
                  <a:cubicBezTo>
                    <a:pt x="125088" y="-1099"/>
                    <a:pt x="138138" y="-1632"/>
                    <a:pt x="149420" y="3511"/>
                  </a:cubicBezTo>
                  <a:lnTo>
                    <a:pt x="260150" y="67519"/>
                  </a:lnTo>
                  <a:cubicBezTo>
                    <a:pt x="269180" y="72758"/>
                    <a:pt x="268039" y="81902"/>
                    <a:pt x="257584" y="87903"/>
                  </a:cubicBezTo>
                  <a:lnTo>
                    <a:pt x="151987" y="149053"/>
                  </a:lnTo>
                  <a:cubicBezTo>
                    <a:pt x="141123" y="155092"/>
                    <a:pt x="128044" y="155626"/>
                    <a:pt x="116724"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2360;p37"/>
            <p:cNvSpPr/>
            <p:nvPr/>
          </p:nvSpPr>
          <p:spPr>
            <a:xfrm>
              <a:off x="4835195" y="4013365"/>
              <a:ext cx="266474" cy="153993"/>
            </a:xfrm>
            <a:custGeom>
              <a:avLst/>
              <a:gdLst/>
              <a:ahLst/>
              <a:cxnLst/>
              <a:rect l="l" t="t" r="r" b="b"/>
              <a:pathLst>
                <a:path w="266474" h="153993" extrusionOk="0">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373" y="72758"/>
                    <a:pt x="268328" y="81902"/>
                    <a:pt x="257873" y="87903"/>
                  </a:cubicBezTo>
                  <a:lnTo>
                    <a:pt x="152276" y="149053"/>
                  </a:lnTo>
                  <a:cubicBezTo>
                    <a:pt x="141412" y="155092"/>
                    <a:pt x="128333" y="155626"/>
                    <a:pt x="11701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2361;p37"/>
            <p:cNvSpPr/>
            <p:nvPr/>
          </p:nvSpPr>
          <p:spPr>
            <a:xfrm>
              <a:off x="4992397" y="4104213"/>
              <a:ext cx="266533" cy="154079"/>
            </a:xfrm>
            <a:custGeom>
              <a:avLst/>
              <a:gdLst/>
              <a:ahLst/>
              <a:cxnLst/>
              <a:rect l="l" t="t" r="r" b="b"/>
              <a:pathLst>
                <a:path w="266533" h="154079" extrusionOk="0">
                  <a:moveTo>
                    <a:pt x="116733" y="150502"/>
                  </a:moveTo>
                  <a:lnTo>
                    <a:pt x="6098" y="86399"/>
                  </a:lnTo>
                  <a:cubicBezTo>
                    <a:pt x="-2931" y="81255"/>
                    <a:pt x="-1790" y="72111"/>
                    <a:pt x="8570" y="66015"/>
                  </a:cubicBezTo>
                  <a:lnTo>
                    <a:pt x="114262" y="4960"/>
                  </a:lnTo>
                  <a:cubicBezTo>
                    <a:pt x="125088" y="-1069"/>
                    <a:pt x="138119" y="-1631"/>
                    <a:pt x="149429" y="3436"/>
                  </a:cubicBezTo>
                  <a:lnTo>
                    <a:pt x="260444" y="67539"/>
                  </a:lnTo>
                  <a:cubicBezTo>
                    <a:pt x="269474" y="72778"/>
                    <a:pt x="268333" y="81922"/>
                    <a:pt x="257878" y="87923"/>
                  </a:cubicBezTo>
                  <a:lnTo>
                    <a:pt x="152281" y="148978"/>
                  </a:lnTo>
                  <a:cubicBezTo>
                    <a:pt x="141369" y="155198"/>
                    <a:pt x="128139" y="155760"/>
                    <a:pt x="116733" y="1505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2362;p37"/>
            <p:cNvSpPr/>
            <p:nvPr/>
          </p:nvSpPr>
          <p:spPr>
            <a:xfrm>
              <a:off x="5149329" y="4195292"/>
              <a:ext cx="266248" cy="153993"/>
            </a:xfrm>
            <a:custGeom>
              <a:avLst/>
              <a:gdLst/>
              <a:ahLst/>
              <a:cxnLst/>
              <a:rect l="l" t="t" r="r" b="b"/>
              <a:pathLst>
                <a:path w="266248" h="153993" extrusionOk="0">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179"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2363;p37"/>
            <p:cNvSpPr/>
            <p:nvPr/>
          </p:nvSpPr>
          <p:spPr>
            <a:xfrm>
              <a:off x="5306305" y="4285820"/>
              <a:ext cx="266280" cy="154040"/>
            </a:xfrm>
            <a:custGeom>
              <a:avLst/>
              <a:gdLst/>
              <a:ahLst/>
              <a:cxnLst/>
              <a:rect l="l" t="t" r="r" b="b"/>
              <a:pathLst>
                <a:path w="266280" h="154040" extrusionOk="0">
                  <a:moveTo>
                    <a:pt x="116765" y="150537"/>
                  </a:moveTo>
                  <a:lnTo>
                    <a:pt x="6130" y="86434"/>
                  </a:lnTo>
                  <a:cubicBezTo>
                    <a:pt x="-2899" y="81195"/>
                    <a:pt x="-1853" y="72147"/>
                    <a:pt x="8602" y="66051"/>
                  </a:cubicBezTo>
                  <a:lnTo>
                    <a:pt x="114199" y="4995"/>
                  </a:lnTo>
                  <a:cubicBezTo>
                    <a:pt x="125053" y="-1081"/>
                    <a:pt x="138132" y="-1644"/>
                    <a:pt x="149461" y="3471"/>
                  </a:cubicBezTo>
                  <a:lnTo>
                    <a:pt x="260191" y="67575"/>
                  </a:lnTo>
                  <a:cubicBezTo>
                    <a:pt x="269221" y="72813"/>
                    <a:pt x="268080" y="81862"/>
                    <a:pt x="257625" y="87958"/>
                  </a:cubicBezTo>
                  <a:lnTo>
                    <a:pt x="152028" y="149013"/>
                  </a:lnTo>
                  <a:cubicBezTo>
                    <a:pt x="141192" y="155128"/>
                    <a:pt x="128085" y="155700"/>
                    <a:pt x="116765" y="1505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2364;p37"/>
            <p:cNvSpPr/>
            <p:nvPr/>
          </p:nvSpPr>
          <p:spPr>
            <a:xfrm>
              <a:off x="3348561" y="3153075"/>
              <a:ext cx="342095" cy="197622"/>
            </a:xfrm>
            <a:custGeom>
              <a:avLst/>
              <a:gdLst/>
              <a:ahLst/>
              <a:cxnLst/>
              <a:rect l="l" t="t" r="r" b="b"/>
              <a:pathLst>
                <a:path w="342095" h="197622" extrusionOk="0">
                  <a:moveTo>
                    <a:pt x="192200" y="194194"/>
                  </a:moveTo>
                  <a:lnTo>
                    <a:pt x="6098" y="86466"/>
                  </a:lnTo>
                  <a:cubicBezTo>
                    <a:pt x="-2931" y="81228"/>
                    <a:pt x="-1790" y="72179"/>
                    <a:pt x="8570" y="66083"/>
                  </a:cubicBezTo>
                  <a:lnTo>
                    <a:pt x="114262" y="5028"/>
                  </a:lnTo>
                  <a:cubicBezTo>
                    <a:pt x="125069" y="-1087"/>
                    <a:pt x="138138" y="-1659"/>
                    <a:pt x="149429" y="3504"/>
                  </a:cubicBezTo>
                  <a:lnTo>
                    <a:pt x="336006" y="111231"/>
                  </a:lnTo>
                  <a:cubicBezTo>
                    <a:pt x="345036" y="116470"/>
                    <a:pt x="343895" y="125614"/>
                    <a:pt x="333440" y="131615"/>
                  </a:cubicBezTo>
                  <a:lnTo>
                    <a:pt x="227463" y="192575"/>
                  </a:lnTo>
                  <a:cubicBezTo>
                    <a:pt x="216627" y="198680"/>
                    <a:pt x="203549" y="199281"/>
                    <a:pt x="192200" y="19419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2365;p37"/>
            <p:cNvSpPr/>
            <p:nvPr/>
          </p:nvSpPr>
          <p:spPr>
            <a:xfrm>
              <a:off x="5350264" y="4375807"/>
              <a:ext cx="378572" cy="242223"/>
            </a:xfrm>
            <a:custGeom>
              <a:avLst/>
              <a:gdLst/>
              <a:ahLst/>
              <a:cxnLst/>
              <a:rect l="l" t="t" r="r" b="b"/>
              <a:pathLst>
                <a:path w="378572" h="242223" extrusionOk="0">
                  <a:moveTo>
                    <a:pt x="371823" y="67980"/>
                  </a:moveTo>
                  <a:lnTo>
                    <a:pt x="261189" y="3972"/>
                  </a:lnTo>
                  <a:cubicBezTo>
                    <a:pt x="250867" y="-1324"/>
                    <a:pt x="238625" y="-1324"/>
                    <a:pt x="228303" y="3972"/>
                  </a:cubicBezTo>
                  <a:lnTo>
                    <a:pt x="116718" y="68551"/>
                  </a:lnTo>
                  <a:cubicBezTo>
                    <a:pt x="107213" y="73790"/>
                    <a:pt x="107213" y="82267"/>
                    <a:pt x="116718" y="87601"/>
                  </a:cubicBezTo>
                  <a:lnTo>
                    <a:pt x="125557" y="92745"/>
                  </a:lnTo>
                  <a:cubicBezTo>
                    <a:pt x="133921" y="97507"/>
                    <a:pt x="133826" y="105413"/>
                    <a:pt x="125557" y="110271"/>
                  </a:cubicBezTo>
                  <a:lnTo>
                    <a:pt x="7129" y="178470"/>
                  </a:lnTo>
                  <a:cubicBezTo>
                    <a:pt x="-2376" y="183804"/>
                    <a:pt x="-2376" y="192281"/>
                    <a:pt x="7129" y="197520"/>
                  </a:cubicBezTo>
                  <a:lnTo>
                    <a:pt x="77558" y="238287"/>
                  </a:lnTo>
                  <a:cubicBezTo>
                    <a:pt x="87861" y="243535"/>
                    <a:pt x="100046" y="243535"/>
                    <a:pt x="110349" y="238287"/>
                  </a:cubicBezTo>
                  <a:lnTo>
                    <a:pt x="220794" y="174469"/>
                  </a:lnTo>
                  <a:lnTo>
                    <a:pt x="243605" y="161229"/>
                  </a:lnTo>
                  <a:lnTo>
                    <a:pt x="260048" y="151704"/>
                  </a:lnTo>
                  <a:lnTo>
                    <a:pt x="276587" y="142179"/>
                  </a:lnTo>
                  <a:lnTo>
                    <a:pt x="371633" y="87220"/>
                  </a:lnTo>
                  <a:cubicBezTo>
                    <a:pt x="380853" y="81696"/>
                    <a:pt x="380853" y="73219"/>
                    <a:pt x="371823" y="6798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2366;p37"/>
            <p:cNvSpPr/>
            <p:nvPr/>
          </p:nvSpPr>
          <p:spPr>
            <a:xfrm>
              <a:off x="2893378" y="3416909"/>
              <a:ext cx="266442" cy="154101"/>
            </a:xfrm>
            <a:custGeom>
              <a:avLst/>
              <a:gdLst/>
              <a:ahLst/>
              <a:cxnLst/>
              <a:rect l="l" t="t" r="r" b="b"/>
              <a:pathLst>
                <a:path w="266442" h="154101" extrusionOk="0">
                  <a:moveTo>
                    <a:pt x="116927" y="150672"/>
                  </a:moveTo>
                  <a:lnTo>
                    <a:pt x="6292" y="86664"/>
                  </a:lnTo>
                  <a:cubicBezTo>
                    <a:pt x="-3212" y="81426"/>
                    <a:pt x="-1597" y="72282"/>
                    <a:pt x="8763" y="66281"/>
                  </a:cubicBezTo>
                  <a:lnTo>
                    <a:pt x="114456" y="4940"/>
                  </a:lnTo>
                  <a:cubicBezTo>
                    <a:pt x="125291" y="-1099"/>
                    <a:pt x="138341" y="-1632"/>
                    <a:pt x="149623" y="3511"/>
                  </a:cubicBezTo>
                  <a:lnTo>
                    <a:pt x="260353" y="67519"/>
                  </a:lnTo>
                  <a:cubicBezTo>
                    <a:pt x="269382" y="72758"/>
                    <a:pt x="268241" y="81902"/>
                    <a:pt x="257786" y="87903"/>
                  </a:cubicBezTo>
                  <a:lnTo>
                    <a:pt x="152189" y="149053"/>
                  </a:lnTo>
                  <a:cubicBezTo>
                    <a:pt x="141354" y="155159"/>
                    <a:pt x="128275" y="155759"/>
                    <a:pt x="116927" y="15067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2367;p37"/>
            <p:cNvSpPr/>
            <p:nvPr/>
          </p:nvSpPr>
          <p:spPr>
            <a:xfrm>
              <a:off x="3049635" y="3507492"/>
              <a:ext cx="266442" cy="153993"/>
            </a:xfrm>
            <a:custGeom>
              <a:avLst/>
              <a:gdLst/>
              <a:ahLst/>
              <a:cxnLst/>
              <a:rect l="l" t="t" r="r" b="b"/>
              <a:pathLst>
                <a:path w="266442" h="153993" extrusionOk="0">
                  <a:moveTo>
                    <a:pt x="116927" y="150482"/>
                  </a:moveTo>
                  <a:lnTo>
                    <a:pt x="6292" y="86474"/>
                  </a:lnTo>
                  <a:cubicBezTo>
                    <a:pt x="-3212" y="81235"/>
                    <a:pt x="-1597" y="72091"/>
                    <a:pt x="8763" y="66090"/>
                  </a:cubicBezTo>
                  <a:lnTo>
                    <a:pt x="114456" y="4940"/>
                  </a:lnTo>
                  <a:cubicBezTo>
                    <a:pt x="125291" y="-1099"/>
                    <a:pt x="138341" y="-1632"/>
                    <a:pt x="149623" y="3511"/>
                  </a:cubicBezTo>
                  <a:lnTo>
                    <a:pt x="260353" y="67519"/>
                  </a:lnTo>
                  <a:cubicBezTo>
                    <a:pt x="269382" y="72758"/>
                    <a:pt x="268241" y="81902"/>
                    <a:pt x="257786" y="87903"/>
                  </a:cubicBezTo>
                  <a:lnTo>
                    <a:pt x="152189" y="149053"/>
                  </a:lnTo>
                  <a:cubicBezTo>
                    <a:pt x="141325" y="155092"/>
                    <a:pt x="128247" y="155625"/>
                    <a:pt x="116927"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2368;p37"/>
            <p:cNvSpPr/>
            <p:nvPr/>
          </p:nvSpPr>
          <p:spPr>
            <a:xfrm>
              <a:off x="3205860" y="3597884"/>
              <a:ext cx="266188" cy="153922"/>
            </a:xfrm>
            <a:custGeom>
              <a:avLst/>
              <a:gdLst/>
              <a:ahLst/>
              <a:cxnLst/>
              <a:rect l="l" t="t" r="r" b="b"/>
              <a:pathLst>
                <a:path w="266188" h="153922" extrusionOk="0">
                  <a:moveTo>
                    <a:pt x="116959" y="150482"/>
                  </a:moveTo>
                  <a:lnTo>
                    <a:pt x="6324" y="86474"/>
                  </a:lnTo>
                  <a:cubicBezTo>
                    <a:pt x="-3181" y="81235"/>
                    <a:pt x="-1660" y="72091"/>
                    <a:pt x="8795" y="66091"/>
                  </a:cubicBezTo>
                  <a:lnTo>
                    <a:pt x="114392" y="4940"/>
                  </a:lnTo>
                  <a:cubicBezTo>
                    <a:pt x="125256" y="-1099"/>
                    <a:pt x="138335" y="-1632"/>
                    <a:pt x="149655" y="3511"/>
                  </a:cubicBezTo>
                  <a:lnTo>
                    <a:pt x="260099" y="67519"/>
                  </a:lnTo>
                  <a:cubicBezTo>
                    <a:pt x="269129" y="72758"/>
                    <a:pt x="267988" y="81902"/>
                    <a:pt x="257533" y="87903"/>
                  </a:cubicBezTo>
                  <a:lnTo>
                    <a:pt x="151936" y="149053"/>
                  </a:lnTo>
                  <a:cubicBezTo>
                    <a:pt x="141148" y="154997"/>
                    <a:pt x="128193" y="155530"/>
                    <a:pt x="11695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2369;p37"/>
            <p:cNvSpPr/>
            <p:nvPr/>
          </p:nvSpPr>
          <p:spPr>
            <a:xfrm>
              <a:off x="4536462" y="4367735"/>
              <a:ext cx="266437" cy="154256"/>
            </a:xfrm>
            <a:custGeom>
              <a:avLst/>
              <a:gdLst/>
              <a:ahLst/>
              <a:cxnLst/>
              <a:rect l="l" t="t" r="r" b="b"/>
              <a:pathLst>
                <a:path w="266437" h="154256" extrusionOk="0">
                  <a:moveTo>
                    <a:pt x="117013" y="150537"/>
                  </a:moveTo>
                  <a:lnTo>
                    <a:pt x="6284" y="86434"/>
                  </a:lnTo>
                  <a:cubicBezTo>
                    <a:pt x="-3221" y="81291"/>
                    <a:pt x="-1605" y="72147"/>
                    <a:pt x="8850" y="66051"/>
                  </a:cubicBezTo>
                  <a:lnTo>
                    <a:pt x="114447" y="4995"/>
                  </a:lnTo>
                  <a:cubicBezTo>
                    <a:pt x="125301" y="-1082"/>
                    <a:pt x="138380" y="-1644"/>
                    <a:pt x="149709" y="3472"/>
                  </a:cubicBezTo>
                  <a:lnTo>
                    <a:pt x="260154" y="67575"/>
                  </a:lnTo>
                  <a:cubicBezTo>
                    <a:pt x="269659" y="72814"/>
                    <a:pt x="268043" y="81862"/>
                    <a:pt x="257588" y="87958"/>
                  </a:cubicBezTo>
                  <a:lnTo>
                    <a:pt x="152181" y="149490"/>
                  </a:lnTo>
                  <a:cubicBezTo>
                    <a:pt x="141298" y="155452"/>
                    <a:pt x="128229" y="155843"/>
                    <a:pt x="117013" y="1505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2370;p37"/>
            <p:cNvSpPr/>
            <p:nvPr/>
          </p:nvSpPr>
          <p:spPr>
            <a:xfrm>
              <a:off x="4692711" y="4458183"/>
              <a:ext cx="266636" cy="153993"/>
            </a:xfrm>
            <a:custGeom>
              <a:avLst/>
              <a:gdLst/>
              <a:ahLst/>
              <a:cxnLst/>
              <a:rect l="l" t="t" r="r" b="b"/>
              <a:pathLst>
                <a:path w="266636" h="153993" extrusionOk="0">
                  <a:moveTo>
                    <a:pt x="116927" y="150482"/>
                  </a:moveTo>
                  <a:lnTo>
                    <a:pt x="6292" y="86474"/>
                  </a:lnTo>
                  <a:cubicBezTo>
                    <a:pt x="-3212" y="81235"/>
                    <a:pt x="-1597" y="72091"/>
                    <a:pt x="8763" y="66090"/>
                  </a:cubicBezTo>
                  <a:lnTo>
                    <a:pt x="114455" y="4940"/>
                  </a:lnTo>
                  <a:cubicBezTo>
                    <a:pt x="125291" y="-1099"/>
                    <a:pt x="138341" y="-1632"/>
                    <a:pt x="149623" y="3511"/>
                  </a:cubicBezTo>
                  <a:lnTo>
                    <a:pt x="260352" y="67519"/>
                  </a:lnTo>
                  <a:cubicBezTo>
                    <a:pt x="269857" y="72758"/>
                    <a:pt x="268242" y="81902"/>
                    <a:pt x="257786" y="87903"/>
                  </a:cubicBezTo>
                  <a:lnTo>
                    <a:pt x="152189" y="149053"/>
                  </a:lnTo>
                  <a:cubicBezTo>
                    <a:pt x="141325" y="155092"/>
                    <a:pt x="128247" y="155626"/>
                    <a:pt x="116927"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2371;p37"/>
            <p:cNvSpPr/>
            <p:nvPr/>
          </p:nvSpPr>
          <p:spPr>
            <a:xfrm>
              <a:off x="4849162" y="4548575"/>
              <a:ext cx="266442" cy="153993"/>
            </a:xfrm>
            <a:custGeom>
              <a:avLst/>
              <a:gdLst/>
              <a:ahLst/>
              <a:cxnLst/>
              <a:rect l="l" t="t" r="r" b="b"/>
              <a:pathLst>
                <a:path w="266442" h="153993" extrusionOk="0">
                  <a:moveTo>
                    <a:pt x="116733" y="150482"/>
                  </a:moveTo>
                  <a:lnTo>
                    <a:pt x="6099" y="86474"/>
                  </a:lnTo>
                  <a:cubicBezTo>
                    <a:pt x="-2931" y="81235"/>
                    <a:pt x="-1790" y="72091"/>
                    <a:pt x="8570" y="66091"/>
                  </a:cubicBezTo>
                  <a:lnTo>
                    <a:pt x="114262" y="4940"/>
                  </a:lnTo>
                  <a:cubicBezTo>
                    <a:pt x="125097" y="-1099"/>
                    <a:pt x="138147" y="-1632"/>
                    <a:pt x="149429" y="3511"/>
                  </a:cubicBezTo>
                  <a:lnTo>
                    <a:pt x="260159" y="67519"/>
                  </a:lnTo>
                  <a:cubicBezTo>
                    <a:pt x="269663" y="72758"/>
                    <a:pt x="268048" y="81902"/>
                    <a:pt x="257593" y="87903"/>
                  </a:cubicBezTo>
                  <a:lnTo>
                    <a:pt x="151995" y="149053"/>
                  </a:lnTo>
                  <a:cubicBezTo>
                    <a:pt x="141132" y="155092"/>
                    <a:pt x="128053" y="155626"/>
                    <a:pt x="11673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2372;p37"/>
            <p:cNvSpPr/>
            <p:nvPr/>
          </p:nvSpPr>
          <p:spPr>
            <a:xfrm>
              <a:off x="5005419" y="4638967"/>
              <a:ext cx="266537" cy="154092"/>
            </a:xfrm>
            <a:custGeom>
              <a:avLst/>
              <a:gdLst/>
              <a:ahLst/>
              <a:cxnLst/>
              <a:rect l="l" t="t" r="r" b="b"/>
              <a:pathLst>
                <a:path w="266537" h="154092" extrusionOk="0">
                  <a:moveTo>
                    <a:pt x="116733" y="150482"/>
                  </a:moveTo>
                  <a:lnTo>
                    <a:pt x="6098" y="86474"/>
                  </a:lnTo>
                  <a:cubicBezTo>
                    <a:pt x="-2931" y="81235"/>
                    <a:pt x="-1790" y="72091"/>
                    <a:pt x="8570" y="66091"/>
                  </a:cubicBezTo>
                  <a:lnTo>
                    <a:pt x="114357" y="4940"/>
                  </a:lnTo>
                  <a:cubicBezTo>
                    <a:pt x="125192" y="-1099"/>
                    <a:pt x="138242" y="-1632"/>
                    <a:pt x="149524" y="3511"/>
                  </a:cubicBezTo>
                  <a:lnTo>
                    <a:pt x="260254" y="67519"/>
                  </a:lnTo>
                  <a:cubicBezTo>
                    <a:pt x="269759" y="72758"/>
                    <a:pt x="268143" y="81902"/>
                    <a:pt x="257688" y="87903"/>
                  </a:cubicBezTo>
                  <a:lnTo>
                    <a:pt x="152376" y="149053"/>
                  </a:lnTo>
                  <a:cubicBezTo>
                    <a:pt x="141407" y="155226"/>
                    <a:pt x="128158" y="155759"/>
                    <a:pt x="11673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2373;p37"/>
            <p:cNvSpPr/>
            <p:nvPr/>
          </p:nvSpPr>
          <p:spPr>
            <a:xfrm>
              <a:off x="3362257" y="3688277"/>
              <a:ext cx="306733" cy="177321"/>
            </a:xfrm>
            <a:custGeom>
              <a:avLst/>
              <a:gdLst/>
              <a:ahLst/>
              <a:cxnLst/>
              <a:rect l="l" t="t" r="r" b="b"/>
              <a:pathLst>
                <a:path w="306733" h="177321" extrusionOk="0">
                  <a:moveTo>
                    <a:pt x="157024" y="173818"/>
                  </a:moveTo>
                  <a:lnTo>
                    <a:pt x="6090" y="86474"/>
                  </a:lnTo>
                  <a:cubicBezTo>
                    <a:pt x="-2940" y="81235"/>
                    <a:pt x="-1799" y="72091"/>
                    <a:pt x="8656" y="66091"/>
                  </a:cubicBezTo>
                  <a:lnTo>
                    <a:pt x="114253" y="4940"/>
                  </a:lnTo>
                  <a:cubicBezTo>
                    <a:pt x="125117" y="-1099"/>
                    <a:pt x="138195" y="-1632"/>
                    <a:pt x="149516" y="3511"/>
                  </a:cubicBezTo>
                  <a:lnTo>
                    <a:pt x="300450" y="90856"/>
                  </a:lnTo>
                  <a:cubicBezTo>
                    <a:pt x="309955" y="96094"/>
                    <a:pt x="308339" y="105143"/>
                    <a:pt x="297884" y="111239"/>
                  </a:cubicBezTo>
                  <a:lnTo>
                    <a:pt x="192287" y="172294"/>
                  </a:lnTo>
                  <a:cubicBezTo>
                    <a:pt x="181451" y="178409"/>
                    <a:pt x="168344" y="178981"/>
                    <a:pt x="157024" y="17381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2374;p37"/>
            <p:cNvSpPr/>
            <p:nvPr/>
          </p:nvSpPr>
          <p:spPr>
            <a:xfrm>
              <a:off x="4339992" y="4254062"/>
              <a:ext cx="306655" cy="177321"/>
            </a:xfrm>
            <a:custGeom>
              <a:avLst/>
              <a:gdLst/>
              <a:ahLst/>
              <a:cxnLst/>
              <a:rect l="l" t="t" r="r" b="b"/>
              <a:pathLst>
                <a:path w="306655" h="177321" extrusionOk="0">
                  <a:moveTo>
                    <a:pt x="157227" y="173818"/>
                  </a:moveTo>
                  <a:lnTo>
                    <a:pt x="6292" y="86474"/>
                  </a:lnTo>
                  <a:cubicBezTo>
                    <a:pt x="-3212" y="81235"/>
                    <a:pt x="-1597" y="72091"/>
                    <a:pt x="8764" y="66090"/>
                  </a:cubicBezTo>
                  <a:lnTo>
                    <a:pt x="114456" y="4940"/>
                  </a:lnTo>
                  <a:cubicBezTo>
                    <a:pt x="125291" y="-1099"/>
                    <a:pt x="138341" y="-1632"/>
                    <a:pt x="149623" y="3511"/>
                  </a:cubicBezTo>
                  <a:lnTo>
                    <a:pt x="300557" y="90855"/>
                  </a:lnTo>
                  <a:cubicBezTo>
                    <a:pt x="309587" y="96094"/>
                    <a:pt x="308446" y="105143"/>
                    <a:pt x="298086" y="111239"/>
                  </a:cubicBezTo>
                  <a:lnTo>
                    <a:pt x="192394" y="172294"/>
                  </a:lnTo>
                  <a:cubicBezTo>
                    <a:pt x="181587" y="178409"/>
                    <a:pt x="168518" y="178981"/>
                    <a:pt x="157227" y="17381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2375;p37"/>
            <p:cNvSpPr/>
            <p:nvPr/>
          </p:nvSpPr>
          <p:spPr>
            <a:xfrm>
              <a:off x="3558805" y="3802100"/>
              <a:ext cx="891371" cy="515693"/>
            </a:xfrm>
            <a:custGeom>
              <a:avLst/>
              <a:gdLst/>
              <a:ahLst/>
              <a:cxnLst/>
              <a:rect l="l" t="t" r="r" b="b"/>
              <a:pathLst>
                <a:path w="891371" h="515693" extrusionOk="0">
                  <a:moveTo>
                    <a:pt x="741857" y="512051"/>
                  </a:moveTo>
                  <a:lnTo>
                    <a:pt x="6098" y="86474"/>
                  </a:lnTo>
                  <a:cubicBezTo>
                    <a:pt x="-2931" y="81235"/>
                    <a:pt x="-1790" y="72091"/>
                    <a:pt x="8570" y="66090"/>
                  </a:cubicBezTo>
                  <a:lnTo>
                    <a:pt x="114262" y="4940"/>
                  </a:lnTo>
                  <a:cubicBezTo>
                    <a:pt x="125097" y="-1099"/>
                    <a:pt x="138147" y="-1632"/>
                    <a:pt x="149429" y="3511"/>
                  </a:cubicBezTo>
                  <a:lnTo>
                    <a:pt x="885282" y="429374"/>
                  </a:lnTo>
                  <a:cubicBezTo>
                    <a:pt x="894312" y="434613"/>
                    <a:pt x="893171" y="443757"/>
                    <a:pt x="882716" y="449758"/>
                  </a:cubicBezTo>
                  <a:lnTo>
                    <a:pt x="777119" y="510908"/>
                  </a:lnTo>
                  <a:cubicBezTo>
                    <a:pt x="766208" y="516861"/>
                    <a:pt x="753129" y="517280"/>
                    <a:pt x="741857" y="51205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2376;p37"/>
            <p:cNvSpPr/>
            <p:nvPr/>
          </p:nvSpPr>
          <p:spPr>
            <a:xfrm>
              <a:off x="3471751" y="3400145"/>
              <a:ext cx="266623" cy="154042"/>
            </a:xfrm>
            <a:custGeom>
              <a:avLst/>
              <a:gdLst/>
              <a:ahLst/>
              <a:cxnLst/>
              <a:rect l="l" t="t" r="r" b="b"/>
              <a:pathLst>
                <a:path w="266623" h="154042" extrusionOk="0">
                  <a:moveTo>
                    <a:pt x="116724" y="150482"/>
                  </a:moveTo>
                  <a:lnTo>
                    <a:pt x="6090" y="86474"/>
                  </a:lnTo>
                  <a:cubicBezTo>
                    <a:pt x="-2940" y="81235"/>
                    <a:pt x="-1799" y="72091"/>
                    <a:pt x="8656" y="66091"/>
                  </a:cubicBezTo>
                  <a:lnTo>
                    <a:pt x="114253" y="4940"/>
                  </a:lnTo>
                  <a:cubicBezTo>
                    <a:pt x="125088" y="-1099"/>
                    <a:pt x="138138" y="-1632"/>
                    <a:pt x="149420" y="3511"/>
                  </a:cubicBezTo>
                  <a:lnTo>
                    <a:pt x="260340" y="67519"/>
                  </a:lnTo>
                  <a:cubicBezTo>
                    <a:pt x="269845" y="72758"/>
                    <a:pt x="268229" y="81902"/>
                    <a:pt x="257774" y="87903"/>
                  </a:cubicBezTo>
                  <a:lnTo>
                    <a:pt x="152177" y="149053"/>
                  </a:lnTo>
                  <a:cubicBezTo>
                    <a:pt x="141256" y="155159"/>
                    <a:pt x="128092" y="155692"/>
                    <a:pt x="116724"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2377;p37"/>
            <p:cNvSpPr/>
            <p:nvPr/>
          </p:nvSpPr>
          <p:spPr>
            <a:xfrm>
              <a:off x="3628284" y="3490390"/>
              <a:ext cx="266442" cy="154037"/>
            </a:xfrm>
            <a:custGeom>
              <a:avLst/>
              <a:gdLst/>
              <a:ahLst/>
              <a:cxnLst/>
              <a:rect l="l" t="t" r="r" b="b"/>
              <a:pathLst>
                <a:path w="266442" h="154037" extrusionOk="0">
                  <a:moveTo>
                    <a:pt x="116733" y="150534"/>
                  </a:moveTo>
                  <a:lnTo>
                    <a:pt x="6098" y="86431"/>
                  </a:lnTo>
                  <a:cubicBezTo>
                    <a:pt x="-2931" y="81192"/>
                    <a:pt x="-1790" y="72143"/>
                    <a:pt x="8570" y="66047"/>
                  </a:cubicBezTo>
                  <a:lnTo>
                    <a:pt x="114262" y="4992"/>
                  </a:lnTo>
                  <a:cubicBezTo>
                    <a:pt x="125078" y="-1075"/>
                    <a:pt x="138128" y="-1647"/>
                    <a:pt x="149429" y="3468"/>
                  </a:cubicBezTo>
                  <a:lnTo>
                    <a:pt x="260159" y="67571"/>
                  </a:lnTo>
                  <a:cubicBezTo>
                    <a:pt x="269664" y="72810"/>
                    <a:pt x="268048" y="81859"/>
                    <a:pt x="257593" y="87955"/>
                  </a:cubicBezTo>
                  <a:lnTo>
                    <a:pt x="151996" y="149010"/>
                  </a:lnTo>
                  <a:cubicBezTo>
                    <a:pt x="141160" y="155125"/>
                    <a:pt x="128053" y="155697"/>
                    <a:pt x="116733" y="15053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2378;p37"/>
            <p:cNvSpPr/>
            <p:nvPr/>
          </p:nvSpPr>
          <p:spPr>
            <a:xfrm>
              <a:off x="3784546" y="3581216"/>
              <a:ext cx="266667" cy="153993"/>
            </a:xfrm>
            <a:custGeom>
              <a:avLst/>
              <a:gdLst/>
              <a:ahLst/>
              <a:cxnLst/>
              <a:rect l="l" t="t" r="r" b="b"/>
              <a:pathLst>
                <a:path w="266667" h="153993" extrusionOk="0">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849" y="72758"/>
                    <a:pt x="268328" y="81902"/>
                    <a:pt x="257873" y="87903"/>
                  </a:cubicBezTo>
                  <a:lnTo>
                    <a:pt x="152276" y="149053"/>
                  </a:lnTo>
                  <a:cubicBezTo>
                    <a:pt x="141412" y="155092"/>
                    <a:pt x="128333" y="155626"/>
                    <a:pt x="11701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2379;p37"/>
            <p:cNvSpPr/>
            <p:nvPr/>
          </p:nvSpPr>
          <p:spPr>
            <a:xfrm>
              <a:off x="3941088" y="3671799"/>
              <a:ext cx="266351" cy="153784"/>
            </a:xfrm>
            <a:custGeom>
              <a:avLst/>
              <a:gdLst/>
              <a:ahLst/>
              <a:cxnLst/>
              <a:rect l="l" t="t" r="r" b="b"/>
              <a:pathLst>
                <a:path w="266351" h="153784" extrusionOk="0">
                  <a:moveTo>
                    <a:pt x="117013" y="150101"/>
                  </a:moveTo>
                  <a:lnTo>
                    <a:pt x="6284" y="86093"/>
                  </a:lnTo>
                  <a:cubicBezTo>
                    <a:pt x="-3221" y="80854"/>
                    <a:pt x="-1605" y="71710"/>
                    <a:pt x="8850" y="65710"/>
                  </a:cubicBezTo>
                  <a:lnTo>
                    <a:pt x="114162" y="4940"/>
                  </a:lnTo>
                  <a:cubicBezTo>
                    <a:pt x="125026" y="-1099"/>
                    <a:pt x="138104" y="-1632"/>
                    <a:pt x="149424" y="3511"/>
                  </a:cubicBezTo>
                  <a:lnTo>
                    <a:pt x="260059" y="67519"/>
                  </a:lnTo>
                  <a:cubicBezTo>
                    <a:pt x="269564" y="72758"/>
                    <a:pt x="267948" y="81902"/>
                    <a:pt x="257588" y="87903"/>
                  </a:cubicBezTo>
                  <a:lnTo>
                    <a:pt x="152181" y="149053"/>
                  </a:lnTo>
                  <a:cubicBezTo>
                    <a:pt x="141288" y="154968"/>
                    <a:pt x="128238" y="155359"/>
                    <a:pt x="117013" y="15010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2380;p37"/>
            <p:cNvSpPr/>
            <p:nvPr/>
          </p:nvSpPr>
          <p:spPr>
            <a:xfrm>
              <a:off x="4097622" y="3762381"/>
              <a:ext cx="266636" cy="153993"/>
            </a:xfrm>
            <a:custGeom>
              <a:avLst/>
              <a:gdLst/>
              <a:ahLst/>
              <a:cxnLst/>
              <a:rect l="l" t="t" r="r" b="b"/>
              <a:pathLst>
                <a:path w="266636" h="153993" extrusionOk="0">
                  <a:moveTo>
                    <a:pt x="116927" y="150482"/>
                  </a:moveTo>
                  <a:lnTo>
                    <a:pt x="6292" y="86474"/>
                  </a:lnTo>
                  <a:cubicBezTo>
                    <a:pt x="-3212" y="81235"/>
                    <a:pt x="-1597" y="72091"/>
                    <a:pt x="8764" y="66091"/>
                  </a:cubicBezTo>
                  <a:lnTo>
                    <a:pt x="114456" y="4940"/>
                  </a:lnTo>
                  <a:cubicBezTo>
                    <a:pt x="125291" y="-1099"/>
                    <a:pt x="138341" y="-1632"/>
                    <a:pt x="149623" y="3511"/>
                  </a:cubicBezTo>
                  <a:lnTo>
                    <a:pt x="260353" y="67519"/>
                  </a:lnTo>
                  <a:cubicBezTo>
                    <a:pt x="269857" y="72758"/>
                    <a:pt x="268241" y="81902"/>
                    <a:pt x="257786" y="87903"/>
                  </a:cubicBezTo>
                  <a:lnTo>
                    <a:pt x="152189" y="149053"/>
                  </a:lnTo>
                  <a:cubicBezTo>
                    <a:pt x="141325" y="155092"/>
                    <a:pt x="128247" y="155626"/>
                    <a:pt x="116927"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2381;p37"/>
            <p:cNvSpPr/>
            <p:nvPr/>
          </p:nvSpPr>
          <p:spPr>
            <a:xfrm>
              <a:off x="4254133" y="3852876"/>
              <a:ext cx="266854" cy="154172"/>
            </a:xfrm>
            <a:custGeom>
              <a:avLst/>
              <a:gdLst/>
              <a:ahLst/>
              <a:cxnLst/>
              <a:rect l="l" t="t" r="r" b="b"/>
              <a:pathLst>
                <a:path w="266854" h="154172" extrusionOk="0">
                  <a:moveTo>
                    <a:pt x="116959" y="150570"/>
                  </a:moveTo>
                  <a:lnTo>
                    <a:pt x="6324" y="86466"/>
                  </a:lnTo>
                  <a:cubicBezTo>
                    <a:pt x="-3181" y="81228"/>
                    <a:pt x="-1660" y="72179"/>
                    <a:pt x="8795" y="66083"/>
                  </a:cubicBezTo>
                  <a:lnTo>
                    <a:pt x="114772" y="5028"/>
                  </a:lnTo>
                  <a:cubicBezTo>
                    <a:pt x="125608" y="-1087"/>
                    <a:pt x="138715" y="-1659"/>
                    <a:pt x="150035" y="3504"/>
                  </a:cubicBezTo>
                  <a:lnTo>
                    <a:pt x="260764" y="67607"/>
                  </a:lnTo>
                  <a:cubicBezTo>
                    <a:pt x="269794" y="72846"/>
                    <a:pt x="268653" y="81894"/>
                    <a:pt x="258198" y="87990"/>
                  </a:cubicBezTo>
                  <a:lnTo>
                    <a:pt x="152601" y="149046"/>
                  </a:lnTo>
                  <a:cubicBezTo>
                    <a:pt x="141661" y="155294"/>
                    <a:pt x="128383" y="155865"/>
                    <a:pt x="116959" y="15057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2382;p37"/>
            <p:cNvSpPr/>
            <p:nvPr/>
          </p:nvSpPr>
          <p:spPr>
            <a:xfrm>
              <a:off x="4410814" y="3943451"/>
              <a:ext cx="266442" cy="153993"/>
            </a:xfrm>
            <a:custGeom>
              <a:avLst/>
              <a:gdLst/>
              <a:ahLst/>
              <a:cxnLst/>
              <a:rect l="l" t="t" r="r" b="b"/>
              <a:pathLst>
                <a:path w="266442" h="153993" extrusionOk="0">
                  <a:moveTo>
                    <a:pt x="116819" y="150482"/>
                  </a:moveTo>
                  <a:lnTo>
                    <a:pt x="6089" y="86474"/>
                  </a:lnTo>
                  <a:cubicBezTo>
                    <a:pt x="-2940" y="81235"/>
                    <a:pt x="-1799" y="72091"/>
                    <a:pt x="8656" y="66091"/>
                  </a:cubicBezTo>
                  <a:lnTo>
                    <a:pt x="114253" y="4940"/>
                  </a:lnTo>
                  <a:cubicBezTo>
                    <a:pt x="125117" y="-1099"/>
                    <a:pt x="138195" y="-1632"/>
                    <a:pt x="149516" y="3511"/>
                  </a:cubicBezTo>
                  <a:lnTo>
                    <a:pt x="260150" y="67519"/>
                  </a:lnTo>
                  <a:cubicBezTo>
                    <a:pt x="269655"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2383;p37"/>
            <p:cNvSpPr/>
            <p:nvPr/>
          </p:nvSpPr>
          <p:spPr>
            <a:xfrm>
              <a:off x="4567356" y="4034034"/>
              <a:ext cx="266239" cy="153993"/>
            </a:xfrm>
            <a:custGeom>
              <a:avLst/>
              <a:gdLst/>
              <a:ahLst/>
              <a:cxnLst/>
              <a:rect l="l" t="t" r="r" b="b"/>
              <a:pathLst>
                <a:path w="266239" h="153993" extrusionOk="0">
                  <a:moveTo>
                    <a:pt x="116819" y="150482"/>
                  </a:moveTo>
                  <a:lnTo>
                    <a:pt x="6089" y="86474"/>
                  </a:lnTo>
                  <a:cubicBezTo>
                    <a:pt x="-2940" y="81235"/>
                    <a:pt x="-1799" y="72091"/>
                    <a:pt x="8656" y="66090"/>
                  </a:cubicBezTo>
                  <a:lnTo>
                    <a:pt x="114253" y="4940"/>
                  </a:lnTo>
                  <a:cubicBezTo>
                    <a:pt x="125117" y="-1099"/>
                    <a:pt x="138195" y="-1632"/>
                    <a:pt x="149515" y="3511"/>
                  </a:cubicBezTo>
                  <a:lnTo>
                    <a:pt x="260150" y="67519"/>
                  </a:lnTo>
                  <a:cubicBezTo>
                    <a:pt x="269180" y="72758"/>
                    <a:pt x="268039" y="81902"/>
                    <a:pt x="257584" y="87903"/>
                  </a:cubicBezTo>
                  <a:lnTo>
                    <a:pt x="151987" y="149053"/>
                  </a:lnTo>
                  <a:cubicBezTo>
                    <a:pt x="141151" y="155092"/>
                    <a:pt x="128101" y="155625"/>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2384;p37"/>
            <p:cNvSpPr/>
            <p:nvPr/>
          </p:nvSpPr>
          <p:spPr>
            <a:xfrm>
              <a:off x="4723985" y="4124617"/>
              <a:ext cx="266248" cy="154017"/>
            </a:xfrm>
            <a:custGeom>
              <a:avLst/>
              <a:gdLst/>
              <a:ahLst/>
              <a:cxnLst/>
              <a:rect l="l" t="t" r="r" b="b"/>
              <a:pathLst>
                <a:path w="266248" h="154017" extrusionOk="0">
                  <a:moveTo>
                    <a:pt x="116638" y="150482"/>
                  </a:moveTo>
                  <a:lnTo>
                    <a:pt x="6098" y="86474"/>
                  </a:lnTo>
                  <a:cubicBezTo>
                    <a:pt x="-2931" y="81235"/>
                    <a:pt x="-1790" y="72091"/>
                    <a:pt x="8570" y="66091"/>
                  </a:cubicBezTo>
                  <a:lnTo>
                    <a:pt x="114262" y="4940"/>
                  </a:lnTo>
                  <a:cubicBezTo>
                    <a:pt x="125097" y="-1099"/>
                    <a:pt x="138147" y="-1632"/>
                    <a:pt x="149429" y="3511"/>
                  </a:cubicBezTo>
                  <a:lnTo>
                    <a:pt x="260159" y="67519"/>
                  </a:lnTo>
                  <a:cubicBezTo>
                    <a:pt x="269188" y="72758"/>
                    <a:pt x="268048" y="81902"/>
                    <a:pt x="257592" y="87903"/>
                  </a:cubicBezTo>
                  <a:lnTo>
                    <a:pt x="151996" y="149053"/>
                  </a:lnTo>
                  <a:cubicBezTo>
                    <a:pt x="141103" y="155130"/>
                    <a:pt x="127977" y="155654"/>
                    <a:pt x="116638"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2385;p37"/>
            <p:cNvSpPr/>
            <p:nvPr/>
          </p:nvSpPr>
          <p:spPr>
            <a:xfrm>
              <a:off x="4880346" y="4215112"/>
              <a:ext cx="266334" cy="154040"/>
            </a:xfrm>
            <a:custGeom>
              <a:avLst/>
              <a:gdLst/>
              <a:ahLst/>
              <a:cxnLst/>
              <a:rect l="l" t="t" r="r" b="b"/>
              <a:pathLst>
                <a:path w="266334" h="154040" extrusionOk="0">
                  <a:moveTo>
                    <a:pt x="116819" y="150570"/>
                  </a:moveTo>
                  <a:lnTo>
                    <a:pt x="6090" y="86466"/>
                  </a:lnTo>
                  <a:cubicBezTo>
                    <a:pt x="-2940" y="81228"/>
                    <a:pt x="-1799" y="72179"/>
                    <a:pt x="8656" y="66083"/>
                  </a:cubicBezTo>
                  <a:lnTo>
                    <a:pt x="114253" y="5028"/>
                  </a:lnTo>
                  <a:cubicBezTo>
                    <a:pt x="125088" y="-1087"/>
                    <a:pt x="138195" y="-1659"/>
                    <a:pt x="149515" y="3504"/>
                  </a:cubicBezTo>
                  <a:lnTo>
                    <a:pt x="260245" y="67607"/>
                  </a:lnTo>
                  <a:cubicBezTo>
                    <a:pt x="269275" y="72750"/>
                    <a:pt x="268134" y="81894"/>
                    <a:pt x="257679" y="87990"/>
                  </a:cubicBezTo>
                  <a:lnTo>
                    <a:pt x="152082" y="149046"/>
                  </a:lnTo>
                  <a:cubicBezTo>
                    <a:pt x="141227" y="155122"/>
                    <a:pt x="128149" y="155685"/>
                    <a:pt x="116819" y="15057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2386;p37"/>
            <p:cNvSpPr/>
            <p:nvPr/>
          </p:nvSpPr>
          <p:spPr>
            <a:xfrm>
              <a:off x="5036888" y="4305687"/>
              <a:ext cx="266442" cy="153993"/>
            </a:xfrm>
            <a:custGeom>
              <a:avLst/>
              <a:gdLst/>
              <a:ahLst/>
              <a:cxnLst/>
              <a:rect l="l" t="t" r="r" b="b"/>
              <a:pathLst>
                <a:path w="266442" h="153993" extrusionOk="0">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655"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2387;p37"/>
            <p:cNvSpPr/>
            <p:nvPr/>
          </p:nvSpPr>
          <p:spPr>
            <a:xfrm>
              <a:off x="5193145" y="4396270"/>
              <a:ext cx="266239" cy="154284"/>
            </a:xfrm>
            <a:custGeom>
              <a:avLst/>
              <a:gdLst/>
              <a:ahLst/>
              <a:cxnLst/>
              <a:rect l="l" t="t" r="r" b="b"/>
              <a:pathLst>
                <a:path w="266239" h="154284" extrusionOk="0">
                  <a:moveTo>
                    <a:pt x="116724" y="150482"/>
                  </a:moveTo>
                  <a:lnTo>
                    <a:pt x="6089" y="86474"/>
                  </a:lnTo>
                  <a:cubicBezTo>
                    <a:pt x="-2940" y="81235"/>
                    <a:pt x="-1799" y="72091"/>
                    <a:pt x="8656" y="66090"/>
                  </a:cubicBezTo>
                  <a:lnTo>
                    <a:pt x="114253" y="4940"/>
                  </a:lnTo>
                  <a:cubicBezTo>
                    <a:pt x="125088" y="-1099"/>
                    <a:pt x="138138" y="-1632"/>
                    <a:pt x="149420" y="3511"/>
                  </a:cubicBezTo>
                  <a:lnTo>
                    <a:pt x="260150" y="67519"/>
                  </a:lnTo>
                  <a:cubicBezTo>
                    <a:pt x="269180" y="72758"/>
                    <a:pt x="268039" y="81902"/>
                    <a:pt x="257584" y="87903"/>
                  </a:cubicBezTo>
                  <a:lnTo>
                    <a:pt x="152272" y="149529"/>
                  </a:lnTo>
                  <a:cubicBezTo>
                    <a:pt x="141256" y="155511"/>
                    <a:pt x="128044" y="155873"/>
                    <a:pt x="116724"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2388;p37"/>
            <p:cNvSpPr/>
            <p:nvPr/>
          </p:nvSpPr>
          <p:spPr>
            <a:xfrm>
              <a:off x="3196776" y="3241078"/>
              <a:ext cx="384874" cy="222382"/>
            </a:xfrm>
            <a:custGeom>
              <a:avLst/>
              <a:gdLst/>
              <a:ahLst/>
              <a:cxnLst/>
              <a:rect l="l" t="t" r="r" b="b"/>
              <a:pathLst>
                <a:path w="384874" h="222382" extrusionOk="0">
                  <a:moveTo>
                    <a:pt x="235252" y="218871"/>
                  </a:moveTo>
                  <a:lnTo>
                    <a:pt x="6284" y="86474"/>
                  </a:lnTo>
                  <a:cubicBezTo>
                    <a:pt x="-3221" y="81235"/>
                    <a:pt x="-1605" y="72091"/>
                    <a:pt x="8850" y="66090"/>
                  </a:cubicBezTo>
                  <a:lnTo>
                    <a:pt x="114447" y="4940"/>
                  </a:lnTo>
                  <a:cubicBezTo>
                    <a:pt x="125311" y="-1099"/>
                    <a:pt x="138389" y="-1632"/>
                    <a:pt x="149709" y="3511"/>
                  </a:cubicBezTo>
                  <a:lnTo>
                    <a:pt x="378582" y="135909"/>
                  </a:lnTo>
                  <a:cubicBezTo>
                    <a:pt x="388087" y="141147"/>
                    <a:pt x="386471" y="150291"/>
                    <a:pt x="376111" y="156292"/>
                  </a:cubicBezTo>
                  <a:lnTo>
                    <a:pt x="270419" y="217443"/>
                  </a:lnTo>
                  <a:cubicBezTo>
                    <a:pt x="259584" y="223482"/>
                    <a:pt x="246534" y="224015"/>
                    <a:pt x="235252" y="21887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2389;p37"/>
            <p:cNvSpPr/>
            <p:nvPr/>
          </p:nvSpPr>
          <p:spPr>
            <a:xfrm>
              <a:off x="3242171" y="3443016"/>
              <a:ext cx="266280" cy="153882"/>
            </a:xfrm>
            <a:custGeom>
              <a:avLst/>
              <a:gdLst/>
              <a:ahLst/>
              <a:cxnLst/>
              <a:rect l="l" t="t" r="r" b="b"/>
              <a:pathLst>
                <a:path w="266280" h="153882" extrusionOk="0">
                  <a:moveTo>
                    <a:pt x="116765" y="150284"/>
                  </a:moveTo>
                  <a:lnTo>
                    <a:pt x="6131" y="86466"/>
                  </a:lnTo>
                  <a:cubicBezTo>
                    <a:pt x="-2899" y="81228"/>
                    <a:pt x="-1853" y="72179"/>
                    <a:pt x="8602" y="66083"/>
                  </a:cubicBezTo>
                  <a:lnTo>
                    <a:pt x="114199" y="5028"/>
                  </a:lnTo>
                  <a:cubicBezTo>
                    <a:pt x="125034" y="-1087"/>
                    <a:pt x="138141" y="-1659"/>
                    <a:pt x="149461" y="3504"/>
                  </a:cubicBezTo>
                  <a:lnTo>
                    <a:pt x="260191" y="67607"/>
                  </a:lnTo>
                  <a:cubicBezTo>
                    <a:pt x="269220" y="72750"/>
                    <a:pt x="268080" y="81894"/>
                    <a:pt x="257625" y="87990"/>
                  </a:cubicBezTo>
                  <a:lnTo>
                    <a:pt x="152028" y="149046"/>
                  </a:lnTo>
                  <a:cubicBezTo>
                    <a:pt x="141135" y="155027"/>
                    <a:pt x="128057" y="155484"/>
                    <a:pt x="116765" y="15028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2390;p37"/>
            <p:cNvSpPr/>
            <p:nvPr/>
          </p:nvSpPr>
          <p:spPr>
            <a:xfrm>
              <a:off x="3398660" y="3533591"/>
              <a:ext cx="266442" cy="153993"/>
            </a:xfrm>
            <a:custGeom>
              <a:avLst/>
              <a:gdLst/>
              <a:ahLst/>
              <a:cxnLst/>
              <a:rect l="l" t="t" r="r" b="b"/>
              <a:pathLst>
                <a:path w="266442" h="153993" extrusionOk="0">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655"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2391;p37"/>
            <p:cNvSpPr/>
            <p:nvPr/>
          </p:nvSpPr>
          <p:spPr>
            <a:xfrm>
              <a:off x="3554723" y="3624118"/>
              <a:ext cx="266722" cy="153784"/>
            </a:xfrm>
            <a:custGeom>
              <a:avLst/>
              <a:gdLst/>
              <a:ahLst/>
              <a:cxnLst/>
              <a:rect l="l" t="t" r="r" b="b"/>
              <a:pathLst>
                <a:path w="266722" h="153784" extrusionOk="0">
                  <a:moveTo>
                    <a:pt x="117203" y="150156"/>
                  </a:moveTo>
                  <a:lnTo>
                    <a:pt x="6284" y="86434"/>
                  </a:lnTo>
                  <a:cubicBezTo>
                    <a:pt x="-3221" y="81195"/>
                    <a:pt x="-1605" y="72147"/>
                    <a:pt x="8850" y="66051"/>
                  </a:cubicBezTo>
                  <a:lnTo>
                    <a:pt x="114447" y="4995"/>
                  </a:lnTo>
                  <a:cubicBezTo>
                    <a:pt x="125301" y="-1081"/>
                    <a:pt x="138380" y="-1644"/>
                    <a:pt x="149709" y="3471"/>
                  </a:cubicBezTo>
                  <a:lnTo>
                    <a:pt x="260439" y="67575"/>
                  </a:lnTo>
                  <a:cubicBezTo>
                    <a:pt x="269944" y="72813"/>
                    <a:pt x="268328" y="81862"/>
                    <a:pt x="257873" y="87958"/>
                  </a:cubicBezTo>
                  <a:lnTo>
                    <a:pt x="152276" y="149013"/>
                  </a:lnTo>
                  <a:cubicBezTo>
                    <a:pt x="141431" y="154947"/>
                    <a:pt x="128409" y="155367"/>
                    <a:pt x="117203" y="15015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2392;p37"/>
            <p:cNvSpPr/>
            <p:nvPr/>
          </p:nvSpPr>
          <p:spPr>
            <a:xfrm>
              <a:off x="3711455" y="3714661"/>
              <a:ext cx="266433" cy="153993"/>
            </a:xfrm>
            <a:custGeom>
              <a:avLst/>
              <a:gdLst/>
              <a:ahLst/>
              <a:cxnLst/>
              <a:rect l="l" t="t" r="r" b="b"/>
              <a:pathLst>
                <a:path w="266433" h="153993" extrusionOk="0">
                  <a:moveTo>
                    <a:pt x="116918" y="150482"/>
                  </a:moveTo>
                  <a:lnTo>
                    <a:pt x="6284" y="86474"/>
                  </a:lnTo>
                  <a:cubicBezTo>
                    <a:pt x="-3221" y="81235"/>
                    <a:pt x="-1605" y="72091"/>
                    <a:pt x="8850" y="66090"/>
                  </a:cubicBezTo>
                  <a:lnTo>
                    <a:pt x="114447" y="4940"/>
                  </a:lnTo>
                  <a:cubicBezTo>
                    <a:pt x="125282" y="-1099"/>
                    <a:pt x="138332" y="-1632"/>
                    <a:pt x="149614" y="3511"/>
                  </a:cubicBezTo>
                  <a:lnTo>
                    <a:pt x="260344" y="67519"/>
                  </a:lnTo>
                  <a:cubicBezTo>
                    <a:pt x="269373" y="72758"/>
                    <a:pt x="268233" y="81902"/>
                    <a:pt x="257778" y="87903"/>
                  </a:cubicBezTo>
                  <a:lnTo>
                    <a:pt x="152181" y="149053"/>
                  </a:lnTo>
                  <a:cubicBezTo>
                    <a:pt x="141317" y="155092"/>
                    <a:pt x="128238" y="155625"/>
                    <a:pt x="116918"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2393;p37"/>
            <p:cNvSpPr/>
            <p:nvPr/>
          </p:nvSpPr>
          <p:spPr>
            <a:xfrm>
              <a:off x="3868572" y="3805244"/>
              <a:ext cx="266280" cy="154106"/>
            </a:xfrm>
            <a:custGeom>
              <a:avLst/>
              <a:gdLst/>
              <a:ahLst/>
              <a:cxnLst/>
              <a:rect l="l" t="t" r="r" b="b"/>
              <a:pathLst>
                <a:path w="266280" h="154106" extrusionOk="0">
                  <a:moveTo>
                    <a:pt x="116344"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179" y="72758"/>
                    <a:pt x="268134" y="81902"/>
                    <a:pt x="257679" y="87903"/>
                  </a:cubicBezTo>
                  <a:lnTo>
                    <a:pt x="152082" y="148958"/>
                  </a:lnTo>
                  <a:cubicBezTo>
                    <a:pt x="141123" y="155235"/>
                    <a:pt x="127797" y="155807"/>
                    <a:pt x="116344"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2394;p37"/>
            <p:cNvSpPr/>
            <p:nvPr/>
          </p:nvSpPr>
          <p:spPr>
            <a:xfrm>
              <a:off x="4024630" y="3895731"/>
              <a:ext cx="266248" cy="153993"/>
            </a:xfrm>
            <a:custGeom>
              <a:avLst/>
              <a:gdLst/>
              <a:ahLst/>
              <a:cxnLst/>
              <a:rect l="l" t="t" r="r" b="b"/>
              <a:pathLst>
                <a:path w="266248" h="153993" extrusionOk="0">
                  <a:moveTo>
                    <a:pt x="116733" y="150482"/>
                  </a:moveTo>
                  <a:lnTo>
                    <a:pt x="6098" y="86474"/>
                  </a:lnTo>
                  <a:cubicBezTo>
                    <a:pt x="-2931" y="81235"/>
                    <a:pt x="-1790" y="72091"/>
                    <a:pt x="8570" y="66091"/>
                  </a:cubicBezTo>
                  <a:lnTo>
                    <a:pt x="114262" y="4940"/>
                  </a:lnTo>
                  <a:cubicBezTo>
                    <a:pt x="125097" y="-1099"/>
                    <a:pt x="138147" y="-1632"/>
                    <a:pt x="149429" y="3511"/>
                  </a:cubicBezTo>
                  <a:lnTo>
                    <a:pt x="260159" y="67519"/>
                  </a:lnTo>
                  <a:cubicBezTo>
                    <a:pt x="269188" y="72758"/>
                    <a:pt x="268048" y="81902"/>
                    <a:pt x="257593" y="87903"/>
                  </a:cubicBezTo>
                  <a:lnTo>
                    <a:pt x="151996" y="149053"/>
                  </a:lnTo>
                  <a:cubicBezTo>
                    <a:pt x="141132" y="155092"/>
                    <a:pt x="128053" y="155626"/>
                    <a:pt x="11673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2395;p37"/>
            <p:cNvSpPr/>
            <p:nvPr/>
          </p:nvSpPr>
          <p:spPr>
            <a:xfrm>
              <a:off x="4181086" y="3986314"/>
              <a:ext cx="266248" cy="153993"/>
            </a:xfrm>
            <a:custGeom>
              <a:avLst/>
              <a:gdLst/>
              <a:ahLst/>
              <a:cxnLst/>
              <a:rect l="l" t="t" r="r" b="b"/>
              <a:pathLst>
                <a:path w="266248" h="153993" extrusionOk="0">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179" y="72758"/>
                    <a:pt x="268039" y="81902"/>
                    <a:pt x="257679" y="87903"/>
                  </a:cubicBezTo>
                  <a:lnTo>
                    <a:pt x="152082" y="149053"/>
                  </a:lnTo>
                  <a:cubicBezTo>
                    <a:pt x="141218" y="155092"/>
                    <a:pt x="128139"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2396;p37"/>
            <p:cNvSpPr/>
            <p:nvPr/>
          </p:nvSpPr>
          <p:spPr>
            <a:xfrm>
              <a:off x="4337714" y="4076809"/>
              <a:ext cx="266248" cy="154040"/>
            </a:xfrm>
            <a:custGeom>
              <a:avLst/>
              <a:gdLst/>
              <a:ahLst/>
              <a:cxnLst/>
              <a:rect l="l" t="t" r="r" b="b"/>
              <a:pathLst>
                <a:path w="266248" h="154040" extrusionOk="0">
                  <a:moveTo>
                    <a:pt x="116733" y="150570"/>
                  </a:moveTo>
                  <a:lnTo>
                    <a:pt x="6098" y="86466"/>
                  </a:lnTo>
                  <a:cubicBezTo>
                    <a:pt x="-2931" y="81228"/>
                    <a:pt x="-1790" y="72179"/>
                    <a:pt x="8570" y="66083"/>
                  </a:cubicBezTo>
                  <a:lnTo>
                    <a:pt x="114262" y="5028"/>
                  </a:lnTo>
                  <a:cubicBezTo>
                    <a:pt x="125069" y="-1087"/>
                    <a:pt x="138138" y="-1659"/>
                    <a:pt x="149429" y="3504"/>
                  </a:cubicBezTo>
                  <a:lnTo>
                    <a:pt x="260159" y="67607"/>
                  </a:lnTo>
                  <a:cubicBezTo>
                    <a:pt x="269188" y="72750"/>
                    <a:pt x="268048" y="81894"/>
                    <a:pt x="257593" y="87990"/>
                  </a:cubicBezTo>
                  <a:lnTo>
                    <a:pt x="151995" y="149046"/>
                  </a:lnTo>
                  <a:cubicBezTo>
                    <a:pt x="141141" y="155122"/>
                    <a:pt x="128063" y="155684"/>
                    <a:pt x="116733" y="15057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2397;p37"/>
            <p:cNvSpPr/>
            <p:nvPr/>
          </p:nvSpPr>
          <p:spPr>
            <a:xfrm>
              <a:off x="4494075" y="4167384"/>
              <a:ext cx="266248" cy="153993"/>
            </a:xfrm>
            <a:custGeom>
              <a:avLst/>
              <a:gdLst/>
              <a:ahLst/>
              <a:cxnLst/>
              <a:rect l="l" t="t" r="r" b="b"/>
              <a:pathLst>
                <a:path w="266248" h="153993" extrusionOk="0">
                  <a:moveTo>
                    <a:pt x="116819" y="150482"/>
                  </a:moveTo>
                  <a:lnTo>
                    <a:pt x="6090" y="86474"/>
                  </a:lnTo>
                  <a:cubicBezTo>
                    <a:pt x="-2940" y="81235"/>
                    <a:pt x="-1799" y="72091"/>
                    <a:pt x="8656" y="66090"/>
                  </a:cubicBezTo>
                  <a:lnTo>
                    <a:pt x="114253" y="4940"/>
                  </a:lnTo>
                  <a:cubicBezTo>
                    <a:pt x="125117" y="-1099"/>
                    <a:pt x="138196" y="-1632"/>
                    <a:pt x="149515" y="3511"/>
                  </a:cubicBezTo>
                  <a:lnTo>
                    <a:pt x="260150" y="67519"/>
                  </a:lnTo>
                  <a:cubicBezTo>
                    <a:pt x="269179" y="72758"/>
                    <a:pt x="268039" y="81902"/>
                    <a:pt x="257679" y="87903"/>
                  </a:cubicBezTo>
                  <a:lnTo>
                    <a:pt x="151987" y="149053"/>
                  </a:lnTo>
                  <a:cubicBezTo>
                    <a:pt x="141151" y="155092"/>
                    <a:pt x="128101" y="155625"/>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2398;p37"/>
            <p:cNvSpPr/>
            <p:nvPr/>
          </p:nvSpPr>
          <p:spPr>
            <a:xfrm>
              <a:off x="4650609" y="4257915"/>
              <a:ext cx="266153" cy="154012"/>
            </a:xfrm>
            <a:custGeom>
              <a:avLst/>
              <a:gdLst/>
              <a:ahLst/>
              <a:cxnLst/>
              <a:rect l="l" t="t" r="r" b="b"/>
              <a:pathLst>
                <a:path w="266153" h="154012" extrusionOk="0">
                  <a:moveTo>
                    <a:pt x="116733" y="150534"/>
                  </a:moveTo>
                  <a:lnTo>
                    <a:pt x="6098" y="86431"/>
                  </a:lnTo>
                  <a:cubicBezTo>
                    <a:pt x="-2931" y="81287"/>
                    <a:pt x="-1790" y="72144"/>
                    <a:pt x="8570" y="66047"/>
                  </a:cubicBezTo>
                  <a:lnTo>
                    <a:pt x="114262" y="4992"/>
                  </a:lnTo>
                  <a:cubicBezTo>
                    <a:pt x="125078" y="-1075"/>
                    <a:pt x="138128" y="-1647"/>
                    <a:pt x="149429" y="3468"/>
                  </a:cubicBezTo>
                  <a:lnTo>
                    <a:pt x="260064" y="67571"/>
                  </a:lnTo>
                  <a:cubicBezTo>
                    <a:pt x="269093" y="72810"/>
                    <a:pt x="267953" y="81859"/>
                    <a:pt x="257498" y="87955"/>
                  </a:cubicBezTo>
                  <a:lnTo>
                    <a:pt x="151900" y="149010"/>
                  </a:lnTo>
                  <a:cubicBezTo>
                    <a:pt x="141084" y="155097"/>
                    <a:pt x="128034" y="155659"/>
                    <a:pt x="116733" y="15053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2399;p37"/>
            <p:cNvSpPr/>
            <p:nvPr/>
          </p:nvSpPr>
          <p:spPr>
            <a:xfrm>
              <a:off x="4807065" y="4348454"/>
              <a:ext cx="266248" cy="153993"/>
            </a:xfrm>
            <a:custGeom>
              <a:avLst/>
              <a:gdLst/>
              <a:ahLst/>
              <a:cxnLst/>
              <a:rect l="l" t="t" r="r" b="b"/>
              <a:pathLst>
                <a:path w="266248" h="153993" extrusionOk="0">
                  <a:moveTo>
                    <a:pt x="116819" y="150482"/>
                  </a:moveTo>
                  <a:lnTo>
                    <a:pt x="6089" y="86474"/>
                  </a:lnTo>
                  <a:cubicBezTo>
                    <a:pt x="-2940" y="81235"/>
                    <a:pt x="-1799" y="72091"/>
                    <a:pt x="8656" y="66091"/>
                  </a:cubicBezTo>
                  <a:lnTo>
                    <a:pt x="114253" y="4940"/>
                  </a:lnTo>
                  <a:cubicBezTo>
                    <a:pt x="125117" y="-1099"/>
                    <a:pt x="138195" y="-1632"/>
                    <a:pt x="149515" y="3511"/>
                  </a:cubicBezTo>
                  <a:lnTo>
                    <a:pt x="260150" y="67519"/>
                  </a:lnTo>
                  <a:cubicBezTo>
                    <a:pt x="269180"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2400;p37"/>
            <p:cNvSpPr/>
            <p:nvPr/>
          </p:nvSpPr>
          <p:spPr>
            <a:xfrm>
              <a:off x="4963756" y="4439037"/>
              <a:ext cx="459701" cy="266038"/>
            </a:xfrm>
            <a:custGeom>
              <a:avLst/>
              <a:gdLst/>
              <a:ahLst/>
              <a:cxnLst/>
              <a:rect l="l" t="t" r="r" b="b"/>
              <a:pathLst>
                <a:path w="459701" h="266038" extrusionOk="0">
                  <a:moveTo>
                    <a:pt x="310281" y="262591"/>
                  </a:moveTo>
                  <a:lnTo>
                    <a:pt x="6131" y="86474"/>
                  </a:lnTo>
                  <a:cubicBezTo>
                    <a:pt x="-2899" y="81235"/>
                    <a:pt x="-1853" y="72091"/>
                    <a:pt x="8602" y="66091"/>
                  </a:cubicBezTo>
                  <a:lnTo>
                    <a:pt x="114199" y="4940"/>
                  </a:lnTo>
                  <a:cubicBezTo>
                    <a:pt x="125063" y="-1099"/>
                    <a:pt x="138141" y="-1632"/>
                    <a:pt x="149461" y="3511"/>
                  </a:cubicBezTo>
                  <a:lnTo>
                    <a:pt x="453611" y="179629"/>
                  </a:lnTo>
                  <a:cubicBezTo>
                    <a:pt x="462641" y="184772"/>
                    <a:pt x="461500" y="193916"/>
                    <a:pt x="451045" y="200012"/>
                  </a:cubicBezTo>
                  <a:lnTo>
                    <a:pt x="345448" y="261067"/>
                  </a:lnTo>
                  <a:cubicBezTo>
                    <a:pt x="334622" y="267106"/>
                    <a:pt x="321582" y="267678"/>
                    <a:pt x="310281" y="26259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2401;p37"/>
            <p:cNvSpPr/>
            <p:nvPr/>
          </p:nvSpPr>
          <p:spPr>
            <a:xfrm>
              <a:off x="3045263" y="3329192"/>
              <a:ext cx="306655" cy="177371"/>
            </a:xfrm>
            <a:custGeom>
              <a:avLst/>
              <a:gdLst/>
              <a:ahLst/>
              <a:cxnLst/>
              <a:rect l="l" t="t" r="r" b="b"/>
              <a:pathLst>
                <a:path w="306655" h="177371" extrusionOk="0">
                  <a:moveTo>
                    <a:pt x="157227" y="173811"/>
                  </a:moveTo>
                  <a:lnTo>
                    <a:pt x="6292" y="86466"/>
                  </a:lnTo>
                  <a:cubicBezTo>
                    <a:pt x="-3212" y="81228"/>
                    <a:pt x="-1597" y="72084"/>
                    <a:pt x="8763" y="66083"/>
                  </a:cubicBezTo>
                  <a:lnTo>
                    <a:pt x="114456" y="5028"/>
                  </a:lnTo>
                  <a:cubicBezTo>
                    <a:pt x="125262" y="-1088"/>
                    <a:pt x="138331" y="-1659"/>
                    <a:pt x="149623" y="3504"/>
                  </a:cubicBezTo>
                  <a:lnTo>
                    <a:pt x="300557" y="90848"/>
                  </a:lnTo>
                  <a:cubicBezTo>
                    <a:pt x="309587" y="96087"/>
                    <a:pt x="308446" y="105231"/>
                    <a:pt x="298086" y="111232"/>
                  </a:cubicBezTo>
                  <a:lnTo>
                    <a:pt x="192584" y="172382"/>
                  </a:lnTo>
                  <a:cubicBezTo>
                    <a:pt x="181701" y="178487"/>
                    <a:pt x="168566" y="179021"/>
                    <a:pt x="157227" y="1738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2402;p37"/>
            <p:cNvSpPr/>
            <p:nvPr/>
          </p:nvSpPr>
          <p:spPr>
            <a:xfrm>
              <a:off x="3658039" y="3005282"/>
              <a:ext cx="2325529" cy="1345328"/>
            </a:xfrm>
            <a:custGeom>
              <a:avLst/>
              <a:gdLst/>
              <a:ahLst/>
              <a:cxnLst/>
              <a:rect l="l" t="t" r="r" b="b"/>
              <a:pathLst>
                <a:path w="2325529" h="1345328" extrusionOk="0">
                  <a:moveTo>
                    <a:pt x="2228861" y="1341731"/>
                  </a:moveTo>
                  <a:lnTo>
                    <a:pt x="6284" y="55856"/>
                  </a:lnTo>
                  <a:cubicBezTo>
                    <a:pt x="-3221" y="50712"/>
                    <a:pt x="-1605" y="41568"/>
                    <a:pt x="8850" y="35472"/>
                  </a:cubicBezTo>
                  <a:lnTo>
                    <a:pt x="61696" y="4992"/>
                  </a:lnTo>
                  <a:cubicBezTo>
                    <a:pt x="72512" y="-1075"/>
                    <a:pt x="85562" y="-1647"/>
                    <a:pt x="96863" y="3468"/>
                  </a:cubicBezTo>
                  <a:lnTo>
                    <a:pt x="2319440" y="1289343"/>
                  </a:lnTo>
                  <a:cubicBezTo>
                    <a:pt x="2328470" y="1294582"/>
                    <a:pt x="2327329" y="1303631"/>
                    <a:pt x="2316874" y="1309727"/>
                  </a:cubicBezTo>
                  <a:lnTo>
                    <a:pt x="2264123" y="1340492"/>
                  </a:lnTo>
                  <a:cubicBezTo>
                    <a:pt x="2253231" y="1346474"/>
                    <a:pt x="2240152" y="1346931"/>
                    <a:pt x="2228861" y="134173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2403;p37"/>
            <p:cNvSpPr/>
            <p:nvPr/>
          </p:nvSpPr>
          <p:spPr>
            <a:xfrm>
              <a:off x="2758377" y="3858961"/>
              <a:ext cx="1752611" cy="1013632"/>
            </a:xfrm>
            <a:custGeom>
              <a:avLst/>
              <a:gdLst/>
              <a:ahLst/>
              <a:cxnLst/>
              <a:rect l="l" t="t" r="r" b="b"/>
              <a:pathLst>
                <a:path w="1752611" h="1013632" extrusionOk="0">
                  <a:moveTo>
                    <a:pt x="1751672" y="634261"/>
                  </a:moveTo>
                  <a:cubicBezTo>
                    <a:pt x="1748498" y="641186"/>
                    <a:pt x="1743071" y="646834"/>
                    <a:pt x="1736275" y="650263"/>
                  </a:cubicBezTo>
                  <a:lnTo>
                    <a:pt x="1124743" y="1004117"/>
                  </a:lnTo>
                  <a:cubicBezTo>
                    <a:pt x="1103871" y="1015747"/>
                    <a:pt x="1078721" y="1016775"/>
                    <a:pt x="1056974" y="1006879"/>
                  </a:cubicBezTo>
                  <a:lnTo>
                    <a:pt x="11458" y="402136"/>
                  </a:lnTo>
                  <a:cubicBezTo>
                    <a:pt x="6990" y="399812"/>
                    <a:pt x="3390" y="396107"/>
                    <a:pt x="1193" y="391564"/>
                  </a:cubicBezTo>
                  <a:cubicBezTo>
                    <a:pt x="-2609" y="382039"/>
                    <a:pt x="2714" y="371466"/>
                    <a:pt x="16591" y="363465"/>
                  </a:cubicBezTo>
                  <a:lnTo>
                    <a:pt x="628218" y="9516"/>
                  </a:lnTo>
                  <a:cubicBezTo>
                    <a:pt x="649090" y="-2114"/>
                    <a:pt x="674240" y="-3143"/>
                    <a:pt x="695986" y="6754"/>
                  </a:cubicBezTo>
                  <a:lnTo>
                    <a:pt x="1741502" y="611496"/>
                  </a:lnTo>
                  <a:cubicBezTo>
                    <a:pt x="1750266" y="615306"/>
                    <a:pt x="1754676" y="625174"/>
                    <a:pt x="1751672" y="63426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2404;p37"/>
            <p:cNvSpPr/>
            <p:nvPr/>
          </p:nvSpPr>
          <p:spPr>
            <a:xfrm>
              <a:off x="2759571" y="3871207"/>
              <a:ext cx="1750478" cy="1001386"/>
            </a:xfrm>
            <a:custGeom>
              <a:avLst/>
              <a:gdLst/>
              <a:ahLst/>
              <a:cxnLst/>
              <a:rect l="l" t="t" r="r" b="b"/>
              <a:pathLst>
                <a:path w="1750478" h="1001386" extrusionOk="0">
                  <a:moveTo>
                    <a:pt x="1750479" y="622015"/>
                  </a:moveTo>
                  <a:cubicBezTo>
                    <a:pt x="1747304" y="628939"/>
                    <a:pt x="1741877" y="634588"/>
                    <a:pt x="1735081" y="638017"/>
                  </a:cubicBezTo>
                  <a:lnTo>
                    <a:pt x="1123550" y="991870"/>
                  </a:lnTo>
                  <a:cubicBezTo>
                    <a:pt x="1102677" y="1003501"/>
                    <a:pt x="1077528" y="1004529"/>
                    <a:pt x="1055781" y="994633"/>
                  </a:cubicBezTo>
                  <a:lnTo>
                    <a:pt x="10265" y="389890"/>
                  </a:lnTo>
                  <a:cubicBezTo>
                    <a:pt x="5797" y="387566"/>
                    <a:pt x="2197" y="383861"/>
                    <a:pt x="0" y="379318"/>
                  </a:cubicBezTo>
                  <a:cubicBezTo>
                    <a:pt x="3240" y="372460"/>
                    <a:pt x="8654" y="366869"/>
                    <a:pt x="15398" y="363411"/>
                  </a:cubicBezTo>
                  <a:lnTo>
                    <a:pt x="627024" y="9557"/>
                  </a:lnTo>
                  <a:cubicBezTo>
                    <a:pt x="647887" y="-2092"/>
                    <a:pt x="673027" y="-3149"/>
                    <a:pt x="694793" y="6700"/>
                  </a:cubicBezTo>
                  <a:lnTo>
                    <a:pt x="1740309" y="611537"/>
                  </a:lnTo>
                  <a:cubicBezTo>
                    <a:pt x="1744748" y="613823"/>
                    <a:pt x="1748321" y="617509"/>
                    <a:pt x="1750479" y="62201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2405;p37"/>
            <p:cNvSpPr/>
            <p:nvPr/>
          </p:nvSpPr>
          <p:spPr>
            <a:xfrm>
              <a:off x="3817633" y="2891711"/>
              <a:ext cx="2255273" cy="1359741"/>
            </a:xfrm>
            <a:custGeom>
              <a:avLst/>
              <a:gdLst/>
              <a:ahLst/>
              <a:cxnLst/>
              <a:rect l="l" t="t" r="r" b="b"/>
              <a:pathLst>
                <a:path w="2255273" h="1359741" extrusionOk="0">
                  <a:moveTo>
                    <a:pt x="2238450" y="1357766"/>
                  </a:moveTo>
                  <a:lnTo>
                    <a:pt x="15873" y="71891"/>
                  </a:lnTo>
                  <a:cubicBezTo>
                    <a:pt x="5950" y="64538"/>
                    <a:pt x="67" y="52927"/>
                    <a:pt x="0" y="40554"/>
                  </a:cubicBezTo>
                  <a:lnTo>
                    <a:pt x="0" y="14360"/>
                  </a:lnTo>
                  <a:cubicBezTo>
                    <a:pt x="0" y="2263"/>
                    <a:pt x="7319" y="-3261"/>
                    <a:pt x="16348" y="1978"/>
                  </a:cubicBezTo>
                  <a:lnTo>
                    <a:pt x="2238925" y="1287852"/>
                  </a:lnTo>
                  <a:cubicBezTo>
                    <a:pt x="2249028" y="1295063"/>
                    <a:pt x="2255092" y="1306664"/>
                    <a:pt x="2255273" y="1319094"/>
                  </a:cubicBezTo>
                  <a:lnTo>
                    <a:pt x="2255273" y="1345288"/>
                  </a:lnTo>
                  <a:cubicBezTo>
                    <a:pt x="2254798" y="1357480"/>
                    <a:pt x="2247479" y="1363005"/>
                    <a:pt x="2238450" y="13577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2406;p37"/>
            <p:cNvSpPr/>
            <p:nvPr/>
          </p:nvSpPr>
          <p:spPr>
            <a:xfrm>
              <a:off x="3899944" y="2334804"/>
              <a:ext cx="319167" cy="507819"/>
            </a:xfrm>
            <a:custGeom>
              <a:avLst/>
              <a:gdLst/>
              <a:ahLst/>
              <a:cxnLst/>
              <a:rect l="l" t="t" r="r" b="b"/>
              <a:pathLst>
                <a:path w="319167" h="507819" extrusionOk="0">
                  <a:moveTo>
                    <a:pt x="269363" y="501829"/>
                  </a:moveTo>
                  <a:lnTo>
                    <a:pt x="49804" y="375052"/>
                  </a:lnTo>
                  <a:cubicBezTo>
                    <a:pt x="22336" y="359145"/>
                    <a:pt x="0" y="316378"/>
                    <a:pt x="0" y="279802"/>
                  </a:cubicBezTo>
                  <a:lnTo>
                    <a:pt x="0" y="43867"/>
                  </a:lnTo>
                  <a:cubicBezTo>
                    <a:pt x="0" y="7101"/>
                    <a:pt x="22336" y="-9758"/>
                    <a:pt x="49804" y="5767"/>
                  </a:cubicBezTo>
                  <a:lnTo>
                    <a:pt x="269363" y="132926"/>
                  </a:lnTo>
                  <a:cubicBezTo>
                    <a:pt x="296926" y="148833"/>
                    <a:pt x="319168" y="191600"/>
                    <a:pt x="319168" y="228176"/>
                  </a:cubicBezTo>
                  <a:lnTo>
                    <a:pt x="319168" y="464110"/>
                  </a:lnTo>
                  <a:cubicBezTo>
                    <a:pt x="318787" y="500877"/>
                    <a:pt x="296546" y="517736"/>
                    <a:pt x="269363" y="50182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2407;p37"/>
            <p:cNvSpPr/>
            <p:nvPr/>
          </p:nvSpPr>
          <p:spPr>
            <a:xfrm>
              <a:off x="3899468" y="1737396"/>
              <a:ext cx="318787" cy="562544"/>
            </a:xfrm>
            <a:custGeom>
              <a:avLst/>
              <a:gdLst/>
              <a:ahLst/>
              <a:cxnLst/>
              <a:rect l="l" t="t" r="r" b="b"/>
              <a:pathLst>
                <a:path w="318787" h="562544" extrusionOk="0">
                  <a:moveTo>
                    <a:pt x="268983" y="558884"/>
                  </a:moveTo>
                  <a:lnTo>
                    <a:pt x="49805" y="432106"/>
                  </a:lnTo>
                  <a:cubicBezTo>
                    <a:pt x="22336" y="416200"/>
                    <a:pt x="0" y="351144"/>
                    <a:pt x="0" y="319330"/>
                  </a:cubicBezTo>
                  <a:lnTo>
                    <a:pt x="0" y="43867"/>
                  </a:lnTo>
                  <a:cubicBezTo>
                    <a:pt x="0" y="7101"/>
                    <a:pt x="22336" y="-9758"/>
                    <a:pt x="49805" y="5767"/>
                  </a:cubicBezTo>
                  <a:lnTo>
                    <a:pt x="268983" y="132545"/>
                  </a:lnTo>
                  <a:cubicBezTo>
                    <a:pt x="296546" y="148452"/>
                    <a:pt x="318787" y="191219"/>
                    <a:pt x="318787" y="227795"/>
                  </a:cubicBezTo>
                  <a:lnTo>
                    <a:pt x="318787" y="503258"/>
                  </a:lnTo>
                  <a:cubicBezTo>
                    <a:pt x="318787" y="535643"/>
                    <a:pt x="296546" y="574791"/>
                    <a:pt x="268983" y="5588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2408;p37"/>
            <p:cNvSpPr/>
            <p:nvPr/>
          </p:nvSpPr>
          <p:spPr>
            <a:xfrm>
              <a:off x="3979213" y="1913870"/>
              <a:ext cx="161864" cy="209418"/>
            </a:xfrm>
            <a:custGeom>
              <a:avLst/>
              <a:gdLst/>
              <a:ahLst/>
              <a:cxnLst/>
              <a:rect l="l" t="t" r="r" b="b"/>
              <a:pathLst>
                <a:path w="161864" h="209418" extrusionOk="0">
                  <a:moveTo>
                    <a:pt x="80885" y="198388"/>
                  </a:moveTo>
                  <a:cubicBezTo>
                    <a:pt x="36308" y="172575"/>
                    <a:pt x="0" y="109519"/>
                    <a:pt x="0" y="57894"/>
                  </a:cubicBezTo>
                  <a:cubicBezTo>
                    <a:pt x="0" y="6268"/>
                    <a:pt x="36308" y="-14782"/>
                    <a:pt x="80885" y="11031"/>
                  </a:cubicBezTo>
                  <a:cubicBezTo>
                    <a:pt x="125462" y="36844"/>
                    <a:pt x="161865" y="99899"/>
                    <a:pt x="161865" y="151525"/>
                  </a:cubicBezTo>
                  <a:cubicBezTo>
                    <a:pt x="161865" y="203150"/>
                    <a:pt x="125557" y="224200"/>
                    <a:pt x="80885" y="198388"/>
                  </a:cubicBezTo>
                  <a:close/>
                  <a:moveTo>
                    <a:pt x="80885" y="35034"/>
                  </a:moveTo>
                  <a:cubicBezTo>
                    <a:pt x="47714" y="15984"/>
                    <a:pt x="20720" y="31510"/>
                    <a:pt x="20720" y="69895"/>
                  </a:cubicBezTo>
                  <a:cubicBezTo>
                    <a:pt x="22916" y="112443"/>
                    <a:pt x="45280" y="151382"/>
                    <a:pt x="80885" y="174670"/>
                  </a:cubicBezTo>
                  <a:cubicBezTo>
                    <a:pt x="114151" y="193720"/>
                    <a:pt x="141145" y="178290"/>
                    <a:pt x="141145" y="139904"/>
                  </a:cubicBezTo>
                  <a:cubicBezTo>
                    <a:pt x="138949" y="97299"/>
                    <a:pt x="116556" y="58322"/>
                    <a:pt x="80885" y="3503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2409;p37"/>
            <p:cNvSpPr/>
            <p:nvPr/>
          </p:nvSpPr>
          <p:spPr>
            <a:xfrm>
              <a:off x="4045651" y="1966906"/>
              <a:ext cx="50374" cy="107156"/>
            </a:xfrm>
            <a:custGeom>
              <a:avLst/>
              <a:gdLst/>
              <a:ahLst/>
              <a:cxnLst/>
              <a:rect l="l" t="t" r="r" b="b"/>
              <a:pathLst>
                <a:path w="50374" h="107156" extrusionOk="0">
                  <a:moveTo>
                    <a:pt x="36688" y="107156"/>
                  </a:moveTo>
                  <a:lnTo>
                    <a:pt x="0" y="48673"/>
                  </a:lnTo>
                  <a:lnTo>
                    <a:pt x="0" y="0"/>
                  </a:lnTo>
                  <a:lnTo>
                    <a:pt x="20720" y="12001"/>
                  </a:lnTo>
                  <a:lnTo>
                    <a:pt x="20720" y="49816"/>
                  </a:lnTo>
                  <a:lnTo>
                    <a:pt x="50375" y="96964"/>
                  </a:lnTo>
                  <a:lnTo>
                    <a:pt x="36688" y="10715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2410;p37"/>
            <p:cNvSpPr/>
            <p:nvPr/>
          </p:nvSpPr>
          <p:spPr>
            <a:xfrm>
              <a:off x="3899183" y="1178204"/>
              <a:ext cx="318787" cy="538687"/>
            </a:xfrm>
            <a:custGeom>
              <a:avLst/>
              <a:gdLst/>
              <a:ahLst/>
              <a:cxnLst/>
              <a:rect l="l" t="t" r="r" b="b"/>
              <a:pathLst>
                <a:path w="318787" h="538687" extrusionOk="0">
                  <a:moveTo>
                    <a:pt x="268983" y="535432"/>
                  </a:moveTo>
                  <a:lnTo>
                    <a:pt x="49805" y="408655"/>
                  </a:lnTo>
                  <a:cubicBezTo>
                    <a:pt x="22336" y="392653"/>
                    <a:pt x="0" y="321025"/>
                    <a:pt x="0" y="289116"/>
                  </a:cubicBezTo>
                  <a:lnTo>
                    <a:pt x="0" y="35560"/>
                  </a:lnTo>
                  <a:cubicBezTo>
                    <a:pt x="0" y="3747"/>
                    <a:pt x="22336" y="-9207"/>
                    <a:pt x="49805" y="6985"/>
                  </a:cubicBezTo>
                  <a:lnTo>
                    <a:pt x="268983" y="133858"/>
                  </a:lnTo>
                  <a:cubicBezTo>
                    <a:pt x="298400" y="153033"/>
                    <a:pt x="316905" y="185135"/>
                    <a:pt x="318787" y="220250"/>
                  </a:cubicBezTo>
                  <a:lnTo>
                    <a:pt x="318787" y="473901"/>
                  </a:lnTo>
                  <a:cubicBezTo>
                    <a:pt x="318787" y="505429"/>
                    <a:pt x="296546" y="551339"/>
                    <a:pt x="268983" y="5354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2411;p37"/>
            <p:cNvSpPr/>
            <p:nvPr/>
          </p:nvSpPr>
          <p:spPr>
            <a:xfrm>
              <a:off x="3979213" y="1338206"/>
              <a:ext cx="159393" cy="203465"/>
            </a:xfrm>
            <a:custGeom>
              <a:avLst/>
              <a:gdLst/>
              <a:ahLst/>
              <a:cxnLst/>
              <a:rect l="l" t="t" r="r" b="b"/>
              <a:pathLst>
                <a:path w="159393" h="203465" extrusionOk="0">
                  <a:moveTo>
                    <a:pt x="79364" y="71487"/>
                  </a:moveTo>
                  <a:cubicBezTo>
                    <a:pt x="66153" y="63867"/>
                    <a:pt x="55507" y="70059"/>
                    <a:pt x="55507" y="85394"/>
                  </a:cubicBezTo>
                  <a:cubicBezTo>
                    <a:pt x="56401" y="102231"/>
                    <a:pt x="65259" y="117629"/>
                    <a:pt x="79364" y="126828"/>
                  </a:cubicBezTo>
                  <a:cubicBezTo>
                    <a:pt x="92576" y="134448"/>
                    <a:pt x="103316" y="128256"/>
                    <a:pt x="103316" y="113016"/>
                  </a:cubicBezTo>
                  <a:cubicBezTo>
                    <a:pt x="102356" y="96150"/>
                    <a:pt x="93469" y="80738"/>
                    <a:pt x="79364" y="71487"/>
                  </a:cubicBezTo>
                  <a:close/>
                  <a:moveTo>
                    <a:pt x="143141" y="81012"/>
                  </a:moveTo>
                  <a:lnTo>
                    <a:pt x="124131" y="69963"/>
                  </a:lnTo>
                  <a:cubicBezTo>
                    <a:pt x="121052" y="67857"/>
                    <a:pt x="118828" y="64715"/>
                    <a:pt x="117858" y="61105"/>
                  </a:cubicBezTo>
                  <a:lnTo>
                    <a:pt x="112916" y="41007"/>
                  </a:lnTo>
                  <a:cubicBezTo>
                    <a:pt x="111880" y="37405"/>
                    <a:pt x="109627" y="34274"/>
                    <a:pt x="106548" y="32149"/>
                  </a:cubicBezTo>
                  <a:lnTo>
                    <a:pt x="52371" y="812"/>
                  </a:lnTo>
                  <a:cubicBezTo>
                    <a:pt x="49709" y="-712"/>
                    <a:pt x="46953" y="-45"/>
                    <a:pt x="46098" y="2431"/>
                  </a:cubicBezTo>
                  <a:lnTo>
                    <a:pt x="41155" y="16719"/>
                  </a:lnTo>
                  <a:cubicBezTo>
                    <a:pt x="40271" y="18799"/>
                    <a:pt x="37867" y="19765"/>
                    <a:pt x="35795" y="18876"/>
                  </a:cubicBezTo>
                  <a:cubicBezTo>
                    <a:pt x="35462" y="18737"/>
                    <a:pt x="35158" y="18556"/>
                    <a:pt x="34882" y="18338"/>
                  </a:cubicBezTo>
                  <a:lnTo>
                    <a:pt x="15873" y="7289"/>
                  </a:lnTo>
                  <a:cubicBezTo>
                    <a:pt x="7129" y="2145"/>
                    <a:pt x="0" y="6336"/>
                    <a:pt x="0" y="16814"/>
                  </a:cubicBezTo>
                  <a:lnTo>
                    <a:pt x="0" y="99872"/>
                  </a:lnTo>
                  <a:cubicBezTo>
                    <a:pt x="608" y="111084"/>
                    <a:pt x="6501" y="121337"/>
                    <a:pt x="15873" y="127494"/>
                  </a:cubicBezTo>
                  <a:lnTo>
                    <a:pt x="143426" y="201313"/>
                  </a:lnTo>
                  <a:cubicBezTo>
                    <a:pt x="152170" y="206361"/>
                    <a:pt x="159394" y="202266"/>
                    <a:pt x="159394" y="191788"/>
                  </a:cubicBezTo>
                  <a:lnTo>
                    <a:pt x="159394" y="108444"/>
                  </a:lnTo>
                  <a:cubicBezTo>
                    <a:pt x="158700" y="97136"/>
                    <a:pt x="152655" y="86841"/>
                    <a:pt x="143141" y="80727"/>
                  </a:cubicBezTo>
                  <a:close/>
                  <a:moveTo>
                    <a:pt x="79364" y="145592"/>
                  </a:moveTo>
                  <a:cubicBezTo>
                    <a:pt x="55878" y="130194"/>
                    <a:pt x="41089" y="104524"/>
                    <a:pt x="39540" y="76440"/>
                  </a:cubicBezTo>
                  <a:cubicBezTo>
                    <a:pt x="39540" y="50913"/>
                    <a:pt x="57408" y="40626"/>
                    <a:pt x="79364" y="53390"/>
                  </a:cubicBezTo>
                  <a:cubicBezTo>
                    <a:pt x="102907" y="68733"/>
                    <a:pt x="117716" y="94435"/>
                    <a:pt x="119189" y="122541"/>
                  </a:cubicBezTo>
                  <a:cubicBezTo>
                    <a:pt x="119189" y="147687"/>
                    <a:pt x="101415" y="158070"/>
                    <a:pt x="79364" y="145306"/>
                  </a:cubicBezTo>
                  <a:close/>
                  <a:moveTo>
                    <a:pt x="137533" y="109111"/>
                  </a:moveTo>
                  <a:cubicBezTo>
                    <a:pt x="134292" y="106996"/>
                    <a:pt x="132239" y="103459"/>
                    <a:pt x="132020" y="99586"/>
                  </a:cubicBezTo>
                  <a:cubicBezTo>
                    <a:pt x="132020" y="95967"/>
                    <a:pt x="134491" y="94538"/>
                    <a:pt x="137533" y="96348"/>
                  </a:cubicBezTo>
                  <a:cubicBezTo>
                    <a:pt x="140812" y="98441"/>
                    <a:pt x="142903" y="101982"/>
                    <a:pt x="143141" y="105873"/>
                  </a:cubicBezTo>
                  <a:cubicBezTo>
                    <a:pt x="143141" y="109206"/>
                    <a:pt x="140669" y="110635"/>
                    <a:pt x="137533" y="1088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2412;p37"/>
            <p:cNvSpPr/>
            <p:nvPr/>
          </p:nvSpPr>
          <p:spPr>
            <a:xfrm>
              <a:off x="3993280" y="2480040"/>
              <a:ext cx="134491" cy="224767"/>
            </a:xfrm>
            <a:custGeom>
              <a:avLst/>
              <a:gdLst/>
              <a:ahLst/>
              <a:cxnLst/>
              <a:rect l="l" t="t" r="r" b="b"/>
              <a:pathLst>
                <a:path w="134491" h="224767" extrusionOk="0">
                  <a:moveTo>
                    <a:pt x="134491" y="125994"/>
                  </a:moveTo>
                  <a:cubicBezTo>
                    <a:pt x="134491" y="168951"/>
                    <a:pt x="67293" y="224768"/>
                    <a:pt x="67293" y="224768"/>
                  </a:cubicBezTo>
                  <a:cubicBezTo>
                    <a:pt x="67293" y="224768"/>
                    <a:pt x="0" y="91418"/>
                    <a:pt x="0" y="48174"/>
                  </a:cubicBezTo>
                  <a:cubicBezTo>
                    <a:pt x="0" y="4931"/>
                    <a:pt x="30130" y="-12214"/>
                    <a:pt x="67293" y="9217"/>
                  </a:cubicBezTo>
                  <a:cubicBezTo>
                    <a:pt x="106975" y="35192"/>
                    <a:pt x="131935" y="78559"/>
                    <a:pt x="134491" y="12599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2413;p37"/>
            <p:cNvSpPr/>
            <p:nvPr/>
          </p:nvSpPr>
          <p:spPr>
            <a:xfrm rot="-1801764">
              <a:off x="4024636" y="2501896"/>
              <a:ext cx="71791" cy="124475"/>
            </a:xfrm>
            <a:custGeom>
              <a:avLst/>
              <a:gdLst/>
              <a:ahLst/>
              <a:cxnLst/>
              <a:rect l="l" t="t" r="r" b="b"/>
              <a:pathLst>
                <a:path w="71855" h="124586" extrusionOk="0">
                  <a:moveTo>
                    <a:pt x="71855" y="62293"/>
                  </a:moveTo>
                  <a:cubicBezTo>
                    <a:pt x="71855" y="96697"/>
                    <a:pt x="55770" y="124587"/>
                    <a:pt x="35928" y="124587"/>
                  </a:cubicBezTo>
                  <a:cubicBezTo>
                    <a:pt x="16085" y="124587"/>
                    <a:pt x="0" y="96697"/>
                    <a:pt x="0" y="62293"/>
                  </a:cubicBezTo>
                  <a:cubicBezTo>
                    <a:pt x="0" y="27890"/>
                    <a:pt x="16085" y="0"/>
                    <a:pt x="35928" y="0"/>
                  </a:cubicBezTo>
                  <a:cubicBezTo>
                    <a:pt x="55770" y="0"/>
                    <a:pt x="71855" y="27890"/>
                    <a:pt x="71855" y="6229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2414;p37"/>
            <p:cNvSpPr/>
            <p:nvPr/>
          </p:nvSpPr>
          <p:spPr>
            <a:xfrm>
              <a:off x="4492846" y="2048739"/>
              <a:ext cx="559351" cy="469824"/>
            </a:xfrm>
            <a:custGeom>
              <a:avLst/>
              <a:gdLst/>
              <a:ahLst/>
              <a:cxnLst/>
              <a:rect l="l" t="t" r="r" b="b"/>
              <a:pathLst>
                <a:path w="559351" h="469824" extrusionOk="0">
                  <a:moveTo>
                    <a:pt x="514299" y="464425"/>
                  </a:moveTo>
                  <a:lnTo>
                    <a:pt x="45147" y="192963"/>
                  </a:lnTo>
                  <a:cubicBezTo>
                    <a:pt x="20245" y="178580"/>
                    <a:pt x="0" y="139908"/>
                    <a:pt x="0" y="106571"/>
                  </a:cubicBezTo>
                  <a:lnTo>
                    <a:pt x="0" y="39610"/>
                  </a:lnTo>
                  <a:cubicBezTo>
                    <a:pt x="0" y="6273"/>
                    <a:pt x="20245" y="-8968"/>
                    <a:pt x="45147" y="5415"/>
                  </a:cubicBezTo>
                  <a:lnTo>
                    <a:pt x="514299" y="276878"/>
                  </a:lnTo>
                  <a:cubicBezTo>
                    <a:pt x="539201" y="291261"/>
                    <a:pt x="559351" y="329932"/>
                    <a:pt x="559351" y="363270"/>
                  </a:cubicBezTo>
                  <a:lnTo>
                    <a:pt x="559351" y="430135"/>
                  </a:lnTo>
                  <a:cubicBezTo>
                    <a:pt x="559351" y="463473"/>
                    <a:pt x="539201" y="478808"/>
                    <a:pt x="514299" y="4644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2415;p37"/>
            <p:cNvSpPr/>
            <p:nvPr/>
          </p:nvSpPr>
          <p:spPr>
            <a:xfrm>
              <a:off x="4353888" y="2645824"/>
              <a:ext cx="1638988" cy="1231605"/>
            </a:xfrm>
            <a:custGeom>
              <a:avLst/>
              <a:gdLst/>
              <a:ahLst/>
              <a:cxnLst/>
              <a:rect l="l" t="t" r="r" b="b"/>
              <a:pathLst>
                <a:path w="1638988" h="1231605" extrusionOk="0">
                  <a:moveTo>
                    <a:pt x="1638989" y="734496"/>
                  </a:moveTo>
                  <a:cubicBezTo>
                    <a:pt x="1638989" y="734496"/>
                    <a:pt x="1138757" y="844986"/>
                    <a:pt x="734332" y="394835"/>
                  </a:cubicBezTo>
                  <a:cubicBezTo>
                    <a:pt x="329908" y="-55317"/>
                    <a:pt x="0" y="2405"/>
                    <a:pt x="0" y="2405"/>
                  </a:cubicBezTo>
                  <a:lnTo>
                    <a:pt x="0" y="283392"/>
                  </a:lnTo>
                  <a:lnTo>
                    <a:pt x="1638989" y="1231606"/>
                  </a:ln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2416;p37"/>
            <p:cNvSpPr/>
            <p:nvPr/>
          </p:nvSpPr>
          <p:spPr>
            <a:xfrm>
              <a:off x="4353888" y="2645824"/>
              <a:ext cx="1638988" cy="746475"/>
            </a:xfrm>
            <a:custGeom>
              <a:avLst/>
              <a:gdLst/>
              <a:ahLst/>
              <a:cxnLst/>
              <a:rect l="l" t="t" r="r" b="b"/>
              <a:pathLst>
                <a:path w="1638988" h="746475" extrusionOk="0">
                  <a:moveTo>
                    <a:pt x="1638989" y="734496"/>
                  </a:moveTo>
                  <a:cubicBezTo>
                    <a:pt x="1638989" y="734496"/>
                    <a:pt x="1138757" y="844986"/>
                    <a:pt x="734332" y="394835"/>
                  </a:cubicBezTo>
                  <a:cubicBezTo>
                    <a:pt x="329908" y="-55317"/>
                    <a:pt x="0" y="2405"/>
                    <a:pt x="0" y="2405"/>
                  </a:cubicBezTo>
                </a:path>
              </a:pathLst>
            </a:custGeom>
            <a:noFill/>
            <a:ln w="10075" cap="flat" cmpd="sng">
              <a:solidFill>
                <a:srgbClr val="CCCEDD"/>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2417;p37"/>
            <p:cNvSpPr/>
            <p:nvPr/>
          </p:nvSpPr>
          <p:spPr>
            <a:xfrm>
              <a:off x="4257005" y="773645"/>
              <a:ext cx="165344" cy="325643"/>
            </a:xfrm>
            <a:custGeom>
              <a:avLst/>
              <a:gdLst/>
              <a:ahLst/>
              <a:cxnLst/>
              <a:rect l="l" t="t" r="r" b="b"/>
              <a:pathLst>
                <a:path w="165344" h="325643" extrusionOk="0">
                  <a:moveTo>
                    <a:pt x="94696" y="251714"/>
                  </a:moveTo>
                  <a:cubicBezTo>
                    <a:pt x="80068" y="277923"/>
                    <a:pt x="62295" y="302235"/>
                    <a:pt x="41755" y="324104"/>
                  </a:cubicBezTo>
                  <a:cubicBezTo>
                    <a:pt x="36052" y="330772"/>
                    <a:pt x="-7955" y="313912"/>
                    <a:pt x="1265" y="309150"/>
                  </a:cubicBezTo>
                  <a:cubicBezTo>
                    <a:pt x="10485" y="304387"/>
                    <a:pt x="39284" y="264192"/>
                    <a:pt x="53731" y="237331"/>
                  </a:cubicBezTo>
                  <a:cubicBezTo>
                    <a:pt x="65821" y="205263"/>
                    <a:pt x="76095" y="172541"/>
                    <a:pt x="84526" y="139319"/>
                  </a:cubicBezTo>
                  <a:cubicBezTo>
                    <a:pt x="93556" y="106458"/>
                    <a:pt x="101349" y="58261"/>
                    <a:pt x="108003" y="35592"/>
                  </a:cubicBezTo>
                  <a:cubicBezTo>
                    <a:pt x="111481" y="18487"/>
                    <a:pt x="124655" y="5022"/>
                    <a:pt x="141649" y="1207"/>
                  </a:cubicBezTo>
                  <a:cubicBezTo>
                    <a:pt x="157522" y="-2508"/>
                    <a:pt x="167787" y="1873"/>
                    <a:pt x="164841" y="21114"/>
                  </a:cubicBezTo>
                  <a:cubicBezTo>
                    <a:pt x="159423" y="54642"/>
                    <a:pt x="133475" y="185515"/>
                    <a:pt x="94696" y="2517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2418;p37"/>
            <p:cNvSpPr/>
            <p:nvPr/>
          </p:nvSpPr>
          <p:spPr>
            <a:xfrm>
              <a:off x="4272441" y="1538278"/>
              <a:ext cx="113451" cy="88273"/>
            </a:xfrm>
            <a:custGeom>
              <a:avLst/>
              <a:gdLst/>
              <a:ahLst/>
              <a:cxnLst/>
              <a:rect l="l" t="t" r="r" b="b"/>
              <a:pathLst>
                <a:path w="113451" h="88273" extrusionOk="0">
                  <a:moveTo>
                    <a:pt x="104448" y="2"/>
                  </a:moveTo>
                  <a:cubicBezTo>
                    <a:pt x="90856" y="11146"/>
                    <a:pt x="70706" y="955"/>
                    <a:pt x="69660" y="2002"/>
                  </a:cubicBezTo>
                  <a:cubicBezTo>
                    <a:pt x="53645" y="16871"/>
                    <a:pt x="36860" y="30892"/>
                    <a:pt x="19381" y="44008"/>
                  </a:cubicBezTo>
                  <a:cubicBezTo>
                    <a:pt x="10827" y="50675"/>
                    <a:pt x="-2385" y="59629"/>
                    <a:pt x="371" y="72583"/>
                  </a:cubicBezTo>
                  <a:cubicBezTo>
                    <a:pt x="4648" y="95538"/>
                    <a:pt x="41432" y="88490"/>
                    <a:pt x="55308" y="81441"/>
                  </a:cubicBezTo>
                  <a:cubicBezTo>
                    <a:pt x="69185" y="74392"/>
                    <a:pt x="80591" y="62391"/>
                    <a:pt x="93327" y="54581"/>
                  </a:cubicBezTo>
                  <a:cubicBezTo>
                    <a:pt x="102832" y="48675"/>
                    <a:pt x="112337" y="45722"/>
                    <a:pt x="113382" y="33816"/>
                  </a:cubicBezTo>
                  <a:cubicBezTo>
                    <a:pt x="114238" y="26672"/>
                    <a:pt x="106919" y="-283"/>
                    <a:pt x="10444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2419;p37"/>
            <p:cNvSpPr/>
            <p:nvPr/>
          </p:nvSpPr>
          <p:spPr>
            <a:xfrm>
              <a:off x="4272622" y="1567332"/>
              <a:ext cx="113035" cy="59179"/>
            </a:xfrm>
            <a:custGeom>
              <a:avLst/>
              <a:gdLst/>
              <a:ahLst/>
              <a:cxnLst/>
              <a:rect l="l" t="t" r="r" b="b"/>
              <a:pathLst>
                <a:path w="113035" h="59179" extrusionOk="0">
                  <a:moveTo>
                    <a:pt x="113011" y="0"/>
                  </a:moveTo>
                  <a:cubicBezTo>
                    <a:pt x="111205" y="11335"/>
                    <a:pt x="102080" y="14478"/>
                    <a:pt x="92766" y="20288"/>
                  </a:cubicBezTo>
                  <a:cubicBezTo>
                    <a:pt x="79459" y="28575"/>
                    <a:pt x="67674" y="40576"/>
                    <a:pt x="53797" y="47625"/>
                  </a:cubicBezTo>
                  <a:cubicBezTo>
                    <a:pt x="39920" y="54673"/>
                    <a:pt x="9030" y="60579"/>
                    <a:pt x="0" y="44101"/>
                  </a:cubicBezTo>
                  <a:cubicBezTo>
                    <a:pt x="4847" y="66294"/>
                    <a:pt x="41060" y="59341"/>
                    <a:pt x="54747" y="52388"/>
                  </a:cubicBezTo>
                  <a:cubicBezTo>
                    <a:pt x="68434" y="45434"/>
                    <a:pt x="80029" y="33338"/>
                    <a:pt x="92766" y="25527"/>
                  </a:cubicBezTo>
                  <a:cubicBezTo>
                    <a:pt x="102271" y="19621"/>
                    <a:pt x="111775" y="16669"/>
                    <a:pt x="112821" y="4763"/>
                  </a:cubicBezTo>
                  <a:cubicBezTo>
                    <a:pt x="113011" y="3181"/>
                    <a:pt x="113077" y="1591"/>
                    <a:pt x="11301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2420;p37"/>
            <p:cNvSpPr/>
            <p:nvPr/>
          </p:nvSpPr>
          <p:spPr>
            <a:xfrm>
              <a:off x="4135669" y="1458312"/>
              <a:ext cx="113522" cy="85076"/>
            </a:xfrm>
            <a:custGeom>
              <a:avLst/>
              <a:gdLst/>
              <a:ahLst/>
              <a:cxnLst/>
              <a:rect l="l" t="t" r="r" b="b"/>
              <a:pathLst>
                <a:path w="113522" h="85076" extrusionOk="0">
                  <a:moveTo>
                    <a:pt x="102832" y="54"/>
                  </a:moveTo>
                  <a:cubicBezTo>
                    <a:pt x="89240" y="11198"/>
                    <a:pt x="65383" y="-898"/>
                    <a:pt x="64338" y="54"/>
                  </a:cubicBezTo>
                  <a:cubicBezTo>
                    <a:pt x="50176" y="14503"/>
                    <a:pt x="35168" y="28084"/>
                    <a:pt x="19381" y="40726"/>
                  </a:cubicBezTo>
                  <a:cubicBezTo>
                    <a:pt x="10827" y="47489"/>
                    <a:pt x="-2385" y="56442"/>
                    <a:pt x="371" y="69301"/>
                  </a:cubicBezTo>
                  <a:cubicBezTo>
                    <a:pt x="4648" y="92351"/>
                    <a:pt x="41432" y="85303"/>
                    <a:pt x="55403" y="78254"/>
                  </a:cubicBezTo>
                  <a:cubicBezTo>
                    <a:pt x="69375" y="71206"/>
                    <a:pt x="80591" y="59204"/>
                    <a:pt x="93422" y="51299"/>
                  </a:cubicBezTo>
                  <a:cubicBezTo>
                    <a:pt x="102927" y="45488"/>
                    <a:pt x="112432" y="42440"/>
                    <a:pt x="113477" y="30629"/>
                  </a:cubicBezTo>
                  <a:cubicBezTo>
                    <a:pt x="114238" y="23486"/>
                    <a:pt x="105303" y="-232"/>
                    <a:pt x="102832" y="5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2421;p37"/>
            <p:cNvSpPr/>
            <p:nvPr/>
          </p:nvSpPr>
          <p:spPr>
            <a:xfrm>
              <a:off x="4135660" y="1485798"/>
              <a:ext cx="113035" cy="59179"/>
            </a:xfrm>
            <a:custGeom>
              <a:avLst/>
              <a:gdLst/>
              <a:ahLst/>
              <a:cxnLst/>
              <a:rect l="l" t="t" r="r" b="b"/>
              <a:pathLst>
                <a:path w="113035" h="59179" extrusionOk="0">
                  <a:moveTo>
                    <a:pt x="113011" y="0"/>
                  </a:moveTo>
                  <a:cubicBezTo>
                    <a:pt x="111205" y="11335"/>
                    <a:pt x="102080" y="14478"/>
                    <a:pt x="92766" y="20288"/>
                  </a:cubicBezTo>
                  <a:cubicBezTo>
                    <a:pt x="79459" y="28575"/>
                    <a:pt x="67673" y="40577"/>
                    <a:pt x="53796" y="47625"/>
                  </a:cubicBezTo>
                  <a:cubicBezTo>
                    <a:pt x="39920" y="54674"/>
                    <a:pt x="8934" y="60579"/>
                    <a:pt x="0" y="44101"/>
                  </a:cubicBezTo>
                  <a:cubicBezTo>
                    <a:pt x="4847" y="66294"/>
                    <a:pt x="40965" y="59341"/>
                    <a:pt x="54747" y="52388"/>
                  </a:cubicBezTo>
                  <a:cubicBezTo>
                    <a:pt x="68529" y="45434"/>
                    <a:pt x="79934" y="33338"/>
                    <a:pt x="92766" y="25432"/>
                  </a:cubicBezTo>
                  <a:cubicBezTo>
                    <a:pt x="102270" y="19622"/>
                    <a:pt x="111775" y="16669"/>
                    <a:pt x="112821" y="4763"/>
                  </a:cubicBezTo>
                  <a:cubicBezTo>
                    <a:pt x="113011" y="3183"/>
                    <a:pt x="113077" y="1590"/>
                    <a:pt x="11301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2422;p37"/>
            <p:cNvSpPr/>
            <p:nvPr/>
          </p:nvSpPr>
          <p:spPr>
            <a:xfrm>
              <a:off x="4163850" y="1066881"/>
              <a:ext cx="398264" cy="482949"/>
            </a:xfrm>
            <a:custGeom>
              <a:avLst/>
              <a:gdLst/>
              <a:ahLst/>
              <a:cxnLst/>
              <a:rect l="l" t="t" r="r" b="b"/>
              <a:pathLst>
                <a:path w="398264" h="482949" extrusionOk="0">
                  <a:moveTo>
                    <a:pt x="395149" y="33155"/>
                  </a:moveTo>
                  <a:cubicBezTo>
                    <a:pt x="410261" y="127833"/>
                    <a:pt x="368346" y="163171"/>
                    <a:pt x="313789" y="183269"/>
                  </a:cubicBezTo>
                  <a:cubicBezTo>
                    <a:pt x="274630" y="197747"/>
                    <a:pt x="218742" y="220035"/>
                    <a:pt x="218742" y="220035"/>
                  </a:cubicBezTo>
                  <a:cubicBezTo>
                    <a:pt x="218742" y="220035"/>
                    <a:pt x="219502" y="240800"/>
                    <a:pt x="219882" y="287377"/>
                  </a:cubicBezTo>
                  <a:cubicBezTo>
                    <a:pt x="219882" y="328430"/>
                    <a:pt x="214940" y="477877"/>
                    <a:pt x="214940" y="477877"/>
                  </a:cubicBezTo>
                  <a:cubicBezTo>
                    <a:pt x="201814" y="484641"/>
                    <a:pt x="186245" y="484641"/>
                    <a:pt x="173119" y="477877"/>
                  </a:cubicBezTo>
                  <a:cubicBezTo>
                    <a:pt x="173119" y="477877"/>
                    <a:pt x="151164" y="363101"/>
                    <a:pt x="146506" y="311285"/>
                  </a:cubicBezTo>
                  <a:cubicBezTo>
                    <a:pt x="140138" y="241085"/>
                    <a:pt x="129398" y="195080"/>
                    <a:pt x="133010" y="179935"/>
                  </a:cubicBezTo>
                  <a:cubicBezTo>
                    <a:pt x="136146" y="166600"/>
                    <a:pt x="212754" y="128881"/>
                    <a:pt x="237086" y="108688"/>
                  </a:cubicBezTo>
                  <a:lnTo>
                    <a:pt x="76552" y="162599"/>
                  </a:lnTo>
                  <a:cubicBezTo>
                    <a:pt x="79745" y="180037"/>
                    <a:pt x="81304" y="197735"/>
                    <a:pt x="81209" y="215463"/>
                  </a:cubicBezTo>
                  <a:cubicBezTo>
                    <a:pt x="79783" y="271184"/>
                    <a:pt x="76647" y="391866"/>
                    <a:pt x="76647" y="391866"/>
                  </a:cubicBezTo>
                  <a:cubicBezTo>
                    <a:pt x="76647" y="391866"/>
                    <a:pt x="54691" y="407773"/>
                    <a:pt x="35872" y="391866"/>
                  </a:cubicBezTo>
                  <a:cubicBezTo>
                    <a:pt x="35872" y="391866"/>
                    <a:pt x="-4523" y="153074"/>
                    <a:pt x="419" y="121451"/>
                  </a:cubicBezTo>
                  <a:cubicBezTo>
                    <a:pt x="5077" y="91448"/>
                    <a:pt x="146506" y="30107"/>
                    <a:pt x="171504" y="8961"/>
                  </a:cubicBezTo>
                  <a:cubicBezTo>
                    <a:pt x="180286" y="1807"/>
                    <a:pt x="191692" y="-1275"/>
                    <a:pt x="202869" y="48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2423;p37"/>
            <p:cNvSpPr/>
            <p:nvPr/>
          </p:nvSpPr>
          <p:spPr>
            <a:xfrm>
              <a:off x="4403391" y="743705"/>
              <a:ext cx="125692" cy="122150"/>
            </a:xfrm>
            <a:custGeom>
              <a:avLst/>
              <a:gdLst/>
              <a:ahLst/>
              <a:cxnLst/>
              <a:rect l="l" t="t" r="r" b="b"/>
              <a:pathLst>
                <a:path w="125692" h="122150" extrusionOk="0">
                  <a:moveTo>
                    <a:pt x="100101" y="0"/>
                  </a:moveTo>
                  <a:cubicBezTo>
                    <a:pt x="100101" y="0"/>
                    <a:pt x="97725" y="45053"/>
                    <a:pt x="98770" y="49054"/>
                  </a:cubicBezTo>
                  <a:cubicBezTo>
                    <a:pt x="99816" y="53054"/>
                    <a:pt x="119395" y="66294"/>
                    <a:pt x="125098" y="71057"/>
                  </a:cubicBezTo>
                  <a:cubicBezTo>
                    <a:pt x="130801" y="75819"/>
                    <a:pt x="94018" y="112205"/>
                    <a:pt x="76149" y="120396"/>
                  </a:cubicBezTo>
                  <a:cubicBezTo>
                    <a:pt x="58280" y="128588"/>
                    <a:pt x="1442" y="106966"/>
                    <a:pt x="112" y="78962"/>
                  </a:cubicBezTo>
                  <a:cubicBezTo>
                    <a:pt x="-1219" y="50959"/>
                    <a:pt x="9616" y="27622"/>
                    <a:pt x="18550" y="26384"/>
                  </a:cubicBezTo>
                  <a:cubicBezTo>
                    <a:pt x="27485" y="25146"/>
                    <a:pt x="100101" y="0"/>
                    <a:pt x="10010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2424;p37"/>
            <p:cNvSpPr/>
            <p:nvPr/>
          </p:nvSpPr>
          <p:spPr>
            <a:xfrm>
              <a:off x="4358991" y="760843"/>
              <a:ext cx="203859" cy="398340"/>
            </a:xfrm>
            <a:custGeom>
              <a:avLst/>
              <a:gdLst/>
              <a:ahLst/>
              <a:cxnLst/>
              <a:rect l="l" t="t" r="r" b="b"/>
              <a:pathLst>
                <a:path w="203859" h="398340" extrusionOk="0">
                  <a:moveTo>
                    <a:pt x="149443" y="39726"/>
                  </a:moveTo>
                  <a:cubicBezTo>
                    <a:pt x="149443" y="39726"/>
                    <a:pt x="116842" y="88494"/>
                    <a:pt x="71315" y="93066"/>
                  </a:cubicBezTo>
                  <a:cubicBezTo>
                    <a:pt x="56963" y="78874"/>
                    <a:pt x="55632" y="28392"/>
                    <a:pt x="75497" y="12294"/>
                  </a:cubicBezTo>
                  <a:cubicBezTo>
                    <a:pt x="75497" y="12294"/>
                    <a:pt x="57248" y="-2565"/>
                    <a:pt x="44702" y="388"/>
                  </a:cubicBezTo>
                  <a:cubicBezTo>
                    <a:pt x="31110" y="8435"/>
                    <a:pt x="20959" y="21220"/>
                    <a:pt x="16187" y="36297"/>
                  </a:cubicBezTo>
                  <a:cubicBezTo>
                    <a:pt x="4525" y="69955"/>
                    <a:pt x="-912" y="105459"/>
                    <a:pt x="125" y="141073"/>
                  </a:cubicBezTo>
                  <a:cubicBezTo>
                    <a:pt x="885" y="188697"/>
                    <a:pt x="125" y="309760"/>
                    <a:pt x="125" y="309760"/>
                  </a:cubicBezTo>
                  <a:cubicBezTo>
                    <a:pt x="5533" y="338651"/>
                    <a:pt x="22993" y="363848"/>
                    <a:pt x="48123" y="379007"/>
                  </a:cubicBezTo>
                  <a:cubicBezTo>
                    <a:pt x="81028" y="397713"/>
                    <a:pt x="119827" y="403098"/>
                    <a:pt x="156572" y="394057"/>
                  </a:cubicBezTo>
                  <a:cubicBezTo>
                    <a:pt x="179668" y="388627"/>
                    <a:pt x="188222" y="375769"/>
                    <a:pt x="196206" y="358909"/>
                  </a:cubicBezTo>
                  <a:cubicBezTo>
                    <a:pt x="194115" y="325476"/>
                    <a:pt x="180904" y="256420"/>
                    <a:pt x="186702" y="214224"/>
                  </a:cubicBezTo>
                  <a:cubicBezTo>
                    <a:pt x="192499" y="172029"/>
                    <a:pt x="201149" y="140596"/>
                    <a:pt x="203430" y="106592"/>
                  </a:cubicBezTo>
                  <a:cubicBezTo>
                    <a:pt x="205711" y="72588"/>
                    <a:pt x="198963" y="73159"/>
                    <a:pt x="181854" y="60967"/>
                  </a:cubicBezTo>
                  <a:cubicBezTo>
                    <a:pt x="171580" y="53111"/>
                    <a:pt x="160744" y="46012"/>
                    <a:pt x="149443" y="39726"/>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2425;p37"/>
            <p:cNvSpPr/>
            <p:nvPr/>
          </p:nvSpPr>
          <p:spPr>
            <a:xfrm>
              <a:off x="4398650" y="616917"/>
              <a:ext cx="135166" cy="164844"/>
            </a:xfrm>
            <a:custGeom>
              <a:avLst/>
              <a:gdLst/>
              <a:ahLst/>
              <a:cxnLst/>
              <a:rect l="l" t="t" r="r" b="b"/>
              <a:pathLst>
                <a:path w="135166" h="164844" extrusionOk="0">
                  <a:moveTo>
                    <a:pt x="2951" y="59542"/>
                  </a:moveTo>
                  <a:lnTo>
                    <a:pt x="2951" y="59542"/>
                  </a:lnTo>
                  <a:cubicBezTo>
                    <a:pt x="8369" y="24585"/>
                    <a:pt x="33556" y="-1894"/>
                    <a:pt x="69484" y="106"/>
                  </a:cubicBezTo>
                  <a:cubicBezTo>
                    <a:pt x="107645" y="2052"/>
                    <a:pt x="137015" y="34634"/>
                    <a:pt x="135076" y="72881"/>
                  </a:cubicBezTo>
                  <a:cubicBezTo>
                    <a:pt x="133974" y="94625"/>
                    <a:pt x="122739" y="114587"/>
                    <a:pt x="104747" y="126789"/>
                  </a:cubicBezTo>
                  <a:cubicBezTo>
                    <a:pt x="103473" y="132100"/>
                    <a:pt x="101591" y="137245"/>
                    <a:pt x="99139" y="142124"/>
                  </a:cubicBezTo>
                  <a:cubicBezTo>
                    <a:pt x="86498" y="156983"/>
                    <a:pt x="48003" y="166508"/>
                    <a:pt x="36788" y="164603"/>
                  </a:cubicBezTo>
                  <a:cubicBezTo>
                    <a:pt x="23358" y="163381"/>
                    <a:pt x="12047" y="154047"/>
                    <a:pt x="8274" y="141076"/>
                  </a:cubicBezTo>
                  <a:cubicBezTo>
                    <a:pt x="-3702" y="113644"/>
                    <a:pt x="5" y="76878"/>
                    <a:pt x="2951" y="5954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2426;p37"/>
            <p:cNvSpPr/>
            <p:nvPr/>
          </p:nvSpPr>
          <p:spPr>
            <a:xfrm>
              <a:off x="4403852" y="602477"/>
              <a:ext cx="142520" cy="141227"/>
            </a:xfrm>
            <a:custGeom>
              <a:avLst/>
              <a:gdLst/>
              <a:ahLst/>
              <a:cxnLst/>
              <a:rect l="l" t="t" r="r" b="b"/>
              <a:pathLst>
                <a:path w="142520" h="141227" extrusionOk="0">
                  <a:moveTo>
                    <a:pt x="99640" y="141228"/>
                  </a:moveTo>
                  <a:lnTo>
                    <a:pt x="99640" y="141228"/>
                  </a:lnTo>
                  <a:lnTo>
                    <a:pt x="96313" y="110653"/>
                  </a:lnTo>
                  <a:cubicBezTo>
                    <a:pt x="96313" y="110653"/>
                    <a:pt x="121215" y="46073"/>
                    <a:pt x="62381" y="58456"/>
                  </a:cubicBezTo>
                  <a:cubicBezTo>
                    <a:pt x="23602" y="66647"/>
                    <a:pt x="13812" y="70267"/>
                    <a:pt x="2027" y="44168"/>
                  </a:cubicBezTo>
                  <a:cubicBezTo>
                    <a:pt x="-9759" y="18070"/>
                    <a:pt x="31586" y="-5457"/>
                    <a:pt x="81296" y="1115"/>
                  </a:cubicBezTo>
                  <a:cubicBezTo>
                    <a:pt x="116615" y="4775"/>
                    <a:pt x="143238" y="34972"/>
                    <a:pt x="142506" y="70552"/>
                  </a:cubicBezTo>
                  <a:cubicBezTo>
                    <a:pt x="141270" y="89793"/>
                    <a:pt x="136138" y="128655"/>
                    <a:pt x="99640" y="14122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2427;p37"/>
            <p:cNvSpPr/>
            <p:nvPr/>
          </p:nvSpPr>
          <p:spPr>
            <a:xfrm>
              <a:off x="4338015" y="761231"/>
              <a:ext cx="65677" cy="95630"/>
            </a:xfrm>
            <a:custGeom>
              <a:avLst/>
              <a:gdLst/>
              <a:ahLst/>
              <a:cxnLst/>
              <a:rect l="l" t="t" r="r" b="b"/>
              <a:pathLst>
                <a:path w="65677" h="95630" extrusionOk="0">
                  <a:moveTo>
                    <a:pt x="23762" y="95631"/>
                  </a:moveTo>
                  <a:cubicBezTo>
                    <a:pt x="14780" y="95307"/>
                    <a:pt x="6264" y="91519"/>
                    <a:pt x="0" y="85058"/>
                  </a:cubicBezTo>
                  <a:cubicBezTo>
                    <a:pt x="1331" y="68294"/>
                    <a:pt x="22716" y="4667"/>
                    <a:pt x="65677" y="0"/>
                  </a:cubicBezTo>
                  <a:cubicBezTo>
                    <a:pt x="53987" y="8214"/>
                    <a:pt x="44729" y="19435"/>
                    <a:pt x="38874" y="32480"/>
                  </a:cubicBezTo>
                  <a:cubicBezTo>
                    <a:pt x="32192" y="53100"/>
                    <a:pt x="27136" y="74216"/>
                    <a:pt x="23762" y="9563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2428;p37"/>
            <p:cNvSpPr/>
            <p:nvPr/>
          </p:nvSpPr>
          <p:spPr>
            <a:xfrm>
              <a:off x="5408528" y="1603174"/>
              <a:ext cx="974325" cy="1973896"/>
            </a:xfrm>
            <a:custGeom>
              <a:avLst/>
              <a:gdLst/>
              <a:ahLst/>
              <a:cxnLst/>
              <a:rect l="l" t="t" r="r" b="b"/>
              <a:pathLst>
                <a:path w="974325" h="1973896" extrusionOk="0">
                  <a:moveTo>
                    <a:pt x="884126" y="1962979"/>
                  </a:moveTo>
                  <a:lnTo>
                    <a:pt x="90295" y="1503684"/>
                  </a:lnTo>
                  <a:cubicBezTo>
                    <a:pt x="40395" y="1475109"/>
                    <a:pt x="0" y="1397480"/>
                    <a:pt x="0" y="1330900"/>
                  </a:cubicBezTo>
                  <a:lnTo>
                    <a:pt x="0" y="79220"/>
                  </a:lnTo>
                  <a:cubicBezTo>
                    <a:pt x="0" y="12545"/>
                    <a:pt x="40395" y="-17935"/>
                    <a:pt x="90295" y="10831"/>
                  </a:cubicBezTo>
                  <a:lnTo>
                    <a:pt x="884126" y="470221"/>
                  </a:lnTo>
                  <a:cubicBezTo>
                    <a:pt x="933931" y="498796"/>
                    <a:pt x="974326" y="576425"/>
                    <a:pt x="974326" y="643005"/>
                  </a:cubicBezTo>
                  <a:lnTo>
                    <a:pt x="974326" y="1894876"/>
                  </a:lnTo>
                  <a:cubicBezTo>
                    <a:pt x="974326" y="1961551"/>
                    <a:pt x="933931" y="1991840"/>
                    <a:pt x="884126" y="1962979"/>
                  </a:cubicBezTo>
                  <a:close/>
                </a:path>
              </a:pathLst>
            </a:custGeom>
            <a:solidFill>
              <a:srgbClr val="211B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2429;p37"/>
            <p:cNvSpPr/>
            <p:nvPr/>
          </p:nvSpPr>
          <p:spPr>
            <a:xfrm>
              <a:off x="6324400" y="3534911"/>
              <a:ext cx="27183" cy="49530"/>
            </a:xfrm>
            <a:custGeom>
              <a:avLst/>
              <a:gdLst/>
              <a:ahLst/>
              <a:cxnLst/>
              <a:rect l="l" t="t" r="r" b="b"/>
              <a:pathLst>
                <a:path w="27183" h="49530" extrusionOk="0">
                  <a:moveTo>
                    <a:pt x="0" y="49530"/>
                  </a:moveTo>
                  <a:lnTo>
                    <a:pt x="27184" y="36100"/>
                  </a:lnTo>
                  <a:lnTo>
                    <a:pt x="8840" y="0"/>
                  </a:lnTo>
                  <a:lnTo>
                    <a:pt x="0" y="49530"/>
                  </a:lnTo>
                  <a:close/>
                </a:path>
              </a:pathLst>
            </a:custGeom>
            <a:solidFill>
              <a:srgbClr val="211B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2430;p37"/>
            <p:cNvSpPr/>
            <p:nvPr/>
          </p:nvSpPr>
          <p:spPr>
            <a:xfrm>
              <a:off x="5423355" y="1605432"/>
              <a:ext cx="45242" cy="39909"/>
            </a:xfrm>
            <a:custGeom>
              <a:avLst/>
              <a:gdLst/>
              <a:ahLst/>
              <a:cxnLst/>
              <a:rect l="l" t="t" r="r" b="b"/>
              <a:pathLst>
                <a:path w="45242" h="39909" extrusionOk="0">
                  <a:moveTo>
                    <a:pt x="0" y="12097"/>
                  </a:moveTo>
                  <a:cubicBezTo>
                    <a:pt x="7993" y="7334"/>
                    <a:pt x="16396" y="3286"/>
                    <a:pt x="25092" y="0"/>
                  </a:cubicBezTo>
                  <a:lnTo>
                    <a:pt x="45242" y="39910"/>
                  </a:lnTo>
                  <a:close/>
                </a:path>
              </a:pathLst>
            </a:custGeom>
            <a:solidFill>
              <a:srgbClr val="211B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2431;p37"/>
            <p:cNvSpPr/>
            <p:nvPr/>
          </p:nvSpPr>
          <p:spPr>
            <a:xfrm>
              <a:off x="5387713" y="1613611"/>
              <a:ext cx="974325" cy="1973876"/>
            </a:xfrm>
            <a:custGeom>
              <a:avLst/>
              <a:gdLst/>
              <a:ahLst/>
              <a:cxnLst/>
              <a:rect l="l" t="t" r="r" b="b"/>
              <a:pathLst>
                <a:path w="974325" h="1973876" extrusionOk="0">
                  <a:moveTo>
                    <a:pt x="884126" y="1963020"/>
                  </a:moveTo>
                  <a:lnTo>
                    <a:pt x="90199" y="1503439"/>
                  </a:lnTo>
                  <a:cubicBezTo>
                    <a:pt x="40395" y="1474864"/>
                    <a:pt x="0" y="1397235"/>
                    <a:pt x="0" y="1330655"/>
                  </a:cubicBezTo>
                  <a:lnTo>
                    <a:pt x="0" y="79261"/>
                  </a:lnTo>
                  <a:cubicBezTo>
                    <a:pt x="0" y="12586"/>
                    <a:pt x="40395" y="-17990"/>
                    <a:pt x="90199" y="10871"/>
                  </a:cubicBezTo>
                  <a:lnTo>
                    <a:pt x="884126" y="470262"/>
                  </a:lnTo>
                  <a:cubicBezTo>
                    <a:pt x="933931" y="498837"/>
                    <a:pt x="974326" y="576370"/>
                    <a:pt x="974326" y="642950"/>
                  </a:cubicBezTo>
                  <a:lnTo>
                    <a:pt x="974326" y="1894630"/>
                  </a:lnTo>
                  <a:cubicBezTo>
                    <a:pt x="974326" y="1961210"/>
                    <a:pt x="933931" y="1991881"/>
                    <a:pt x="884126" y="1963020"/>
                  </a:cubicBezTo>
                  <a:close/>
                </a:path>
              </a:pathLst>
            </a:custGeom>
            <a:solidFill>
              <a:srgbClr val="2E245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2432;p37"/>
            <p:cNvSpPr/>
            <p:nvPr/>
          </p:nvSpPr>
          <p:spPr>
            <a:xfrm>
              <a:off x="5477912" y="1749736"/>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2433;p37"/>
            <p:cNvSpPr/>
            <p:nvPr/>
          </p:nvSpPr>
          <p:spPr>
            <a:xfrm>
              <a:off x="5649377" y="1848986"/>
              <a:ext cx="613432" cy="407098"/>
            </a:xfrm>
            <a:custGeom>
              <a:avLst/>
              <a:gdLst/>
              <a:ahLst/>
              <a:cxnLst/>
              <a:rect l="l" t="t" r="r" b="b"/>
              <a:pathLst>
                <a:path w="613432" h="407098" extrusionOk="0">
                  <a:moveTo>
                    <a:pt x="613433" y="407099"/>
                  </a:moveTo>
                  <a:lnTo>
                    <a:pt x="0" y="52102"/>
                  </a:lnTo>
                  <a:lnTo>
                    <a:pt x="0" y="0"/>
                  </a:lnTo>
                  <a:lnTo>
                    <a:pt x="613433" y="354902"/>
                  </a:lnTo>
                  <a:lnTo>
                    <a:pt x="613433" y="40709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2434;p37"/>
            <p:cNvSpPr/>
            <p:nvPr/>
          </p:nvSpPr>
          <p:spPr>
            <a:xfrm>
              <a:off x="5477912" y="1916804"/>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2435;p37"/>
            <p:cNvSpPr/>
            <p:nvPr/>
          </p:nvSpPr>
          <p:spPr>
            <a:xfrm>
              <a:off x="5649377" y="2015959"/>
              <a:ext cx="405945" cy="287083"/>
            </a:xfrm>
            <a:custGeom>
              <a:avLst/>
              <a:gdLst/>
              <a:ahLst/>
              <a:cxnLst/>
              <a:rect l="l" t="t" r="r" b="b"/>
              <a:pathLst>
                <a:path w="405945" h="287083" extrusionOk="0">
                  <a:moveTo>
                    <a:pt x="405945" y="287084"/>
                  </a:moveTo>
                  <a:lnTo>
                    <a:pt x="0" y="52197"/>
                  </a:lnTo>
                  <a:lnTo>
                    <a:pt x="0" y="0"/>
                  </a:lnTo>
                  <a:lnTo>
                    <a:pt x="405945" y="234887"/>
                  </a:lnTo>
                  <a:lnTo>
                    <a:pt x="405945" y="287084"/>
                  </a:ln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2436;p37"/>
            <p:cNvSpPr/>
            <p:nvPr/>
          </p:nvSpPr>
          <p:spPr>
            <a:xfrm>
              <a:off x="5477912" y="2000338"/>
              <a:ext cx="144376" cy="135636"/>
            </a:xfrm>
            <a:custGeom>
              <a:avLst/>
              <a:gdLst/>
              <a:ahLst/>
              <a:cxnLst/>
              <a:rect l="l" t="t" r="r" b="b"/>
              <a:pathLst>
                <a:path w="144376" h="135636" extrusionOk="0">
                  <a:moveTo>
                    <a:pt x="144376" y="135636"/>
                  </a:moveTo>
                  <a:lnTo>
                    <a:pt x="0" y="52197"/>
                  </a:lnTo>
                  <a:lnTo>
                    <a:pt x="0" y="0"/>
                  </a:lnTo>
                  <a:lnTo>
                    <a:pt x="144376" y="83439"/>
                  </a:lnTo>
                  <a:lnTo>
                    <a:pt x="144376" y="135636"/>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2437;p37"/>
            <p:cNvSpPr/>
            <p:nvPr/>
          </p:nvSpPr>
          <p:spPr>
            <a:xfrm>
              <a:off x="5649377" y="2099494"/>
              <a:ext cx="505174" cy="344519"/>
            </a:xfrm>
            <a:custGeom>
              <a:avLst/>
              <a:gdLst/>
              <a:ahLst/>
              <a:cxnLst/>
              <a:rect l="l" t="t" r="r" b="b"/>
              <a:pathLst>
                <a:path w="505174" h="344519" extrusionOk="0">
                  <a:moveTo>
                    <a:pt x="505174" y="344519"/>
                  </a:moveTo>
                  <a:lnTo>
                    <a:pt x="0" y="52197"/>
                  </a:lnTo>
                  <a:lnTo>
                    <a:pt x="0" y="0"/>
                  </a:lnTo>
                  <a:lnTo>
                    <a:pt x="505174" y="292322"/>
                  </a:lnTo>
                  <a:lnTo>
                    <a:pt x="505174" y="344519"/>
                  </a:lnTo>
                  <a:close/>
                </a:path>
              </a:pathLst>
            </a:custGeom>
            <a:solidFill>
              <a:srgbClr val="FF86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2438;p37"/>
            <p:cNvSpPr/>
            <p:nvPr/>
          </p:nvSpPr>
          <p:spPr>
            <a:xfrm>
              <a:off x="5477912" y="2083778"/>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2439;p37"/>
            <p:cNvSpPr/>
            <p:nvPr/>
          </p:nvSpPr>
          <p:spPr>
            <a:xfrm>
              <a:off x="5649377" y="2183028"/>
              <a:ext cx="351863" cy="255746"/>
            </a:xfrm>
            <a:custGeom>
              <a:avLst/>
              <a:gdLst/>
              <a:ahLst/>
              <a:cxnLst/>
              <a:rect l="l" t="t" r="r" b="b"/>
              <a:pathLst>
                <a:path w="351863" h="255746" extrusionOk="0">
                  <a:moveTo>
                    <a:pt x="351864" y="255746"/>
                  </a:moveTo>
                  <a:lnTo>
                    <a:pt x="0" y="52197"/>
                  </a:lnTo>
                  <a:lnTo>
                    <a:pt x="0" y="0"/>
                  </a:lnTo>
                  <a:lnTo>
                    <a:pt x="351864" y="203549"/>
                  </a:lnTo>
                  <a:lnTo>
                    <a:pt x="351864" y="255746"/>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2440;p37"/>
            <p:cNvSpPr/>
            <p:nvPr/>
          </p:nvSpPr>
          <p:spPr>
            <a:xfrm>
              <a:off x="5477912" y="1833270"/>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2441;p37"/>
            <p:cNvSpPr/>
            <p:nvPr/>
          </p:nvSpPr>
          <p:spPr>
            <a:xfrm>
              <a:off x="5649377" y="1932425"/>
              <a:ext cx="306716" cy="229742"/>
            </a:xfrm>
            <a:custGeom>
              <a:avLst/>
              <a:gdLst/>
              <a:ahLst/>
              <a:cxnLst/>
              <a:rect l="l" t="t" r="r" b="b"/>
              <a:pathLst>
                <a:path w="306716" h="229742" extrusionOk="0">
                  <a:moveTo>
                    <a:pt x="306716" y="229743"/>
                  </a:moveTo>
                  <a:lnTo>
                    <a:pt x="0" y="52197"/>
                  </a:lnTo>
                  <a:lnTo>
                    <a:pt x="0" y="0"/>
                  </a:lnTo>
                  <a:lnTo>
                    <a:pt x="306716" y="177451"/>
                  </a:lnTo>
                  <a:lnTo>
                    <a:pt x="306716" y="229743"/>
                  </a:lnTo>
                  <a:close/>
                </a:path>
              </a:pathLst>
            </a:custGeom>
            <a:solidFill>
              <a:srgbClr val="4D3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2442;p37"/>
            <p:cNvSpPr/>
            <p:nvPr/>
          </p:nvSpPr>
          <p:spPr>
            <a:xfrm>
              <a:off x="5477912" y="2167312"/>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2443;p37"/>
            <p:cNvSpPr/>
            <p:nvPr/>
          </p:nvSpPr>
          <p:spPr>
            <a:xfrm>
              <a:off x="5649377" y="2266467"/>
              <a:ext cx="180399" cy="156591"/>
            </a:xfrm>
            <a:custGeom>
              <a:avLst/>
              <a:gdLst/>
              <a:ahLst/>
              <a:cxnLst/>
              <a:rect l="l" t="t" r="r" b="b"/>
              <a:pathLst>
                <a:path w="180399" h="156591" extrusionOk="0">
                  <a:moveTo>
                    <a:pt x="180399" y="156591"/>
                  </a:moveTo>
                  <a:lnTo>
                    <a:pt x="0" y="52197"/>
                  </a:lnTo>
                  <a:lnTo>
                    <a:pt x="0" y="0"/>
                  </a:lnTo>
                  <a:lnTo>
                    <a:pt x="180399" y="104394"/>
                  </a:lnTo>
                  <a:lnTo>
                    <a:pt x="180399" y="15659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2444;p37"/>
            <p:cNvSpPr/>
            <p:nvPr/>
          </p:nvSpPr>
          <p:spPr>
            <a:xfrm>
              <a:off x="5477912" y="2334380"/>
              <a:ext cx="144376" cy="135636"/>
            </a:xfrm>
            <a:custGeom>
              <a:avLst/>
              <a:gdLst/>
              <a:ahLst/>
              <a:cxnLst/>
              <a:rect l="l" t="t" r="r" b="b"/>
              <a:pathLst>
                <a:path w="144376" h="135636" extrusionOk="0">
                  <a:moveTo>
                    <a:pt x="144376" y="135636"/>
                  </a:moveTo>
                  <a:lnTo>
                    <a:pt x="0" y="52197"/>
                  </a:lnTo>
                  <a:lnTo>
                    <a:pt x="0" y="0"/>
                  </a:lnTo>
                  <a:lnTo>
                    <a:pt x="144376" y="83534"/>
                  </a:lnTo>
                  <a:lnTo>
                    <a:pt x="144376" y="135636"/>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2445;p37"/>
            <p:cNvSpPr/>
            <p:nvPr/>
          </p:nvSpPr>
          <p:spPr>
            <a:xfrm>
              <a:off x="5649377" y="2433536"/>
              <a:ext cx="568380" cy="381000"/>
            </a:xfrm>
            <a:custGeom>
              <a:avLst/>
              <a:gdLst/>
              <a:ahLst/>
              <a:cxnLst/>
              <a:rect l="l" t="t" r="r" b="b"/>
              <a:pathLst>
                <a:path w="568380" h="381000" extrusionOk="0">
                  <a:moveTo>
                    <a:pt x="568380" y="381000"/>
                  </a:moveTo>
                  <a:lnTo>
                    <a:pt x="0" y="52197"/>
                  </a:lnTo>
                  <a:lnTo>
                    <a:pt x="0" y="0"/>
                  </a:lnTo>
                  <a:lnTo>
                    <a:pt x="568380" y="328803"/>
                  </a:lnTo>
                  <a:lnTo>
                    <a:pt x="568380" y="381000"/>
                  </a:ln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2446;p37"/>
            <p:cNvSpPr/>
            <p:nvPr/>
          </p:nvSpPr>
          <p:spPr>
            <a:xfrm>
              <a:off x="5477912" y="2417819"/>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2447;p37"/>
            <p:cNvSpPr/>
            <p:nvPr/>
          </p:nvSpPr>
          <p:spPr>
            <a:xfrm>
              <a:off x="5649377" y="2517070"/>
              <a:ext cx="171369" cy="151352"/>
            </a:xfrm>
            <a:custGeom>
              <a:avLst/>
              <a:gdLst/>
              <a:ahLst/>
              <a:cxnLst/>
              <a:rect l="l" t="t" r="r" b="b"/>
              <a:pathLst>
                <a:path w="171369" h="151352" extrusionOk="0">
                  <a:moveTo>
                    <a:pt x="171370" y="151352"/>
                  </a:moveTo>
                  <a:lnTo>
                    <a:pt x="0" y="52197"/>
                  </a:lnTo>
                  <a:lnTo>
                    <a:pt x="0" y="0"/>
                  </a:lnTo>
                  <a:lnTo>
                    <a:pt x="171370" y="99155"/>
                  </a:lnTo>
                  <a:lnTo>
                    <a:pt x="171370" y="151352"/>
                  </a:lnTo>
                  <a:close/>
                </a:path>
              </a:pathLst>
            </a:custGeom>
            <a:solidFill>
              <a:srgbClr val="FF86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2448;p37"/>
            <p:cNvSpPr/>
            <p:nvPr/>
          </p:nvSpPr>
          <p:spPr>
            <a:xfrm>
              <a:off x="5477912" y="2501354"/>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2449;p37"/>
            <p:cNvSpPr/>
            <p:nvPr/>
          </p:nvSpPr>
          <p:spPr>
            <a:xfrm>
              <a:off x="5649377" y="2600604"/>
              <a:ext cx="505174" cy="344424"/>
            </a:xfrm>
            <a:custGeom>
              <a:avLst/>
              <a:gdLst/>
              <a:ahLst/>
              <a:cxnLst/>
              <a:rect l="l" t="t" r="r" b="b"/>
              <a:pathLst>
                <a:path w="505174" h="344424" extrusionOk="0">
                  <a:moveTo>
                    <a:pt x="505174" y="344424"/>
                  </a:moveTo>
                  <a:lnTo>
                    <a:pt x="0" y="52102"/>
                  </a:lnTo>
                  <a:lnTo>
                    <a:pt x="0" y="0"/>
                  </a:lnTo>
                  <a:lnTo>
                    <a:pt x="505174" y="292227"/>
                  </a:lnTo>
                  <a:lnTo>
                    <a:pt x="505174" y="344424"/>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2450;p37"/>
            <p:cNvSpPr/>
            <p:nvPr/>
          </p:nvSpPr>
          <p:spPr>
            <a:xfrm>
              <a:off x="5477912" y="2250846"/>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2451;p37"/>
            <p:cNvSpPr/>
            <p:nvPr/>
          </p:nvSpPr>
          <p:spPr>
            <a:xfrm>
              <a:off x="5649377" y="2350001"/>
              <a:ext cx="478085" cy="328898"/>
            </a:xfrm>
            <a:custGeom>
              <a:avLst/>
              <a:gdLst/>
              <a:ahLst/>
              <a:cxnLst/>
              <a:rect l="l" t="t" r="r" b="b"/>
              <a:pathLst>
                <a:path w="478085" h="328898" extrusionOk="0">
                  <a:moveTo>
                    <a:pt x="478086" y="328898"/>
                  </a:moveTo>
                  <a:lnTo>
                    <a:pt x="0" y="52197"/>
                  </a:lnTo>
                  <a:lnTo>
                    <a:pt x="0" y="0"/>
                  </a:lnTo>
                  <a:lnTo>
                    <a:pt x="478086" y="276701"/>
                  </a:lnTo>
                  <a:lnTo>
                    <a:pt x="478086" y="328898"/>
                  </a:lnTo>
                  <a:close/>
                </a:path>
              </a:pathLst>
            </a:custGeom>
            <a:solidFill>
              <a:srgbClr val="4D3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2452;p37"/>
            <p:cNvSpPr/>
            <p:nvPr/>
          </p:nvSpPr>
          <p:spPr>
            <a:xfrm>
              <a:off x="5477912" y="2584888"/>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2453;p37"/>
            <p:cNvSpPr/>
            <p:nvPr/>
          </p:nvSpPr>
          <p:spPr>
            <a:xfrm>
              <a:off x="5649377" y="2684043"/>
              <a:ext cx="63110" cy="88773"/>
            </a:xfrm>
            <a:custGeom>
              <a:avLst/>
              <a:gdLst/>
              <a:ahLst/>
              <a:cxnLst/>
              <a:rect l="l" t="t" r="r" b="b"/>
              <a:pathLst>
                <a:path w="63110" h="88773" extrusionOk="0">
                  <a:moveTo>
                    <a:pt x="63111" y="88773"/>
                  </a:moveTo>
                  <a:lnTo>
                    <a:pt x="0" y="52197"/>
                  </a:lnTo>
                  <a:lnTo>
                    <a:pt x="0" y="0"/>
                  </a:lnTo>
                  <a:lnTo>
                    <a:pt x="63111" y="36576"/>
                  </a:lnTo>
                  <a:lnTo>
                    <a:pt x="63111" y="8877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2454;p37"/>
            <p:cNvSpPr/>
            <p:nvPr/>
          </p:nvSpPr>
          <p:spPr>
            <a:xfrm>
              <a:off x="5477912" y="2751956"/>
              <a:ext cx="144376" cy="135636"/>
            </a:xfrm>
            <a:custGeom>
              <a:avLst/>
              <a:gdLst/>
              <a:ahLst/>
              <a:cxnLst/>
              <a:rect l="l" t="t" r="r" b="b"/>
              <a:pathLst>
                <a:path w="144376" h="135636" extrusionOk="0">
                  <a:moveTo>
                    <a:pt x="144376" y="135636"/>
                  </a:moveTo>
                  <a:lnTo>
                    <a:pt x="0" y="52197"/>
                  </a:lnTo>
                  <a:lnTo>
                    <a:pt x="0" y="0"/>
                  </a:lnTo>
                  <a:lnTo>
                    <a:pt x="144376" y="83534"/>
                  </a:lnTo>
                  <a:lnTo>
                    <a:pt x="144376" y="135636"/>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2455;p37"/>
            <p:cNvSpPr/>
            <p:nvPr/>
          </p:nvSpPr>
          <p:spPr>
            <a:xfrm>
              <a:off x="5649377" y="2851112"/>
              <a:ext cx="117287" cy="120014"/>
            </a:xfrm>
            <a:custGeom>
              <a:avLst/>
              <a:gdLst/>
              <a:ahLst/>
              <a:cxnLst/>
              <a:rect l="l" t="t" r="r" b="b"/>
              <a:pathLst>
                <a:path w="117287" h="120014" extrusionOk="0">
                  <a:moveTo>
                    <a:pt x="117288" y="120015"/>
                  </a:moveTo>
                  <a:lnTo>
                    <a:pt x="0" y="52197"/>
                  </a:lnTo>
                  <a:lnTo>
                    <a:pt x="0" y="0"/>
                  </a:lnTo>
                  <a:lnTo>
                    <a:pt x="117288" y="67818"/>
                  </a:lnTo>
                  <a:lnTo>
                    <a:pt x="117288" y="120015"/>
                  </a:ln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2456;p37"/>
            <p:cNvSpPr/>
            <p:nvPr/>
          </p:nvSpPr>
          <p:spPr>
            <a:xfrm>
              <a:off x="5477912" y="2835395"/>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2457;p37"/>
            <p:cNvSpPr/>
            <p:nvPr/>
          </p:nvSpPr>
          <p:spPr>
            <a:xfrm>
              <a:off x="5649377" y="2934646"/>
              <a:ext cx="306716" cy="229647"/>
            </a:xfrm>
            <a:custGeom>
              <a:avLst/>
              <a:gdLst/>
              <a:ahLst/>
              <a:cxnLst/>
              <a:rect l="l" t="t" r="r" b="b"/>
              <a:pathLst>
                <a:path w="306716" h="229647" extrusionOk="0">
                  <a:moveTo>
                    <a:pt x="306716" y="229648"/>
                  </a:moveTo>
                  <a:lnTo>
                    <a:pt x="0" y="52197"/>
                  </a:lnTo>
                  <a:lnTo>
                    <a:pt x="0" y="0"/>
                  </a:lnTo>
                  <a:lnTo>
                    <a:pt x="306716" y="177451"/>
                  </a:lnTo>
                  <a:lnTo>
                    <a:pt x="306716" y="229648"/>
                  </a:lnTo>
                  <a:close/>
                </a:path>
              </a:pathLst>
            </a:custGeom>
            <a:solidFill>
              <a:srgbClr val="FF86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2458;p37"/>
            <p:cNvSpPr/>
            <p:nvPr/>
          </p:nvSpPr>
          <p:spPr>
            <a:xfrm>
              <a:off x="5477912" y="2918929"/>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2459;p37"/>
            <p:cNvSpPr/>
            <p:nvPr/>
          </p:nvSpPr>
          <p:spPr>
            <a:xfrm>
              <a:off x="5649377" y="3018085"/>
              <a:ext cx="487115" cy="334137"/>
            </a:xfrm>
            <a:custGeom>
              <a:avLst/>
              <a:gdLst/>
              <a:ahLst/>
              <a:cxnLst/>
              <a:rect l="l" t="t" r="r" b="b"/>
              <a:pathLst>
                <a:path w="487115" h="334137" extrusionOk="0">
                  <a:moveTo>
                    <a:pt x="487115" y="334137"/>
                  </a:moveTo>
                  <a:lnTo>
                    <a:pt x="0" y="52197"/>
                  </a:lnTo>
                  <a:lnTo>
                    <a:pt x="0" y="0"/>
                  </a:lnTo>
                  <a:lnTo>
                    <a:pt x="487115" y="281940"/>
                  </a:lnTo>
                  <a:lnTo>
                    <a:pt x="487115" y="334137"/>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2460;p37"/>
            <p:cNvSpPr/>
            <p:nvPr/>
          </p:nvSpPr>
          <p:spPr>
            <a:xfrm>
              <a:off x="5477912" y="2668422"/>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2461;p37"/>
            <p:cNvSpPr/>
            <p:nvPr/>
          </p:nvSpPr>
          <p:spPr>
            <a:xfrm>
              <a:off x="5649377" y="2767577"/>
              <a:ext cx="613432" cy="407193"/>
            </a:xfrm>
            <a:custGeom>
              <a:avLst/>
              <a:gdLst/>
              <a:ahLst/>
              <a:cxnLst/>
              <a:rect l="l" t="t" r="r" b="b"/>
              <a:pathLst>
                <a:path w="613432" h="407193" extrusionOk="0">
                  <a:moveTo>
                    <a:pt x="613433" y="407194"/>
                  </a:moveTo>
                  <a:lnTo>
                    <a:pt x="0" y="52197"/>
                  </a:lnTo>
                  <a:lnTo>
                    <a:pt x="0" y="0"/>
                  </a:lnTo>
                  <a:lnTo>
                    <a:pt x="613433" y="354902"/>
                  </a:lnTo>
                  <a:lnTo>
                    <a:pt x="613433" y="407194"/>
                  </a:lnTo>
                  <a:close/>
                </a:path>
              </a:pathLst>
            </a:custGeom>
            <a:solidFill>
              <a:srgbClr val="4D3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2462;p37"/>
            <p:cNvSpPr/>
            <p:nvPr/>
          </p:nvSpPr>
          <p:spPr>
            <a:xfrm>
              <a:off x="1926580" y="1674106"/>
              <a:ext cx="1230952" cy="1017480"/>
            </a:xfrm>
            <a:custGeom>
              <a:avLst/>
              <a:gdLst/>
              <a:ahLst/>
              <a:cxnLst/>
              <a:rect l="l" t="t" r="r" b="b"/>
              <a:pathLst>
                <a:path w="1230952" h="1017480" extrusionOk="0">
                  <a:moveTo>
                    <a:pt x="342929" y="947072"/>
                  </a:moveTo>
                  <a:lnTo>
                    <a:pt x="256246" y="902495"/>
                  </a:lnTo>
                  <a:lnTo>
                    <a:pt x="74612" y="1007270"/>
                  </a:lnTo>
                  <a:cubicBezTo>
                    <a:pt x="33457" y="1031082"/>
                    <a:pt x="0" y="1011842"/>
                    <a:pt x="0" y="964122"/>
                  </a:cubicBezTo>
                  <a:lnTo>
                    <a:pt x="0" y="765811"/>
                  </a:lnTo>
                  <a:cubicBezTo>
                    <a:pt x="2848" y="713186"/>
                    <a:pt x="30561" y="665065"/>
                    <a:pt x="74612" y="636271"/>
                  </a:cubicBezTo>
                  <a:lnTo>
                    <a:pt x="1156341" y="10193"/>
                  </a:lnTo>
                  <a:cubicBezTo>
                    <a:pt x="1197496" y="-13620"/>
                    <a:pt x="1230953" y="5716"/>
                    <a:pt x="1230953" y="53341"/>
                  </a:cubicBezTo>
                  <a:lnTo>
                    <a:pt x="1230953" y="252318"/>
                  </a:lnTo>
                  <a:cubicBezTo>
                    <a:pt x="1228101" y="304944"/>
                    <a:pt x="1200395" y="353064"/>
                    <a:pt x="1156341" y="381859"/>
                  </a:cubicBezTo>
                  <a:lnTo>
                    <a:pt x="429042" y="802292"/>
                  </a:lnTo>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2463;p37"/>
            <p:cNvSpPr/>
            <p:nvPr/>
          </p:nvSpPr>
          <p:spPr>
            <a:xfrm>
              <a:off x="3112195" y="1676584"/>
              <a:ext cx="59119" cy="52197"/>
            </a:xfrm>
            <a:custGeom>
              <a:avLst/>
              <a:gdLst/>
              <a:ahLst/>
              <a:cxnLst/>
              <a:rect l="l" t="t" r="r" b="b"/>
              <a:pathLst>
                <a:path w="59119" h="52197" extrusionOk="0">
                  <a:moveTo>
                    <a:pt x="18249" y="0"/>
                  </a:moveTo>
                  <a:lnTo>
                    <a:pt x="59119" y="16574"/>
                  </a:lnTo>
                  <a:lnTo>
                    <a:pt x="24522" y="52197"/>
                  </a:lnTo>
                  <a:lnTo>
                    <a:pt x="0" y="12859"/>
                  </a:lnTo>
                  <a:lnTo>
                    <a:pt x="18249" y="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2464;p37"/>
            <p:cNvSpPr/>
            <p:nvPr/>
          </p:nvSpPr>
          <p:spPr>
            <a:xfrm>
              <a:off x="2269509" y="2593746"/>
              <a:ext cx="43151" cy="44767"/>
            </a:xfrm>
            <a:custGeom>
              <a:avLst/>
              <a:gdLst/>
              <a:ahLst/>
              <a:cxnLst/>
              <a:rect l="l" t="t" r="r" b="b"/>
              <a:pathLst>
                <a:path w="43151" h="44767" extrusionOk="0">
                  <a:moveTo>
                    <a:pt x="0" y="27432"/>
                  </a:moveTo>
                  <a:lnTo>
                    <a:pt x="43056" y="44767"/>
                  </a:lnTo>
                  <a:lnTo>
                    <a:pt x="43151" y="7620"/>
                  </a:lnTo>
                  <a:lnTo>
                    <a:pt x="5038" y="0"/>
                  </a:lnTo>
                  <a:lnTo>
                    <a:pt x="0" y="2743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2465;p37"/>
            <p:cNvSpPr/>
            <p:nvPr/>
          </p:nvSpPr>
          <p:spPr>
            <a:xfrm>
              <a:off x="1950116" y="2650325"/>
              <a:ext cx="58584" cy="57547"/>
            </a:xfrm>
            <a:custGeom>
              <a:avLst/>
              <a:gdLst/>
              <a:ahLst/>
              <a:cxnLst/>
              <a:rect l="l" t="t" r="r" b="b"/>
              <a:pathLst>
                <a:path w="58584" h="57547" extrusionOk="0">
                  <a:moveTo>
                    <a:pt x="48415" y="57150"/>
                  </a:moveTo>
                  <a:cubicBezTo>
                    <a:pt x="50030" y="60579"/>
                    <a:pt x="1747" y="40767"/>
                    <a:pt x="36" y="38100"/>
                  </a:cubicBezTo>
                  <a:cubicBezTo>
                    <a:pt x="-1675" y="35433"/>
                    <a:pt x="58585" y="0"/>
                    <a:pt x="5858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2466;p37"/>
            <p:cNvSpPr/>
            <p:nvPr/>
          </p:nvSpPr>
          <p:spPr>
            <a:xfrm>
              <a:off x="1969256" y="1691533"/>
              <a:ext cx="1231332" cy="1017436"/>
            </a:xfrm>
            <a:custGeom>
              <a:avLst/>
              <a:gdLst/>
              <a:ahLst/>
              <a:cxnLst/>
              <a:rect l="l" t="t" r="r" b="b"/>
              <a:pathLst>
                <a:path w="1231332" h="1017436" extrusionOk="0">
                  <a:moveTo>
                    <a:pt x="429422" y="802106"/>
                  </a:moveTo>
                  <a:lnTo>
                    <a:pt x="1156721" y="381386"/>
                  </a:lnTo>
                  <a:cubicBezTo>
                    <a:pt x="1200737" y="352554"/>
                    <a:pt x="1228443" y="304462"/>
                    <a:pt x="1231333" y="251846"/>
                  </a:cubicBezTo>
                  <a:lnTo>
                    <a:pt x="1231333" y="53250"/>
                  </a:lnTo>
                  <a:cubicBezTo>
                    <a:pt x="1231333" y="5625"/>
                    <a:pt x="1197876" y="-13425"/>
                    <a:pt x="1156721" y="10007"/>
                  </a:cubicBezTo>
                  <a:lnTo>
                    <a:pt x="74612" y="636085"/>
                  </a:lnTo>
                  <a:cubicBezTo>
                    <a:pt x="30584" y="664898"/>
                    <a:pt x="2878" y="713009"/>
                    <a:pt x="0" y="765625"/>
                  </a:cubicBezTo>
                  <a:lnTo>
                    <a:pt x="0" y="964221"/>
                  </a:lnTo>
                  <a:cubicBezTo>
                    <a:pt x="0" y="1011846"/>
                    <a:pt x="33457" y="1030896"/>
                    <a:pt x="74612" y="1007369"/>
                  </a:cubicBezTo>
                  <a:lnTo>
                    <a:pt x="256246" y="902594"/>
                  </a:lnTo>
                  <a:lnTo>
                    <a:pt x="343309" y="94726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2467;p37"/>
            <p:cNvSpPr/>
            <p:nvPr/>
          </p:nvSpPr>
          <p:spPr>
            <a:xfrm>
              <a:off x="2066299" y="1805171"/>
              <a:ext cx="1037246" cy="669226"/>
            </a:xfrm>
            <a:custGeom>
              <a:avLst/>
              <a:gdLst/>
              <a:ahLst/>
              <a:cxnLst/>
              <a:rect l="l" t="t" r="r" b="b"/>
              <a:pathLst>
                <a:path w="1037246" h="669226" extrusionOk="0">
                  <a:moveTo>
                    <a:pt x="1037247" y="69152"/>
                  </a:moveTo>
                  <a:lnTo>
                    <a:pt x="0" y="669227"/>
                  </a:lnTo>
                  <a:lnTo>
                    <a:pt x="0" y="600170"/>
                  </a:lnTo>
                  <a:lnTo>
                    <a:pt x="1037247" y="0"/>
                  </a:lnTo>
                  <a:lnTo>
                    <a:pt x="1037247" y="6915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2468;p37"/>
            <p:cNvSpPr/>
            <p:nvPr/>
          </p:nvSpPr>
          <p:spPr>
            <a:xfrm>
              <a:off x="2066299" y="2133308"/>
              <a:ext cx="679110" cy="462057"/>
            </a:xfrm>
            <a:custGeom>
              <a:avLst/>
              <a:gdLst/>
              <a:ahLst/>
              <a:cxnLst/>
              <a:rect l="l" t="t" r="r" b="b"/>
              <a:pathLst>
                <a:path w="679110" h="462057" extrusionOk="0">
                  <a:moveTo>
                    <a:pt x="679110" y="69151"/>
                  </a:moveTo>
                  <a:lnTo>
                    <a:pt x="0" y="462058"/>
                  </a:lnTo>
                  <a:lnTo>
                    <a:pt x="0" y="392906"/>
                  </a:lnTo>
                  <a:lnTo>
                    <a:pt x="679110" y="0"/>
                  </a:lnTo>
                  <a:lnTo>
                    <a:pt x="679110" y="6915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55" name="Google Shape;2469;p37"/>
            <p:cNvGrpSpPr/>
            <p:nvPr/>
          </p:nvGrpSpPr>
          <p:grpSpPr>
            <a:xfrm>
              <a:off x="4146745" y="1006881"/>
              <a:ext cx="330894" cy="250785"/>
              <a:chOff x="6621095" y="1452181"/>
              <a:chExt cx="330894" cy="250785"/>
            </a:xfrm>
          </p:grpSpPr>
          <p:sp>
            <p:nvSpPr>
              <p:cNvPr id="158" name="Google Shape;2470;p3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2471;p3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2472;p3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2473;p3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2474;p3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56" name="Google Shape;2475;p37"/>
            <p:cNvSpPr/>
            <p:nvPr/>
          </p:nvSpPr>
          <p:spPr>
            <a:xfrm>
              <a:off x="4444588" y="826743"/>
              <a:ext cx="153590" cy="431871"/>
            </a:xfrm>
            <a:custGeom>
              <a:avLst/>
              <a:gdLst/>
              <a:ahLst/>
              <a:cxnLst/>
              <a:rect l="l" t="t" r="r" b="b"/>
              <a:pathLst>
                <a:path w="153590" h="431871" extrusionOk="0">
                  <a:moveTo>
                    <a:pt x="11570" y="362351"/>
                  </a:moveTo>
                  <a:cubicBezTo>
                    <a:pt x="19754" y="356891"/>
                    <a:pt x="28299" y="351990"/>
                    <a:pt x="37138" y="347682"/>
                  </a:cubicBezTo>
                  <a:cubicBezTo>
                    <a:pt x="45379" y="345048"/>
                    <a:pt x="52878" y="340475"/>
                    <a:pt x="58999" y="334347"/>
                  </a:cubicBezTo>
                  <a:cubicBezTo>
                    <a:pt x="66983" y="326537"/>
                    <a:pt x="80099" y="296819"/>
                    <a:pt x="89509" y="267672"/>
                  </a:cubicBezTo>
                  <a:cubicBezTo>
                    <a:pt x="98871" y="234986"/>
                    <a:pt x="102568" y="200933"/>
                    <a:pt x="100439" y="166993"/>
                  </a:cubicBezTo>
                  <a:cubicBezTo>
                    <a:pt x="96542" y="126321"/>
                    <a:pt x="81905" y="69457"/>
                    <a:pt x="78198" y="46121"/>
                  </a:cubicBezTo>
                  <a:cubicBezTo>
                    <a:pt x="74491" y="22785"/>
                    <a:pt x="82000" y="13355"/>
                    <a:pt x="92930" y="4782"/>
                  </a:cubicBezTo>
                  <a:cubicBezTo>
                    <a:pt x="105667" y="-5314"/>
                    <a:pt x="123250" y="-837"/>
                    <a:pt x="132660" y="31929"/>
                  </a:cubicBezTo>
                  <a:cubicBezTo>
                    <a:pt x="144779" y="77261"/>
                    <a:pt x="151793" y="123811"/>
                    <a:pt x="153570" y="170708"/>
                  </a:cubicBezTo>
                  <a:cubicBezTo>
                    <a:pt x="153960" y="205545"/>
                    <a:pt x="148599" y="240208"/>
                    <a:pt x="137698" y="273292"/>
                  </a:cubicBezTo>
                  <a:cubicBezTo>
                    <a:pt x="128012" y="301634"/>
                    <a:pt x="114924" y="328691"/>
                    <a:pt x="98728" y="353874"/>
                  </a:cubicBezTo>
                  <a:cubicBezTo>
                    <a:pt x="94261" y="361398"/>
                    <a:pt x="92740" y="368161"/>
                    <a:pt x="85897" y="383592"/>
                  </a:cubicBezTo>
                  <a:cubicBezTo>
                    <a:pt x="79329" y="399096"/>
                    <a:pt x="69083" y="412763"/>
                    <a:pt x="56052" y="423406"/>
                  </a:cubicBezTo>
                  <a:cubicBezTo>
                    <a:pt x="44647" y="431598"/>
                    <a:pt x="39229" y="432931"/>
                    <a:pt x="36473" y="431217"/>
                  </a:cubicBezTo>
                  <a:cubicBezTo>
                    <a:pt x="33716" y="429502"/>
                    <a:pt x="33811" y="425597"/>
                    <a:pt x="38659" y="421692"/>
                  </a:cubicBezTo>
                  <a:cubicBezTo>
                    <a:pt x="46747" y="415317"/>
                    <a:pt x="53638" y="407542"/>
                    <a:pt x="58999" y="398736"/>
                  </a:cubicBezTo>
                  <a:cubicBezTo>
                    <a:pt x="58999" y="398736"/>
                    <a:pt x="49019" y="408833"/>
                    <a:pt x="42461" y="414357"/>
                  </a:cubicBezTo>
                  <a:cubicBezTo>
                    <a:pt x="36691" y="419245"/>
                    <a:pt x="30295" y="423344"/>
                    <a:pt x="23451" y="426549"/>
                  </a:cubicBezTo>
                  <a:cubicBezTo>
                    <a:pt x="16798" y="429502"/>
                    <a:pt x="7483" y="423787"/>
                    <a:pt x="12236" y="419310"/>
                  </a:cubicBezTo>
                  <a:cubicBezTo>
                    <a:pt x="16988" y="414834"/>
                    <a:pt x="21740" y="412548"/>
                    <a:pt x="31245" y="404261"/>
                  </a:cubicBezTo>
                  <a:cubicBezTo>
                    <a:pt x="36359" y="399914"/>
                    <a:pt x="40921" y="394956"/>
                    <a:pt x="44837" y="389497"/>
                  </a:cubicBezTo>
                  <a:cubicBezTo>
                    <a:pt x="38146" y="394658"/>
                    <a:pt x="31064" y="399276"/>
                    <a:pt x="23641" y="403308"/>
                  </a:cubicBezTo>
                  <a:cubicBezTo>
                    <a:pt x="17910" y="406783"/>
                    <a:pt x="11333" y="408597"/>
                    <a:pt x="4632" y="408547"/>
                  </a:cubicBezTo>
                  <a:cubicBezTo>
                    <a:pt x="1115" y="408547"/>
                    <a:pt x="-3162" y="403404"/>
                    <a:pt x="3491" y="399022"/>
                  </a:cubicBezTo>
                  <a:cubicBezTo>
                    <a:pt x="12635" y="394058"/>
                    <a:pt x="21161" y="388014"/>
                    <a:pt x="28869" y="381020"/>
                  </a:cubicBezTo>
                  <a:cubicBezTo>
                    <a:pt x="36187" y="373781"/>
                    <a:pt x="40275" y="367590"/>
                    <a:pt x="38374" y="367494"/>
                  </a:cubicBezTo>
                  <a:cubicBezTo>
                    <a:pt x="36473" y="367399"/>
                    <a:pt x="32290" y="371876"/>
                    <a:pt x="23736" y="374638"/>
                  </a:cubicBezTo>
                  <a:cubicBezTo>
                    <a:pt x="15182" y="377400"/>
                    <a:pt x="5963" y="374638"/>
                    <a:pt x="4727" y="370161"/>
                  </a:cubicBezTo>
                  <a:cubicBezTo>
                    <a:pt x="3491" y="365685"/>
                    <a:pt x="3586" y="366256"/>
                    <a:pt x="11570" y="36235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2476;p37"/>
            <p:cNvSpPr/>
            <p:nvPr/>
          </p:nvSpPr>
          <p:spPr>
            <a:xfrm>
              <a:off x="4515562" y="822838"/>
              <a:ext cx="88583" cy="120566"/>
            </a:xfrm>
            <a:custGeom>
              <a:avLst/>
              <a:gdLst/>
              <a:ahLst/>
              <a:cxnLst/>
              <a:rect l="l" t="t" r="r" b="b"/>
              <a:pathLst>
                <a:path w="88583" h="120566" extrusionOk="0">
                  <a:moveTo>
                    <a:pt x="88584" y="96127"/>
                  </a:moveTo>
                  <a:cubicBezTo>
                    <a:pt x="88584" y="96127"/>
                    <a:pt x="56458" y="128131"/>
                    <a:pt x="18534" y="118892"/>
                  </a:cubicBezTo>
                  <a:cubicBezTo>
                    <a:pt x="13117" y="115177"/>
                    <a:pt x="0" y="40406"/>
                    <a:pt x="0" y="40406"/>
                  </a:cubicBezTo>
                  <a:cubicBezTo>
                    <a:pt x="0" y="40406"/>
                    <a:pt x="0" y="-1028"/>
                    <a:pt x="31746" y="20"/>
                  </a:cubicBezTo>
                  <a:cubicBezTo>
                    <a:pt x="63491" y="1067"/>
                    <a:pt x="88584" y="96127"/>
                    <a:pt x="88584" y="961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16"/>
          <p:cNvSpPr txBox="1">
            <a:spLocks noGrp="1"/>
          </p:cNvSpPr>
          <p:nvPr>
            <p:ph type="body" idx="1"/>
          </p:nvPr>
        </p:nvSpPr>
        <p:spPr>
          <a:xfrm>
            <a:off x="1039049" y="1028325"/>
            <a:ext cx="4858743" cy="3579900"/>
          </a:xfrm>
          <a:prstGeom prst="rect">
            <a:avLst/>
          </a:prstGeom>
        </p:spPr>
        <p:txBody>
          <a:bodyPr spcFirstLastPara="1" wrap="square" lIns="0" tIns="0" rIns="0" bIns="0" anchor="t" anchorCtr="0">
            <a:noAutofit/>
          </a:bodyPr>
          <a:lstStyle/>
          <a:p>
            <a:pPr marL="0" lvl="0" indent="0">
              <a:buNone/>
            </a:pPr>
            <a:r>
              <a:rPr lang="es-MX" sz="2400" dirty="0"/>
              <a:t>En la actualidad se crean más datos en un día de los que se crearon en toda la humanidad hasta el año </a:t>
            </a:r>
            <a:r>
              <a:rPr lang="es-MX" sz="2400" dirty="0" smtClean="0"/>
              <a:t>2.000</a:t>
            </a:r>
          </a:p>
          <a:p>
            <a:pPr marL="0" lvl="0" indent="0">
              <a:buNone/>
            </a:pPr>
            <a:r>
              <a:rPr lang="es-MX" sz="2400" dirty="0" smtClean="0"/>
              <a:t> </a:t>
            </a:r>
            <a:r>
              <a:rPr lang="es-MX" sz="2400" dirty="0"/>
              <a:t>– Andreas </a:t>
            </a:r>
            <a:r>
              <a:rPr lang="es-MX" sz="2400" dirty="0" err="1"/>
              <a:t>Weingend</a:t>
            </a:r>
            <a:endParaRPr sz="2400" dirty="0"/>
          </a:p>
        </p:txBody>
      </p:sp>
      <p:sp>
        <p:nvSpPr>
          <p:cNvPr id="519" name="Google Shape;519;p1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7</a:t>
            </a:fld>
            <a:endParaRPr/>
          </a:p>
        </p:txBody>
      </p:sp>
      <p:grpSp>
        <p:nvGrpSpPr>
          <p:cNvPr id="520" name="Google Shape;520;p16"/>
          <p:cNvGrpSpPr/>
          <p:nvPr/>
        </p:nvGrpSpPr>
        <p:grpSpPr>
          <a:xfrm>
            <a:off x="6230973" y="930400"/>
            <a:ext cx="2318495" cy="3612478"/>
            <a:chOff x="6661328" y="2103554"/>
            <a:chExt cx="850574" cy="1325339"/>
          </a:xfrm>
        </p:grpSpPr>
        <p:sp>
          <p:nvSpPr>
            <p:cNvPr id="521" name="Google Shape;521;p16"/>
            <p:cNvSpPr/>
            <p:nvPr/>
          </p:nvSpPr>
          <p:spPr>
            <a:xfrm>
              <a:off x="7216759" y="3070053"/>
              <a:ext cx="247057" cy="142875"/>
            </a:xfrm>
            <a:custGeom>
              <a:avLst/>
              <a:gdLst/>
              <a:ahLst/>
              <a:cxnLst/>
              <a:rect l="l" t="t" r="r" b="b"/>
              <a:pathLst>
                <a:path w="658819" h="381000" extrusionOk="0">
                  <a:moveTo>
                    <a:pt x="658819" y="190500"/>
                  </a:moveTo>
                  <a:cubicBezTo>
                    <a:pt x="658819" y="295710"/>
                    <a:pt x="511337" y="381000"/>
                    <a:pt x="329409" y="381000"/>
                  </a:cubicBezTo>
                  <a:cubicBezTo>
                    <a:pt x="147482" y="381000"/>
                    <a:pt x="0" y="295710"/>
                    <a:pt x="0" y="190500"/>
                  </a:cubicBezTo>
                  <a:cubicBezTo>
                    <a:pt x="0" y="85290"/>
                    <a:pt x="147481" y="0"/>
                    <a:pt x="329409" y="0"/>
                  </a:cubicBezTo>
                  <a:cubicBezTo>
                    <a:pt x="511337" y="0"/>
                    <a:pt x="658819" y="85290"/>
                    <a:pt x="658819" y="19050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 name="Google Shape;522;p16"/>
            <p:cNvSpPr/>
            <p:nvPr/>
          </p:nvSpPr>
          <p:spPr>
            <a:xfrm>
              <a:off x="7342016" y="3123138"/>
              <a:ext cx="71660" cy="55453"/>
            </a:xfrm>
            <a:custGeom>
              <a:avLst/>
              <a:gdLst/>
              <a:ahLst/>
              <a:cxnLst/>
              <a:rect l="l" t="t" r="r" b="b"/>
              <a:pathLst>
                <a:path w="191092" h="147874" extrusionOk="0">
                  <a:moveTo>
                    <a:pt x="175923" y="5"/>
                  </a:moveTo>
                  <a:cubicBezTo>
                    <a:pt x="153005" y="19055"/>
                    <a:pt x="118866" y="1625"/>
                    <a:pt x="117534" y="3339"/>
                  </a:cubicBezTo>
                  <a:cubicBezTo>
                    <a:pt x="90651" y="28352"/>
                    <a:pt x="62427" y="51879"/>
                    <a:pt x="32995" y="73824"/>
                  </a:cubicBezTo>
                  <a:cubicBezTo>
                    <a:pt x="18731" y="85064"/>
                    <a:pt x="-3522" y="100113"/>
                    <a:pt x="472" y="121449"/>
                  </a:cubicBezTo>
                  <a:cubicBezTo>
                    <a:pt x="7699" y="160121"/>
                    <a:pt x="69511" y="148214"/>
                    <a:pt x="92810" y="136403"/>
                  </a:cubicBezTo>
                  <a:cubicBezTo>
                    <a:pt x="116108" y="124592"/>
                    <a:pt x="135127" y="104971"/>
                    <a:pt x="157189" y="91255"/>
                  </a:cubicBezTo>
                  <a:cubicBezTo>
                    <a:pt x="172975" y="81730"/>
                    <a:pt x="188475" y="76396"/>
                    <a:pt x="190948" y="56489"/>
                  </a:cubicBezTo>
                  <a:cubicBezTo>
                    <a:pt x="192564" y="44678"/>
                    <a:pt x="180202" y="-566"/>
                    <a:pt x="175923"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523;p16"/>
            <p:cNvSpPr/>
            <p:nvPr/>
          </p:nvSpPr>
          <p:spPr>
            <a:xfrm>
              <a:off x="7342406" y="3141358"/>
              <a:ext cx="71304" cy="37263"/>
            </a:xfrm>
            <a:custGeom>
              <a:avLst/>
              <a:gdLst/>
              <a:ahLst/>
              <a:cxnLst/>
              <a:rect l="l" t="t" r="r" b="b"/>
              <a:pathLst>
                <a:path w="190145" h="99367" extrusionOk="0">
                  <a:moveTo>
                    <a:pt x="189715" y="0"/>
                  </a:moveTo>
                  <a:cubicBezTo>
                    <a:pt x="186767" y="19050"/>
                    <a:pt x="171457" y="24289"/>
                    <a:pt x="155861" y="34004"/>
                  </a:cubicBezTo>
                  <a:cubicBezTo>
                    <a:pt x="133419" y="47911"/>
                    <a:pt x="113639" y="68104"/>
                    <a:pt x="90340" y="79915"/>
                  </a:cubicBezTo>
                  <a:cubicBezTo>
                    <a:pt x="68849" y="90774"/>
                    <a:pt x="15120" y="101632"/>
                    <a:pt x="0" y="74009"/>
                  </a:cubicBezTo>
                  <a:cubicBezTo>
                    <a:pt x="8178" y="111347"/>
                    <a:pt x="68849" y="99632"/>
                    <a:pt x="91957" y="87916"/>
                  </a:cubicBezTo>
                  <a:cubicBezTo>
                    <a:pt x="115065" y="76200"/>
                    <a:pt x="134275" y="56483"/>
                    <a:pt x="156336" y="42767"/>
                  </a:cubicBezTo>
                  <a:cubicBezTo>
                    <a:pt x="172122" y="33242"/>
                    <a:pt x="187623" y="27908"/>
                    <a:pt x="190095" y="8001"/>
                  </a:cubicBezTo>
                  <a:cubicBezTo>
                    <a:pt x="190229" y="5325"/>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524;p16"/>
            <p:cNvSpPr/>
            <p:nvPr/>
          </p:nvSpPr>
          <p:spPr>
            <a:xfrm>
              <a:off x="7268719" y="3095364"/>
              <a:ext cx="71613" cy="53417"/>
            </a:xfrm>
            <a:custGeom>
              <a:avLst/>
              <a:gdLst/>
              <a:ahLst/>
              <a:cxnLst/>
              <a:rect l="l" t="t" r="r" b="b"/>
              <a:pathLst>
                <a:path w="190969" h="142446" extrusionOk="0">
                  <a:moveTo>
                    <a:pt x="173186" y="102"/>
                  </a:moveTo>
                  <a:cubicBezTo>
                    <a:pt x="150268" y="19152"/>
                    <a:pt x="110138" y="-1613"/>
                    <a:pt x="108522" y="102"/>
                  </a:cubicBezTo>
                  <a:cubicBezTo>
                    <a:pt x="84624" y="24276"/>
                    <a:pt x="59386" y="47079"/>
                    <a:pt x="32921" y="68396"/>
                  </a:cubicBezTo>
                  <a:cubicBezTo>
                    <a:pt x="18657" y="79636"/>
                    <a:pt x="-3596" y="94685"/>
                    <a:pt x="493" y="116021"/>
                  </a:cubicBezTo>
                  <a:cubicBezTo>
                    <a:pt x="7626" y="154693"/>
                    <a:pt x="69437" y="142786"/>
                    <a:pt x="92736" y="130975"/>
                  </a:cubicBezTo>
                  <a:cubicBezTo>
                    <a:pt x="116034" y="119164"/>
                    <a:pt x="135148" y="99543"/>
                    <a:pt x="157210" y="85827"/>
                  </a:cubicBezTo>
                  <a:cubicBezTo>
                    <a:pt x="172901" y="76302"/>
                    <a:pt x="188402" y="70968"/>
                    <a:pt x="190874" y="51061"/>
                  </a:cubicBezTo>
                  <a:cubicBezTo>
                    <a:pt x="192300" y="39249"/>
                    <a:pt x="177275" y="-374"/>
                    <a:pt x="173186" y="10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 name="Google Shape;525;p16"/>
            <p:cNvSpPr/>
            <p:nvPr/>
          </p:nvSpPr>
          <p:spPr>
            <a:xfrm>
              <a:off x="7268869" y="3112444"/>
              <a:ext cx="71304" cy="37267"/>
            </a:xfrm>
            <a:custGeom>
              <a:avLst/>
              <a:gdLst/>
              <a:ahLst/>
              <a:cxnLst/>
              <a:rect l="l" t="t" r="r" b="b"/>
              <a:pathLst>
                <a:path w="190145" h="99378" extrusionOk="0">
                  <a:moveTo>
                    <a:pt x="189715" y="0"/>
                  </a:moveTo>
                  <a:cubicBezTo>
                    <a:pt x="186767" y="19050"/>
                    <a:pt x="171457" y="24289"/>
                    <a:pt x="155861" y="34004"/>
                  </a:cubicBezTo>
                  <a:cubicBezTo>
                    <a:pt x="133418" y="48006"/>
                    <a:pt x="113639" y="68104"/>
                    <a:pt x="90340" y="79915"/>
                  </a:cubicBezTo>
                  <a:cubicBezTo>
                    <a:pt x="68849" y="90869"/>
                    <a:pt x="15120" y="101727"/>
                    <a:pt x="0" y="74104"/>
                  </a:cubicBezTo>
                  <a:cubicBezTo>
                    <a:pt x="8178" y="111347"/>
                    <a:pt x="68944" y="99631"/>
                    <a:pt x="91957" y="87916"/>
                  </a:cubicBezTo>
                  <a:cubicBezTo>
                    <a:pt x="114970" y="76200"/>
                    <a:pt x="134274" y="56579"/>
                    <a:pt x="156431" y="42767"/>
                  </a:cubicBezTo>
                  <a:cubicBezTo>
                    <a:pt x="172122" y="33242"/>
                    <a:pt x="187622" y="27908"/>
                    <a:pt x="190095" y="8001"/>
                  </a:cubicBezTo>
                  <a:cubicBezTo>
                    <a:pt x="190228" y="5324"/>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526;p16"/>
            <p:cNvSpPr/>
            <p:nvPr/>
          </p:nvSpPr>
          <p:spPr>
            <a:xfrm>
              <a:off x="7286737" y="2775175"/>
              <a:ext cx="123184" cy="353826"/>
            </a:xfrm>
            <a:custGeom>
              <a:avLst/>
              <a:gdLst/>
              <a:ahLst/>
              <a:cxnLst/>
              <a:rect l="l" t="t" r="r" b="b"/>
              <a:pathLst>
                <a:path w="328490" h="943536" extrusionOk="0">
                  <a:moveTo>
                    <a:pt x="324560" y="81915"/>
                  </a:moveTo>
                  <a:cubicBezTo>
                    <a:pt x="323514" y="116681"/>
                    <a:pt x="312673" y="267367"/>
                    <a:pt x="307918" y="347091"/>
                  </a:cubicBezTo>
                  <a:cubicBezTo>
                    <a:pt x="303163" y="426815"/>
                    <a:pt x="301927" y="524637"/>
                    <a:pt x="301927" y="524637"/>
                  </a:cubicBezTo>
                  <a:cubicBezTo>
                    <a:pt x="301927" y="524637"/>
                    <a:pt x="315716" y="582740"/>
                    <a:pt x="324560" y="651034"/>
                  </a:cubicBezTo>
                  <a:cubicBezTo>
                    <a:pt x="333403" y="719328"/>
                    <a:pt x="324560" y="934879"/>
                    <a:pt x="324560" y="934879"/>
                  </a:cubicBezTo>
                  <a:cubicBezTo>
                    <a:pt x="306701" y="946423"/>
                    <a:pt x="283745" y="946423"/>
                    <a:pt x="265886" y="934879"/>
                  </a:cubicBezTo>
                  <a:cubicBezTo>
                    <a:pt x="265886" y="934879"/>
                    <a:pt x="229274" y="762381"/>
                    <a:pt x="212252" y="684657"/>
                  </a:cubicBezTo>
                  <a:cubicBezTo>
                    <a:pt x="195230" y="606933"/>
                    <a:pt x="192378" y="562166"/>
                    <a:pt x="183724" y="513969"/>
                  </a:cubicBezTo>
                  <a:cubicBezTo>
                    <a:pt x="173073" y="455676"/>
                    <a:pt x="150060" y="183642"/>
                    <a:pt x="150060" y="183642"/>
                  </a:cubicBezTo>
                  <a:lnTo>
                    <a:pt x="140551" y="184214"/>
                  </a:lnTo>
                  <a:lnTo>
                    <a:pt x="116206" y="491490"/>
                  </a:lnTo>
                  <a:cubicBezTo>
                    <a:pt x="123766" y="514131"/>
                    <a:pt x="128959" y="537496"/>
                    <a:pt x="131707" y="561213"/>
                  </a:cubicBezTo>
                  <a:cubicBezTo>
                    <a:pt x="138363" y="611219"/>
                    <a:pt x="124670" y="862870"/>
                    <a:pt x="124670" y="862870"/>
                  </a:cubicBezTo>
                  <a:cubicBezTo>
                    <a:pt x="104700" y="873966"/>
                    <a:pt x="80213" y="872938"/>
                    <a:pt x="61241" y="860203"/>
                  </a:cubicBezTo>
                  <a:cubicBezTo>
                    <a:pt x="61241" y="860203"/>
                    <a:pt x="0" y="526828"/>
                    <a:pt x="0" y="476250"/>
                  </a:cubicBezTo>
                  <a:cubicBezTo>
                    <a:pt x="0" y="442722"/>
                    <a:pt x="5706" y="0"/>
                    <a:pt x="5706"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527;p16"/>
            <p:cNvSpPr/>
            <p:nvPr/>
          </p:nvSpPr>
          <p:spPr>
            <a:xfrm>
              <a:off x="7314533" y="2554952"/>
              <a:ext cx="78868" cy="76871"/>
            </a:xfrm>
            <a:custGeom>
              <a:avLst/>
              <a:gdLst/>
              <a:ahLst/>
              <a:cxnLst/>
              <a:rect l="l" t="t" r="r" b="b"/>
              <a:pathLst>
                <a:path w="210314" h="204988" extrusionOk="0">
                  <a:moveTo>
                    <a:pt x="167279" y="0"/>
                  </a:moveTo>
                  <a:cubicBezTo>
                    <a:pt x="167279" y="0"/>
                    <a:pt x="163380" y="75629"/>
                    <a:pt x="165092" y="82391"/>
                  </a:cubicBezTo>
                  <a:cubicBezTo>
                    <a:pt x="166804" y="89154"/>
                    <a:pt x="199707" y="110966"/>
                    <a:pt x="209312" y="119158"/>
                  </a:cubicBezTo>
                  <a:cubicBezTo>
                    <a:pt x="218916" y="127349"/>
                    <a:pt x="157104" y="188214"/>
                    <a:pt x="127054" y="202025"/>
                  </a:cubicBezTo>
                  <a:cubicBezTo>
                    <a:pt x="97004" y="215836"/>
                    <a:pt x="1719" y="179451"/>
                    <a:pt x="102" y="132588"/>
                  </a:cubicBezTo>
                  <a:cubicBezTo>
                    <a:pt x="-1515" y="85725"/>
                    <a:pt x="16363" y="46387"/>
                    <a:pt x="31008" y="44291"/>
                  </a:cubicBezTo>
                  <a:cubicBezTo>
                    <a:pt x="45653" y="42196"/>
                    <a:pt x="167279" y="0"/>
                    <a:pt x="16727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 name="Google Shape;528;p16"/>
            <p:cNvSpPr/>
            <p:nvPr/>
          </p:nvSpPr>
          <p:spPr>
            <a:xfrm>
              <a:off x="7190170" y="2579409"/>
              <a:ext cx="118999" cy="169986"/>
            </a:xfrm>
            <a:custGeom>
              <a:avLst/>
              <a:gdLst/>
              <a:ahLst/>
              <a:cxnLst/>
              <a:rect l="l" t="t" r="r" b="b"/>
              <a:pathLst>
                <a:path w="317332" h="453297" extrusionOk="0">
                  <a:moveTo>
                    <a:pt x="317332" y="2194"/>
                  </a:moveTo>
                  <a:cubicBezTo>
                    <a:pt x="317332" y="2194"/>
                    <a:pt x="296887" y="-29144"/>
                    <a:pt x="222237" y="145069"/>
                  </a:cubicBezTo>
                  <a:cubicBezTo>
                    <a:pt x="147588" y="319281"/>
                    <a:pt x="101562" y="365001"/>
                    <a:pt x="68088" y="408340"/>
                  </a:cubicBezTo>
                  <a:cubicBezTo>
                    <a:pt x="37848" y="447773"/>
                    <a:pt x="22918" y="385099"/>
                    <a:pt x="22918" y="385099"/>
                  </a:cubicBezTo>
                  <a:cubicBezTo>
                    <a:pt x="22918" y="385099"/>
                    <a:pt x="46977" y="354714"/>
                    <a:pt x="26912" y="354714"/>
                  </a:cubicBezTo>
                  <a:cubicBezTo>
                    <a:pt x="15691" y="355381"/>
                    <a:pt x="0" y="378526"/>
                    <a:pt x="0" y="378526"/>
                  </a:cubicBezTo>
                  <a:lnTo>
                    <a:pt x="25581" y="419484"/>
                  </a:lnTo>
                  <a:lnTo>
                    <a:pt x="92147" y="453298"/>
                  </a:lnTo>
                  <a:cubicBezTo>
                    <a:pt x="92147" y="453298"/>
                    <a:pt x="173644" y="378241"/>
                    <a:pt x="199985" y="331949"/>
                  </a:cubicBezTo>
                  <a:cubicBezTo>
                    <a:pt x="228514" y="295468"/>
                    <a:pt x="271211" y="223078"/>
                    <a:pt x="271211" y="22307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 name="Google Shape;529;p16"/>
            <p:cNvSpPr/>
            <p:nvPr/>
          </p:nvSpPr>
          <p:spPr>
            <a:xfrm>
              <a:off x="7180686" y="2720915"/>
              <a:ext cx="56790" cy="37169"/>
            </a:xfrm>
            <a:custGeom>
              <a:avLst/>
              <a:gdLst/>
              <a:ahLst/>
              <a:cxnLst/>
              <a:rect l="l" t="t" r="r" b="b"/>
              <a:pathLst>
                <a:path w="151441" h="99116" extrusionOk="0">
                  <a:moveTo>
                    <a:pt x="25622" y="35807"/>
                  </a:moveTo>
                  <a:cubicBezTo>
                    <a:pt x="24861" y="35236"/>
                    <a:pt x="4986" y="12090"/>
                    <a:pt x="4986" y="12090"/>
                  </a:cubicBezTo>
                  <a:cubicBezTo>
                    <a:pt x="4986" y="12090"/>
                    <a:pt x="-6901" y="1708"/>
                    <a:pt x="6032" y="946"/>
                  </a:cubicBezTo>
                  <a:cubicBezTo>
                    <a:pt x="18965" y="184"/>
                    <a:pt x="65086" y="89"/>
                    <a:pt x="65086" y="89"/>
                  </a:cubicBezTo>
                  <a:cubicBezTo>
                    <a:pt x="69803" y="-369"/>
                    <a:pt x="74510" y="955"/>
                    <a:pt x="78305" y="3803"/>
                  </a:cubicBezTo>
                  <a:cubicBezTo>
                    <a:pt x="84105" y="8375"/>
                    <a:pt x="150957" y="93148"/>
                    <a:pt x="150957" y="93148"/>
                  </a:cubicBezTo>
                  <a:cubicBezTo>
                    <a:pt x="150957" y="93148"/>
                    <a:pt x="153905" y="98291"/>
                    <a:pt x="145252" y="98863"/>
                  </a:cubicBezTo>
                  <a:cubicBezTo>
                    <a:pt x="136598" y="99434"/>
                    <a:pt x="80587" y="98863"/>
                    <a:pt x="80587" y="98863"/>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0" name="Google Shape;530;p16"/>
            <p:cNvSpPr/>
            <p:nvPr/>
          </p:nvSpPr>
          <p:spPr>
            <a:xfrm>
              <a:off x="7182331" y="2728860"/>
              <a:ext cx="37082" cy="30910"/>
            </a:xfrm>
            <a:custGeom>
              <a:avLst/>
              <a:gdLst/>
              <a:ahLst/>
              <a:cxnLst/>
              <a:rect l="l" t="t" r="r" b="b"/>
              <a:pathLst>
                <a:path w="98885" h="82426" extrusionOk="0">
                  <a:moveTo>
                    <a:pt x="15807" y="295"/>
                  </a:moveTo>
                  <a:cubicBezTo>
                    <a:pt x="15807" y="295"/>
                    <a:pt x="-3878" y="-3420"/>
                    <a:pt x="687" y="15534"/>
                  </a:cubicBezTo>
                  <a:cubicBezTo>
                    <a:pt x="5251" y="34489"/>
                    <a:pt x="33495" y="54111"/>
                    <a:pt x="33495" y="54111"/>
                  </a:cubicBezTo>
                  <a:lnTo>
                    <a:pt x="62974" y="78876"/>
                  </a:lnTo>
                  <a:cubicBezTo>
                    <a:pt x="70334" y="83610"/>
                    <a:pt x="79768" y="83610"/>
                    <a:pt x="87128" y="78876"/>
                  </a:cubicBezTo>
                  <a:cubicBezTo>
                    <a:pt x="94736" y="74113"/>
                    <a:pt x="105387" y="61159"/>
                    <a:pt x="93690" y="48872"/>
                  </a:cubicBezTo>
                  <a:cubicBezTo>
                    <a:pt x="81993" y="36585"/>
                    <a:pt x="71533" y="9629"/>
                    <a:pt x="41673" y="10772"/>
                  </a:cubicBezTo>
                  <a:cubicBezTo>
                    <a:pt x="41673" y="10772"/>
                    <a:pt x="40056" y="3628"/>
                    <a:pt x="22654" y="1247"/>
                  </a:cubicBezTo>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1" name="Google Shape;531;p16"/>
            <p:cNvSpPr/>
            <p:nvPr/>
          </p:nvSpPr>
          <p:spPr>
            <a:xfrm>
              <a:off x="7286654" y="2565698"/>
              <a:ext cx="128280" cy="258276"/>
            </a:xfrm>
            <a:custGeom>
              <a:avLst/>
              <a:gdLst/>
              <a:ahLst/>
              <a:cxnLst/>
              <a:rect l="l" t="t" r="r" b="b"/>
              <a:pathLst>
                <a:path w="342080" h="688737" extrusionOk="0">
                  <a:moveTo>
                    <a:pt x="250227" y="66733"/>
                  </a:moveTo>
                  <a:cubicBezTo>
                    <a:pt x="250227" y="66733"/>
                    <a:pt x="195357" y="148457"/>
                    <a:pt x="118901" y="156172"/>
                  </a:cubicBezTo>
                  <a:cubicBezTo>
                    <a:pt x="94841" y="132360"/>
                    <a:pt x="92654" y="47683"/>
                    <a:pt x="126033" y="20632"/>
                  </a:cubicBezTo>
                  <a:cubicBezTo>
                    <a:pt x="126033" y="20632"/>
                    <a:pt x="95317" y="-4229"/>
                    <a:pt x="74301" y="629"/>
                  </a:cubicBezTo>
                  <a:cubicBezTo>
                    <a:pt x="49433" y="14088"/>
                    <a:pt x="30395" y="36272"/>
                    <a:pt x="20857" y="62923"/>
                  </a:cubicBezTo>
                  <a:cubicBezTo>
                    <a:pt x="6783" y="106071"/>
                    <a:pt x="-1110" y="155792"/>
                    <a:pt x="126" y="236087"/>
                  </a:cubicBezTo>
                  <a:cubicBezTo>
                    <a:pt x="1363" y="316383"/>
                    <a:pt x="126" y="561557"/>
                    <a:pt x="126" y="561557"/>
                  </a:cubicBezTo>
                  <a:cubicBezTo>
                    <a:pt x="126" y="561557"/>
                    <a:pt x="10967" y="613468"/>
                    <a:pt x="80102" y="652044"/>
                  </a:cubicBezTo>
                  <a:cubicBezTo>
                    <a:pt x="149236" y="690620"/>
                    <a:pt x="200207" y="694335"/>
                    <a:pt x="247754" y="683381"/>
                  </a:cubicBezTo>
                  <a:cubicBezTo>
                    <a:pt x="286458" y="674333"/>
                    <a:pt x="318410" y="660712"/>
                    <a:pt x="331723" y="632613"/>
                  </a:cubicBezTo>
                  <a:cubicBezTo>
                    <a:pt x="328300" y="576320"/>
                    <a:pt x="303195" y="429540"/>
                    <a:pt x="312704" y="358769"/>
                  </a:cubicBezTo>
                  <a:cubicBezTo>
                    <a:pt x="322214" y="287999"/>
                    <a:pt x="336954" y="234944"/>
                    <a:pt x="341233" y="177794"/>
                  </a:cubicBezTo>
                  <a:cubicBezTo>
                    <a:pt x="345512" y="120644"/>
                    <a:pt x="333625" y="121692"/>
                    <a:pt x="305001" y="101594"/>
                  </a:cubicBezTo>
                  <a:cubicBezTo>
                    <a:pt x="287618" y="88650"/>
                    <a:pt x="269312" y="77001"/>
                    <a:pt x="250227" y="6673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2" name="Google Shape;532;p16"/>
            <p:cNvSpPr/>
            <p:nvPr/>
          </p:nvSpPr>
          <p:spPr>
            <a:xfrm>
              <a:off x="7391109" y="2618517"/>
              <a:ext cx="49710" cy="228160"/>
            </a:xfrm>
            <a:custGeom>
              <a:avLst/>
              <a:gdLst/>
              <a:ahLst/>
              <a:cxnLst/>
              <a:rect l="l" t="t" r="r" b="b"/>
              <a:pathLst>
                <a:path w="132559" h="608427" extrusionOk="0">
                  <a:moveTo>
                    <a:pt x="1779" y="533694"/>
                  </a:moveTo>
                  <a:cubicBezTo>
                    <a:pt x="13190" y="520931"/>
                    <a:pt x="32779" y="450160"/>
                    <a:pt x="44001" y="405488"/>
                  </a:cubicBezTo>
                  <a:cubicBezTo>
                    <a:pt x="54832" y="355339"/>
                    <a:pt x="57019" y="303694"/>
                    <a:pt x="50467" y="252802"/>
                  </a:cubicBezTo>
                  <a:cubicBezTo>
                    <a:pt x="40387" y="191842"/>
                    <a:pt x="12429" y="107451"/>
                    <a:pt x="4536" y="72494"/>
                  </a:cubicBezTo>
                  <a:cubicBezTo>
                    <a:pt x="-3357" y="37537"/>
                    <a:pt x="7104" y="22678"/>
                    <a:pt x="22604" y="8581"/>
                  </a:cubicBezTo>
                  <a:cubicBezTo>
                    <a:pt x="40767" y="-7993"/>
                    <a:pt x="67870" y="-3040"/>
                    <a:pt x="85367" y="45538"/>
                  </a:cubicBezTo>
                  <a:cubicBezTo>
                    <a:pt x="108199" y="112727"/>
                    <a:pt x="123538" y="182231"/>
                    <a:pt x="131108" y="252802"/>
                  </a:cubicBezTo>
                  <a:cubicBezTo>
                    <a:pt x="135206" y="305361"/>
                    <a:pt x="130614" y="358234"/>
                    <a:pt x="117509" y="409298"/>
                  </a:cubicBezTo>
                  <a:cubicBezTo>
                    <a:pt x="105813" y="456923"/>
                    <a:pt x="88981" y="491403"/>
                    <a:pt x="66728" y="535028"/>
                  </a:cubicBezTo>
                  <a:cubicBezTo>
                    <a:pt x="60737" y="546839"/>
                    <a:pt x="47044" y="580081"/>
                    <a:pt x="38200" y="604084"/>
                  </a:cubicBezTo>
                  <a:cubicBezTo>
                    <a:pt x="29356" y="628087"/>
                    <a:pt x="-8587" y="545315"/>
                    <a:pt x="1779" y="53369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533;p16"/>
            <p:cNvSpPr/>
            <p:nvPr/>
          </p:nvSpPr>
          <p:spPr>
            <a:xfrm>
              <a:off x="7311279" y="2475275"/>
              <a:ext cx="85098" cy="103818"/>
            </a:xfrm>
            <a:custGeom>
              <a:avLst/>
              <a:gdLst/>
              <a:ahLst/>
              <a:cxnLst/>
              <a:rect l="l" t="t" r="r" b="b"/>
              <a:pathLst>
                <a:path w="226927" h="276849" extrusionOk="0">
                  <a:moveTo>
                    <a:pt x="4992" y="100093"/>
                  </a:moveTo>
                  <a:lnTo>
                    <a:pt x="4992" y="100093"/>
                  </a:lnTo>
                  <a:cubicBezTo>
                    <a:pt x="14026" y="41324"/>
                    <a:pt x="56248" y="-3158"/>
                    <a:pt x="116729" y="176"/>
                  </a:cubicBezTo>
                  <a:cubicBezTo>
                    <a:pt x="180871" y="3548"/>
                    <a:pt x="230140" y="58374"/>
                    <a:pt x="226764" y="122620"/>
                  </a:cubicBezTo>
                  <a:cubicBezTo>
                    <a:pt x="224862" y="159005"/>
                    <a:pt x="206061" y="192400"/>
                    <a:pt x="175973" y="212869"/>
                  </a:cubicBezTo>
                  <a:cubicBezTo>
                    <a:pt x="173795" y="221746"/>
                    <a:pt x="170610" y="230347"/>
                    <a:pt x="166464" y="238491"/>
                  </a:cubicBezTo>
                  <a:cubicBezTo>
                    <a:pt x="145067" y="263542"/>
                    <a:pt x="80403" y="279068"/>
                    <a:pt x="61859" y="276591"/>
                  </a:cubicBezTo>
                  <a:cubicBezTo>
                    <a:pt x="37990" y="273162"/>
                    <a:pt x="25152" y="263161"/>
                    <a:pt x="13741" y="237062"/>
                  </a:cubicBezTo>
                  <a:cubicBezTo>
                    <a:pt x="-6229" y="190771"/>
                    <a:pt x="47" y="129144"/>
                    <a:pt x="4992" y="100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534;p16"/>
            <p:cNvSpPr/>
            <p:nvPr/>
          </p:nvSpPr>
          <p:spPr>
            <a:xfrm>
              <a:off x="7314515" y="2466234"/>
              <a:ext cx="89964" cy="88884"/>
            </a:xfrm>
            <a:custGeom>
              <a:avLst/>
              <a:gdLst/>
              <a:ahLst/>
              <a:cxnLst/>
              <a:rect l="l" t="t" r="r" b="b"/>
              <a:pathLst>
                <a:path w="239905" h="237025" extrusionOk="0">
                  <a:moveTo>
                    <a:pt x="167327" y="237026"/>
                  </a:moveTo>
                  <a:lnTo>
                    <a:pt x="167327" y="237026"/>
                  </a:lnTo>
                  <a:lnTo>
                    <a:pt x="161811" y="185781"/>
                  </a:lnTo>
                  <a:cubicBezTo>
                    <a:pt x="161811" y="185781"/>
                    <a:pt x="203558" y="77387"/>
                    <a:pt x="104754" y="98151"/>
                  </a:cubicBezTo>
                  <a:cubicBezTo>
                    <a:pt x="39519" y="111962"/>
                    <a:pt x="23163" y="117868"/>
                    <a:pt x="3383" y="74053"/>
                  </a:cubicBezTo>
                  <a:cubicBezTo>
                    <a:pt x="-16397" y="30238"/>
                    <a:pt x="53498" y="-9100"/>
                    <a:pt x="136516" y="1853"/>
                  </a:cubicBezTo>
                  <a:cubicBezTo>
                    <a:pt x="196036" y="7797"/>
                    <a:pt x="241026" y="58537"/>
                    <a:pt x="239884" y="118439"/>
                  </a:cubicBezTo>
                  <a:cubicBezTo>
                    <a:pt x="237222" y="150729"/>
                    <a:pt x="228663" y="215975"/>
                    <a:pt x="167327" y="23702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5" name="Google Shape;535;p16"/>
            <p:cNvSpPr/>
            <p:nvPr/>
          </p:nvSpPr>
          <p:spPr>
            <a:xfrm>
              <a:off x="7384763" y="2604603"/>
              <a:ext cx="55737" cy="75876"/>
            </a:xfrm>
            <a:custGeom>
              <a:avLst/>
              <a:gdLst/>
              <a:ahLst/>
              <a:cxnLst/>
              <a:rect l="l" t="t" r="r" b="b"/>
              <a:pathLst>
                <a:path w="148633" h="202336" extrusionOk="0">
                  <a:moveTo>
                    <a:pt x="148634" y="161388"/>
                  </a:moveTo>
                  <a:cubicBezTo>
                    <a:pt x="148634" y="161388"/>
                    <a:pt x="94810" y="215109"/>
                    <a:pt x="31001" y="199488"/>
                  </a:cubicBezTo>
                  <a:cubicBezTo>
                    <a:pt x="21491" y="193297"/>
                    <a:pt x="0" y="67757"/>
                    <a:pt x="0" y="67757"/>
                  </a:cubicBezTo>
                  <a:cubicBezTo>
                    <a:pt x="0" y="67757"/>
                    <a:pt x="0" y="-1775"/>
                    <a:pt x="53253" y="35"/>
                  </a:cubicBezTo>
                  <a:cubicBezTo>
                    <a:pt x="106506" y="1844"/>
                    <a:pt x="148634" y="161388"/>
                    <a:pt x="148634" y="16138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6" name="Google Shape;536;p16"/>
            <p:cNvSpPr/>
            <p:nvPr/>
          </p:nvSpPr>
          <p:spPr>
            <a:xfrm>
              <a:off x="7269438" y="2565933"/>
              <a:ext cx="45289" cy="73030"/>
            </a:xfrm>
            <a:custGeom>
              <a:avLst/>
              <a:gdLst/>
              <a:ahLst/>
              <a:cxnLst/>
              <a:rect l="l" t="t" r="r" b="b"/>
              <a:pathLst>
                <a:path w="120770" h="194746" extrusionOk="0">
                  <a:moveTo>
                    <a:pt x="46502" y="194215"/>
                  </a:moveTo>
                  <a:cubicBezTo>
                    <a:pt x="46502" y="194215"/>
                    <a:pt x="11602" y="198596"/>
                    <a:pt x="0" y="182213"/>
                  </a:cubicBezTo>
                  <a:cubicBezTo>
                    <a:pt x="2092" y="153638"/>
                    <a:pt x="48594" y="7906"/>
                    <a:pt x="120771" y="0"/>
                  </a:cubicBezTo>
                  <a:cubicBezTo>
                    <a:pt x="103197" y="15916"/>
                    <a:pt x="88011" y="34300"/>
                    <a:pt x="75696" y="54578"/>
                  </a:cubicBezTo>
                  <a:cubicBezTo>
                    <a:pt x="49925" y="97345"/>
                    <a:pt x="46502" y="194215"/>
                    <a:pt x="46502" y="19421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7" name="Google Shape;537;p16"/>
            <p:cNvSpPr/>
            <p:nvPr/>
          </p:nvSpPr>
          <p:spPr>
            <a:xfrm>
              <a:off x="6661328" y="3286571"/>
              <a:ext cx="246169" cy="142323"/>
            </a:xfrm>
            <a:custGeom>
              <a:avLst/>
              <a:gdLst/>
              <a:ahLst/>
              <a:cxnLst/>
              <a:rect l="l" t="t" r="r" b="b"/>
              <a:pathLst>
                <a:path w="657677" h="380237" extrusionOk="0">
                  <a:moveTo>
                    <a:pt x="657678" y="190119"/>
                  </a:moveTo>
                  <a:cubicBezTo>
                    <a:pt x="657678" y="295119"/>
                    <a:pt x="510452" y="380238"/>
                    <a:pt x="328839" y="380238"/>
                  </a:cubicBezTo>
                  <a:cubicBezTo>
                    <a:pt x="147226" y="380238"/>
                    <a:pt x="0" y="295119"/>
                    <a:pt x="0" y="190119"/>
                  </a:cubicBezTo>
                  <a:cubicBezTo>
                    <a:pt x="0" y="85119"/>
                    <a:pt x="147226" y="0"/>
                    <a:pt x="328839" y="0"/>
                  </a:cubicBezTo>
                  <a:cubicBezTo>
                    <a:pt x="510452" y="0"/>
                    <a:pt x="657678" y="85119"/>
                    <a:pt x="657678" y="190119"/>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538;p16"/>
            <p:cNvSpPr/>
            <p:nvPr/>
          </p:nvSpPr>
          <p:spPr>
            <a:xfrm>
              <a:off x="6681151" y="2824698"/>
              <a:ext cx="58982" cy="128668"/>
            </a:xfrm>
            <a:custGeom>
              <a:avLst/>
              <a:gdLst/>
              <a:ahLst/>
              <a:cxnLst/>
              <a:rect l="l" t="t" r="r" b="b"/>
              <a:pathLst>
                <a:path w="157580" h="343757" extrusionOk="0">
                  <a:moveTo>
                    <a:pt x="34717" y="0"/>
                  </a:moveTo>
                  <a:cubicBezTo>
                    <a:pt x="31009" y="32004"/>
                    <a:pt x="-7029" y="170021"/>
                    <a:pt x="1149" y="217361"/>
                  </a:cubicBezTo>
                  <a:cubicBezTo>
                    <a:pt x="9327" y="264700"/>
                    <a:pt x="139512" y="343757"/>
                    <a:pt x="139512" y="343757"/>
                  </a:cubicBezTo>
                  <a:lnTo>
                    <a:pt x="157580" y="262795"/>
                  </a:lnTo>
                  <a:lnTo>
                    <a:pt x="85403" y="192024"/>
                  </a:lnTo>
                  <a:lnTo>
                    <a:pt x="104898" y="57912"/>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539;p16"/>
            <p:cNvSpPr/>
            <p:nvPr/>
          </p:nvSpPr>
          <p:spPr>
            <a:xfrm>
              <a:off x="6689412" y="2771791"/>
              <a:ext cx="42428" cy="81725"/>
            </a:xfrm>
            <a:custGeom>
              <a:avLst/>
              <a:gdLst/>
              <a:ahLst/>
              <a:cxnLst/>
              <a:rect l="l" t="t" r="r" b="b"/>
              <a:pathLst>
                <a:path w="113353" h="218341" extrusionOk="0">
                  <a:moveTo>
                    <a:pt x="113353" y="5238"/>
                  </a:moveTo>
                  <a:cubicBezTo>
                    <a:pt x="87120" y="-6849"/>
                    <a:pt x="56006" y="2599"/>
                    <a:pt x="40891" y="27240"/>
                  </a:cubicBezTo>
                  <a:cubicBezTo>
                    <a:pt x="21872" y="59054"/>
                    <a:pt x="1807" y="168020"/>
                    <a:pt x="0" y="186689"/>
                  </a:cubicBezTo>
                  <a:cubicBezTo>
                    <a:pt x="0" y="186689"/>
                    <a:pt x="26912" y="223836"/>
                    <a:pt x="67232" y="21764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540;p16"/>
            <p:cNvSpPr/>
            <p:nvPr/>
          </p:nvSpPr>
          <p:spPr>
            <a:xfrm>
              <a:off x="6782889" y="3337575"/>
              <a:ext cx="91454" cy="51556"/>
            </a:xfrm>
            <a:custGeom>
              <a:avLst/>
              <a:gdLst/>
              <a:ahLst/>
              <a:cxnLst/>
              <a:rect l="l" t="t" r="r" b="b"/>
              <a:pathLst>
                <a:path w="244333" h="137739" extrusionOk="0">
                  <a:moveTo>
                    <a:pt x="12344" y="32993"/>
                  </a:moveTo>
                  <a:cubicBezTo>
                    <a:pt x="40672" y="40842"/>
                    <a:pt x="70948" y="37175"/>
                    <a:pt x="96598" y="22802"/>
                  </a:cubicBezTo>
                  <a:cubicBezTo>
                    <a:pt x="116948" y="23468"/>
                    <a:pt x="227163" y="-23775"/>
                    <a:pt x="242093" y="15848"/>
                  </a:cubicBezTo>
                  <a:cubicBezTo>
                    <a:pt x="255216" y="50615"/>
                    <a:pt x="207479" y="82523"/>
                    <a:pt x="181993" y="89001"/>
                  </a:cubicBezTo>
                  <a:cubicBezTo>
                    <a:pt x="126363" y="102431"/>
                    <a:pt x="85186" y="130244"/>
                    <a:pt x="62839" y="135006"/>
                  </a:cubicBezTo>
                  <a:cubicBezTo>
                    <a:pt x="46197" y="138530"/>
                    <a:pt x="24801" y="140817"/>
                    <a:pt x="11297" y="127672"/>
                  </a:cubicBezTo>
                  <a:cubicBezTo>
                    <a:pt x="-4583" y="111956"/>
                    <a:pt x="-3252" y="53472"/>
                    <a:pt x="12344" y="3299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541;p16"/>
            <p:cNvSpPr/>
            <p:nvPr/>
          </p:nvSpPr>
          <p:spPr>
            <a:xfrm>
              <a:off x="6784412" y="3346110"/>
              <a:ext cx="89915" cy="43199"/>
            </a:xfrm>
            <a:custGeom>
              <a:avLst/>
              <a:gdLst/>
              <a:ahLst/>
              <a:cxnLst/>
              <a:rect l="l" t="t" r="r" b="b"/>
              <a:pathLst>
                <a:path w="240222" h="115414" extrusionOk="0">
                  <a:moveTo>
                    <a:pt x="58769" y="102584"/>
                  </a:moveTo>
                  <a:cubicBezTo>
                    <a:pt x="81116" y="97822"/>
                    <a:pt x="122292" y="70009"/>
                    <a:pt x="177923" y="56579"/>
                  </a:cubicBezTo>
                  <a:cubicBezTo>
                    <a:pt x="199319" y="51340"/>
                    <a:pt x="236121" y="28004"/>
                    <a:pt x="239830" y="0"/>
                  </a:cubicBezTo>
                  <a:cubicBezTo>
                    <a:pt x="244775" y="32004"/>
                    <a:pt x="201792" y="60388"/>
                    <a:pt x="177923" y="66675"/>
                  </a:cubicBezTo>
                  <a:cubicBezTo>
                    <a:pt x="122292" y="80105"/>
                    <a:pt x="81116" y="107918"/>
                    <a:pt x="58769" y="112681"/>
                  </a:cubicBezTo>
                  <a:cubicBezTo>
                    <a:pt x="42127" y="116205"/>
                    <a:pt x="20731" y="118491"/>
                    <a:pt x="7227" y="105346"/>
                  </a:cubicBezTo>
                  <a:cubicBezTo>
                    <a:pt x="3793" y="101575"/>
                    <a:pt x="1314" y="97041"/>
                    <a:pt x="0" y="92107"/>
                  </a:cubicBezTo>
                  <a:cubicBezTo>
                    <a:pt x="16840" y="104699"/>
                    <a:pt x="38626" y="108575"/>
                    <a:pt x="58769" y="1025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542;p16"/>
            <p:cNvSpPr/>
            <p:nvPr/>
          </p:nvSpPr>
          <p:spPr>
            <a:xfrm>
              <a:off x="6715968" y="3307485"/>
              <a:ext cx="91493" cy="51556"/>
            </a:xfrm>
            <a:custGeom>
              <a:avLst/>
              <a:gdLst/>
              <a:ahLst/>
              <a:cxnLst/>
              <a:rect l="l" t="t" r="r" b="b"/>
              <a:pathLst>
                <a:path w="244438" h="137739" extrusionOk="0">
                  <a:moveTo>
                    <a:pt x="12449" y="32993"/>
                  </a:moveTo>
                  <a:cubicBezTo>
                    <a:pt x="40778" y="40842"/>
                    <a:pt x="71053" y="37175"/>
                    <a:pt x="96703" y="22802"/>
                  </a:cubicBezTo>
                  <a:cubicBezTo>
                    <a:pt x="116959" y="23468"/>
                    <a:pt x="227174" y="-23775"/>
                    <a:pt x="242199" y="15848"/>
                  </a:cubicBezTo>
                  <a:cubicBezTo>
                    <a:pt x="255322" y="50615"/>
                    <a:pt x="207584" y="82523"/>
                    <a:pt x="182099" y="89001"/>
                  </a:cubicBezTo>
                  <a:cubicBezTo>
                    <a:pt x="126468" y="102526"/>
                    <a:pt x="85197" y="130244"/>
                    <a:pt x="62849" y="135006"/>
                  </a:cubicBezTo>
                  <a:cubicBezTo>
                    <a:pt x="46208" y="138530"/>
                    <a:pt x="24811" y="140817"/>
                    <a:pt x="11403" y="127672"/>
                  </a:cubicBezTo>
                  <a:cubicBezTo>
                    <a:pt x="-4573" y="111956"/>
                    <a:pt x="-3337" y="53758"/>
                    <a:pt x="12449" y="3299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543;p16"/>
            <p:cNvSpPr/>
            <p:nvPr/>
          </p:nvSpPr>
          <p:spPr>
            <a:xfrm>
              <a:off x="6717638" y="3316019"/>
              <a:ext cx="89951" cy="43199"/>
            </a:xfrm>
            <a:custGeom>
              <a:avLst/>
              <a:gdLst/>
              <a:ahLst/>
              <a:cxnLst/>
              <a:rect l="l" t="t" r="r" b="b"/>
              <a:pathLst>
                <a:path w="240317" h="115414" extrusionOk="0">
                  <a:moveTo>
                    <a:pt x="58769" y="102584"/>
                  </a:moveTo>
                  <a:cubicBezTo>
                    <a:pt x="81116" y="97822"/>
                    <a:pt x="122387" y="70009"/>
                    <a:pt x="178018" y="56579"/>
                  </a:cubicBezTo>
                  <a:cubicBezTo>
                    <a:pt x="199319" y="51340"/>
                    <a:pt x="236216" y="28004"/>
                    <a:pt x="239925" y="0"/>
                  </a:cubicBezTo>
                  <a:cubicBezTo>
                    <a:pt x="244870" y="32004"/>
                    <a:pt x="201887" y="60388"/>
                    <a:pt x="178018" y="66675"/>
                  </a:cubicBezTo>
                  <a:cubicBezTo>
                    <a:pt x="122387" y="80201"/>
                    <a:pt x="81116" y="107918"/>
                    <a:pt x="58769" y="112681"/>
                  </a:cubicBezTo>
                  <a:cubicBezTo>
                    <a:pt x="42127" y="116205"/>
                    <a:pt x="20731" y="118491"/>
                    <a:pt x="7322" y="105346"/>
                  </a:cubicBezTo>
                  <a:cubicBezTo>
                    <a:pt x="3892" y="101556"/>
                    <a:pt x="1386" y="97031"/>
                    <a:pt x="0" y="92107"/>
                  </a:cubicBezTo>
                  <a:cubicBezTo>
                    <a:pt x="16840" y="104699"/>
                    <a:pt x="38626" y="108576"/>
                    <a:pt x="58769" y="1025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544;p16"/>
            <p:cNvSpPr/>
            <p:nvPr/>
          </p:nvSpPr>
          <p:spPr>
            <a:xfrm>
              <a:off x="6715994" y="2973759"/>
              <a:ext cx="133983" cy="378277"/>
            </a:xfrm>
            <a:custGeom>
              <a:avLst/>
              <a:gdLst/>
              <a:ahLst/>
              <a:cxnLst/>
              <a:rect l="l" t="t" r="r" b="b"/>
              <a:pathLst>
                <a:path w="357956" h="1010624" extrusionOk="0">
                  <a:moveTo>
                    <a:pt x="10194" y="624745"/>
                  </a:moveTo>
                  <a:cubicBezTo>
                    <a:pt x="14905" y="583749"/>
                    <a:pt x="23405" y="543287"/>
                    <a:pt x="35584" y="503872"/>
                  </a:cubicBezTo>
                  <a:cubicBezTo>
                    <a:pt x="35584" y="503872"/>
                    <a:pt x="28071" y="399574"/>
                    <a:pt x="24268" y="300609"/>
                  </a:cubicBezTo>
                  <a:cubicBezTo>
                    <a:pt x="19893" y="188404"/>
                    <a:pt x="-19001" y="89630"/>
                    <a:pt x="11715" y="0"/>
                  </a:cubicBezTo>
                  <a:lnTo>
                    <a:pt x="357956" y="77057"/>
                  </a:lnTo>
                  <a:cubicBezTo>
                    <a:pt x="357956" y="77057"/>
                    <a:pt x="337035" y="524732"/>
                    <a:pt x="332376" y="578739"/>
                  </a:cubicBezTo>
                  <a:cubicBezTo>
                    <a:pt x="329842" y="620897"/>
                    <a:pt x="324665" y="662864"/>
                    <a:pt x="316875" y="704374"/>
                  </a:cubicBezTo>
                  <a:cubicBezTo>
                    <a:pt x="301090" y="791242"/>
                    <a:pt x="275414" y="997839"/>
                    <a:pt x="275414" y="997839"/>
                  </a:cubicBezTo>
                  <a:cubicBezTo>
                    <a:pt x="238897" y="1019175"/>
                    <a:pt x="190874" y="1007364"/>
                    <a:pt x="190874" y="1007364"/>
                  </a:cubicBezTo>
                  <a:cubicBezTo>
                    <a:pt x="190874" y="1007364"/>
                    <a:pt x="193537" y="745998"/>
                    <a:pt x="195914" y="683514"/>
                  </a:cubicBezTo>
                  <a:cubicBezTo>
                    <a:pt x="198767" y="607314"/>
                    <a:pt x="201049" y="612934"/>
                    <a:pt x="201049" y="612934"/>
                  </a:cubicBezTo>
                  <a:lnTo>
                    <a:pt x="189638" y="422434"/>
                  </a:lnTo>
                  <a:lnTo>
                    <a:pt x="182221" y="327755"/>
                  </a:lnTo>
                  <a:cubicBezTo>
                    <a:pt x="182221" y="327755"/>
                    <a:pt x="172711" y="397288"/>
                    <a:pt x="166435" y="459391"/>
                  </a:cubicBezTo>
                  <a:cubicBezTo>
                    <a:pt x="160919" y="513493"/>
                    <a:pt x="147416" y="562451"/>
                    <a:pt x="133342" y="663226"/>
                  </a:cubicBezTo>
                  <a:cubicBezTo>
                    <a:pt x="120694" y="750665"/>
                    <a:pt x="100154" y="926306"/>
                    <a:pt x="100154" y="926306"/>
                  </a:cubicBezTo>
                  <a:cubicBezTo>
                    <a:pt x="63637" y="947547"/>
                    <a:pt x="13997" y="929926"/>
                    <a:pt x="13997" y="929926"/>
                  </a:cubicBezTo>
                  <a:cubicBezTo>
                    <a:pt x="13997" y="929926"/>
                    <a:pt x="304" y="700564"/>
                    <a:pt x="10194" y="62474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545;p16"/>
            <p:cNvSpPr/>
            <p:nvPr/>
          </p:nvSpPr>
          <p:spPr>
            <a:xfrm>
              <a:off x="6733197" y="2663396"/>
              <a:ext cx="97219" cy="155678"/>
            </a:xfrm>
            <a:custGeom>
              <a:avLst/>
              <a:gdLst/>
              <a:ahLst/>
              <a:cxnLst/>
              <a:rect l="l" t="t" r="r" b="b"/>
              <a:pathLst>
                <a:path w="259735" h="415919" extrusionOk="0">
                  <a:moveTo>
                    <a:pt x="14728" y="296735"/>
                  </a:moveTo>
                  <a:cubicBezTo>
                    <a:pt x="41069" y="298068"/>
                    <a:pt x="60659" y="304831"/>
                    <a:pt x="63892" y="296735"/>
                  </a:cubicBezTo>
                  <a:cubicBezTo>
                    <a:pt x="66746" y="283124"/>
                    <a:pt x="68778" y="269351"/>
                    <a:pt x="69978" y="255492"/>
                  </a:cubicBezTo>
                  <a:cubicBezTo>
                    <a:pt x="66935" y="247776"/>
                    <a:pt x="64272" y="239585"/>
                    <a:pt x="64272" y="239585"/>
                  </a:cubicBezTo>
                  <a:cubicBezTo>
                    <a:pt x="31274" y="219201"/>
                    <a:pt x="20814" y="183388"/>
                    <a:pt x="16725" y="141763"/>
                  </a:cubicBezTo>
                  <a:cubicBezTo>
                    <a:pt x="9307" y="70516"/>
                    <a:pt x="47726" y="8413"/>
                    <a:pt x="118857" y="698"/>
                  </a:cubicBezTo>
                  <a:cubicBezTo>
                    <a:pt x="185424" y="-6350"/>
                    <a:pt x="234968" y="40798"/>
                    <a:pt x="248091" y="105473"/>
                  </a:cubicBezTo>
                  <a:cubicBezTo>
                    <a:pt x="255128" y="137382"/>
                    <a:pt x="269202" y="197675"/>
                    <a:pt x="250183" y="250158"/>
                  </a:cubicBezTo>
                  <a:cubicBezTo>
                    <a:pt x="239533" y="279495"/>
                    <a:pt x="225839" y="302831"/>
                    <a:pt x="212145" y="307308"/>
                  </a:cubicBezTo>
                  <a:cubicBezTo>
                    <a:pt x="198902" y="306889"/>
                    <a:pt x="185695" y="305708"/>
                    <a:pt x="172586" y="303784"/>
                  </a:cubicBezTo>
                  <a:lnTo>
                    <a:pt x="172586" y="303784"/>
                  </a:lnTo>
                  <a:cubicBezTo>
                    <a:pt x="172586" y="303784"/>
                    <a:pt x="169067" y="323500"/>
                    <a:pt x="166595" y="336264"/>
                  </a:cubicBezTo>
                  <a:cubicBezTo>
                    <a:pt x="164122" y="349027"/>
                    <a:pt x="165168" y="355314"/>
                    <a:pt x="190368" y="371221"/>
                  </a:cubicBezTo>
                  <a:cubicBezTo>
                    <a:pt x="215569" y="387127"/>
                    <a:pt x="152330" y="418846"/>
                    <a:pt x="110774" y="415702"/>
                  </a:cubicBezTo>
                  <a:cubicBezTo>
                    <a:pt x="69217" y="412559"/>
                    <a:pt x="22716" y="387127"/>
                    <a:pt x="9878" y="360648"/>
                  </a:cubicBezTo>
                  <a:cubicBezTo>
                    <a:pt x="-4577" y="331120"/>
                    <a:pt x="-3340" y="295878"/>
                    <a:pt x="14728" y="2967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546;p16"/>
            <p:cNvSpPr/>
            <p:nvPr/>
          </p:nvSpPr>
          <p:spPr>
            <a:xfrm>
              <a:off x="6701449" y="2773633"/>
              <a:ext cx="149347" cy="247668"/>
            </a:xfrm>
            <a:custGeom>
              <a:avLst/>
              <a:gdLst/>
              <a:ahLst/>
              <a:cxnLst/>
              <a:rect l="l" t="t" r="r" b="b"/>
              <a:pathLst>
                <a:path w="399004" h="661684" extrusionOk="0">
                  <a:moveTo>
                    <a:pt x="137586" y="6128"/>
                  </a:moveTo>
                  <a:cubicBezTo>
                    <a:pt x="130359" y="24416"/>
                    <a:pt x="148903" y="46704"/>
                    <a:pt x="198352" y="62230"/>
                  </a:cubicBezTo>
                  <a:cubicBezTo>
                    <a:pt x="247801" y="77756"/>
                    <a:pt x="252271" y="57753"/>
                    <a:pt x="252271" y="57753"/>
                  </a:cubicBezTo>
                  <a:cubicBezTo>
                    <a:pt x="252271" y="57753"/>
                    <a:pt x="324733" y="90900"/>
                    <a:pt x="348317" y="107379"/>
                  </a:cubicBezTo>
                  <a:cubicBezTo>
                    <a:pt x="378082" y="128143"/>
                    <a:pt x="391205" y="188341"/>
                    <a:pt x="395199" y="289878"/>
                  </a:cubicBezTo>
                  <a:cubicBezTo>
                    <a:pt x="399859" y="407321"/>
                    <a:pt x="400239" y="581628"/>
                    <a:pt x="396340" y="611727"/>
                  </a:cubicBezTo>
                  <a:cubicBezTo>
                    <a:pt x="396340" y="611727"/>
                    <a:pt x="340900" y="667068"/>
                    <a:pt x="269864" y="661257"/>
                  </a:cubicBezTo>
                  <a:cubicBezTo>
                    <a:pt x="198827" y="655447"/>
                    <a:pt x="79673" y="592487"/>
                    <a:pt x="50479" y="543909"/>
                  </a:cubicBezTo>
                  <a:cubicBezTo>
                    <a:pt x="51240" y="440849"/>
                    <a:pt x="63317" y="424085"/>
                    <a:pt x="46675" y="364744"/>
                  </a:cubicBezTo>
                  <a:cubicBezTo>
                    <a:pt x="8637" y="228918"/>
                    <a:pt x="-11523" y="173292"/>
                    <a:pt x="6925" y="82995"/>
                  </a:cubicBezTo>
                  <a:cubicBezTo>
                    <a:pt x="22236" y="8604"/>
                    <a:pt x="43632" y="-635"/>
                    <a:pt x="73492" y="32"/>
                  </a:cubicBezTo>
                  <a:cubicBezTo>
                    <a:pt x="94947" y="956"/>
                    <a:pt x="116341" y="2985"/>
                    <a:pt x="137586" y="612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547;p16"/>
            <p:cNvSpPr/>
            <p:nvPr/>
          </p:nvSpPr>
          <p:spPr>
            <a:xfrm>
              <a:off x="6807278" y="2804619"/>
              <a:ext cx="188299" cy="147777"/>
            </a:xfrm>
            <a:custGeom>
              <a:avLst/>
              <a:gdLst/>
              <a:ahLst/>
              <a:cxnLst/>
              <a:rect l="l" t="t" r="r" b="b"/>
              <a:pathLst>
                <a:path w="503069" h="394810" extrusionOk="0">
                  <a:moveTo>
                    <a:pt x="224008" y="304248"/>
                  </a:moveTo>
                  <a:cubicBezTo>
                    <a:pt x="165809" y="318917"/>
                    <a:pt x="152116" y="282150"/>
                    <a:pt x="144413" y="251670"/>
                  </a:cubicBezTo>
                  <a:cubicBezTo>
                    <a:pt x="125965" y="177852"/>
                    <a:pt x="115884" y="111272"/>
                    <a:pt x="102096" y="69362"/>
                  </a:cubicBezTo>
                  <a:cubicBezTo>
                    <a:pt x="85834" y="20022"/>
                    <a:pt x="68812" y="12212"/>
                    <a:pt x="45039" y="2687"/>
                  </a:cubicBezTo>
                  <a:cubicBezTo>
                    <a:pt x="16510" y="-8553"/>
                    <a:pt x="-7264" y="15260"/>
                    <a:pt x="2056" y="78125"/>
                  </a:cubicBezTo>
                  <a:cubicBezTo>
                    <a:pt x="13182" y="152420"/>
                    <a:pt x="27731" y="204617"/>
                    <a:pt x="55404" y="292628"/>
                  </a:cubicBezTo>
                  <a:cubicBezTo>
                    <a:pt x="62726" y="315583"/>
                    <a:pt x="78988" y="356350"/>
                    <a:pt x="102952" y="376067"/>
                  </a:cubicBezTo>
                  <a:cubicBezTo>
                    <a:pt x="133002" y="400451"/>
                    <a:pt x="178267" y="399403"/>
                    <a:pt x="246735" y="382353"/>
                  </a:cubicBezTo>
                  <a:cubicBezTo>
                    <a:pt x="275929" y="375019"/>
                    <a:pt x="307977" y="357588"/>
                    <a:pt x="363227" y="331776"/>
                  </a:cubicBezTo>
                  <a:cubicBezTo>
                    <a:pt x="378252" y="324822"/>
                    <a:pt x="389853" y="320060"/>
                    <a:pt x="418382" y="306725"/>
                  </a:cubicBezTo>
                  <a:cubicBezTo>
                    <a:pt x="446972" y="293856"/>
                    <a:pt x="472030" y="274245"/>
                    <a:pt x="491415" y="249575"/>
                  </a:cubicBezTo>
                  <a:cubicBezTo>
                    <a:pt x="506345" y="227953"/>
                    <a:pt x="503682" y="214142"/>
                    <a:pt x="500925" y="209284"/>
                  </a:cubicBezTo>
                  <a:cubicBezTo>
                    <a:pt x="498167" y="204426"/>
                    <a:pt x="494934" y="208046"/>
                    <a:pt x="486946" y="217095"/>
                  </a:cubicBezTo>
                  <a:cubicBezTo>
                    <a:pt x="475446" y="232497"/>
                    <a:pt x="461234" y="245670"/>
                    <a:pt x="445009" y="255956"/>
                  </a:cubicBezTo>
                  <a:cubicBezTo>
                    <a:pt x="445009" y="255956"/>
                    <a:pt x="463457" y="236906"/>
                    <a:pt x="473537" y="224524"/>
                  </a:cubicBezTo>
                  <a:cubicBezTo>
                    <a:pt x="482455" y="213561"/>
                    <a:pt x="489875" y="201445"/>
                    <a:pt x="495599" y="188520"/>
                  </a:cubicBezTo>
                  <a:cubicBezTo>
                    <a:pt x="500829" y="175851"/>
                    <a:pt x="489989" y="158706"/>
                    <a:pt x="481715" y="167755"/>
                  </a:cubicBezTo>
                  <a:cubicBezTo>
                    <a:pt x="473442" y="176804"/>
                    <a:pt x="469543" y="185853"/>
                    <a:pt x="454518" y="203950"/>
                  </a:cubicBezTo>
                  <a:cubicBezTo>
                    <a:pt x="446394" y="213542"/>
                    <a:pt x="437170" y="222143"/>
                    <a:pt x="427036" y="229572"/>
                  </a:cubicBezTo>
                  <a:cubicBezTo>
                    <a:pt x="436376" y="216895"/>
                    <a:pt x="444676" y="203483"/>
                    <a:pt x="451855" y="189472"/>
                  </a:cubicBezTo>
                  <a:cubicBezTo>
                    <a:pt x="461365" y="169946"/>
                    <a:pt x="429508" y="179947"/>
                    <a:pt x="411250" y="198997"/>
                  </a:cubicBezTo>
                  <a:cubicBezTo>
                    <a:pt x="397937" y="212808"/>
                    <a:pt x="386620" y="220809"/>
                    <a:pt x="386240" y="216999"/>
                  </a:cubicBezTo>
                  <a:cubicBezTo>
                    <a:pt x="385860" y="213189"/>
                    <a:pt x="359994" y="241097"/>
                    <a:pt x="346775" y="255099"/>
                  </a:cubicBezTo>
                  <a:cubicBezTo>
                    <a:pt x="333557" y="269101"/>
                    <a:pt x="279448" y="290246"/>
                    <a:pt x="224008" y="30424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8" name="Google Shape;548;p16"/>
            <p:cNvSpPr/>
            <p:nvPr/>
          </p:nvSpPr>
          <p:spPr>
            <a:xfrm>
              <a:off x="6800502" y="2801416"/>
              <a:ext cx="57697" cy="84545"/>
            </a:xfrm>
            <a:custGeom>
              <a:avLst/>
              <a:gdLst/>
              <a:ahLst/>
              <a:cxnLst/>
              <a:rect l="l" t="t" r="r" b="b"/>
              <a:pathLst>
                <a:path w="154147" h="225876" extrusionOk="0">
                  <a:moveTo>
                    <a:pt x="41365" y="1052"/>
                  </a:moveTo>
                  <a:cubicBezTo>
                    <a:pt x="80259" y="-4758"/>
                    <a:pt x="107931" y="12768"/>
                    <a:pt x="124954" y="71823"/>
                  </a:cubicBezTo>
                  <a:cubicBezTo>
                    <a:pt x="141976" y="130878"/>
                    <a:pt x="154148" y="179360"/>
                    <a:pt x="154148" y="179360"/>
                  </a:cubicBezTo>
                  <a:cubicBezTo>
                    <a:pt x="138761" y="201611"/>
                    <a:pt x="115453" y="217117"/>
                    <a:pt x="89008" y="222699"/>
                  </a:cubicBezTo>
                  <a:cubicBezTo>
                    <a:pt x="42411" y="233939"/>
                    <a:pt x="25674" y="211745"/>
                    <a:pt x="25674" y="211745"/>
                  </a:cubicBezTo>
                  <a:cubicBezTo>
                    <a:pt x="25674" y="211745"/>
                    <a:pt x="12741" y="149833"/>
                    <a:pt x="4753" y="107732"/>
                  </a:cubicBezTo>
                  <a:cubicBezTo>
                    <a:pt x="-3235" y="65632"/>
                    <a:pt x="-6753" y="8101"/>
                    <a:pt x="41365" y="10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9" name="Google Shape;549;p16"/>
            <p:cNvSpPr/>
            <p:nvPr/>
          </p:nvSpPr>
          <p:spPr>
            <a:xfrm>
              <a:off x="6736209" y="2656556"/>
              <a:ext cx="94148" cy="104017"/>
            </a:xfrm>
            <a:custGeom>
              <a:avLst/>
              <a:gdLst/>
              <a:ahLst/>
              <a:cxnLst/>
              <a:rect l="l" t="t" r="r" b="b"/>
              <a:pathLst>
                <a:path w="251532" h="277898" extrusionOk="0">
                  <a:moveTo>
                    <a:pt x="237382" y="114605"/>
                  </a:moveTo>
                  <a:cubicBezTo>
                    <a:pt x="237382" y="114605"/>
                    <a:pt x="298814" y="20974"/>
                    <a:pt x="165681" y="1924"/>
                  </a:cubicBezTo>
                  <a:cubicBezTo>
                    <a:pt x="69635" y="-11792"/>
                    <a:pt x="7918" y="50025"/>
                    <a:pt x="786" y="117081"/>
                  </a:cubicBezTo>
                  <a:cubicBezTo>
                    <a:pt x="-6061" y="181185"/>
                    <a:pt x="33308" y="247669"/>
                    <a:pt x="61837" y="274149"/>
                  </a:cubicBezTo>
                  <a:cubicBezTo>
                    <a:pt x="75721" y="279102"/>
                    <a:pt x="105581" y="281959"/>
                    <a:pt x="144855" y="264052"/>
                  </a:cubicBezTo>
                  <a:cubicBezTo>
                    <a:pt x="146420" y="246602"/>
                    <a:pt x="147024" y="229086"/>
                    <a:pt x="146662" y="211569"/>
                  </a:cubicBezTo>
                  <a:cubicBezTo>
                    <a:pt x="146662" y="211569"/>
                    <a:pt x="99875" y="112890"/>
                    <a:pt x="237382" y="11460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0" name="Google Shape;550;p16"/>
            <p:cNvSpPr/>
            <p:nvPr/>
          </p:nvSpPr>
          <p:spPr>
            <a:xfrm>
              <a:off x="6938621" y="2869615"/>
              <a:ext cx="28491" cy="25068"/>
            </a:xfrm>
            <a:custGeom>
              <a:avLst/>
              <a:gdLst/>
              <a:ahLst/>
              <a:cxnLst/>
              <a:rect l="l" t="t" r="r" b="b"/>
              <a:pathLst>
                <a:path w="76119" h="66973" extrusionOk="0">
                  <a:moveTo>
                    <a:pt x="8709" y="56972"/>
                  </a:moveTo>
                  <a:cubicBezTo>
                    <a:pt x="8709" y="56972"/>
                    <a:pt x="-6411" y="29445"/>
                    <a:pt x="3194" y="22587"/>
                  </a:cubicBezTo>
                  <a:cubicBezTo>
                    <a:pt x="12798" y="15729"/>
                    <a:pt x="26492" y="41637"/>
                    <a:pt x="29250" y="51638"/>
                  </a:cubicBezTo>
                  <a:cubicBezTo>
                    <a:pt x="32008" y="61639"/>
                    <a:pt x="28204" y="48590"/>
                    <a:pt x="28204" y="48590"/>
                  </a:cubicBezTo>
                  <a:cubicBezTo>
                    <a:pt x="28204" y="48590"/>
                    <a:pt x="17838" y="17443"/>
                    <a:pt x="24590" y="11442"/>
                  </a:cubicBezTo>
                  <a:cubicBezTo>
                    <a:pt x="31342" y="5442"/>
                    <a:pt x="40376" y="18777"/>
                    <a:pt x="49410" y="38303"/>
                  </a:cubicBezTo>
                  <a:cubicBezTo>
                    <a:pt x="58444" y="57829"/>
                    <a:pt x="51597" y="36684"/>
                    <a:pt x="51597" y="36684"/>
                  </a:cubicBezTo>
                  <a:cubicBezTo>
                    <a:pt x="51597" y="36684"/>
                    <a:pt x="36667" y="5442"/>
                    <a:pt x="43039" y="1060"/>
                  </a:cubicBezTo>
                  <a:cubicBezTo>
                    <a:pt x="51597" y="-4655"/>
                    <a:pt x="65671" y="13823"/>
                    <a:pt x="74040" y="30492"/>
                  </a:cubicBezTo>
                  <a:cubicBezTo>
                    <a:pt x="82408" y="47161"/>
                    <a:pt x="62818" y="66973"/>
                    <a:pt x="62818" y="6697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51" name="Google Shape;551;p16"/>
            <p:cNvGrpSpPr/>
            <p:nvPr/>
          </p:nvGrpSpPr>
          <p:grpSpPr>
            <a:xfrm>
              <a:off x="6930455" y="2860622"/>
              <a:ext cx="82395" cy="49453"/>
              <a:chOff x="4865564" y="4292025"/>
              <a:chExt cx="220130" cy="132120"/>
            </a:xfrm>
          </p:grpSpPr>
          <p:sp>
            <p:nvSpPr>
              <p:cNvPr id="552" name="Google Shape;552;p16"/>
              <p:cNvSpPr/>
              <p:nvPr/>
            </p:nvSpPr>
            <p:spPr>
              <a:xfrm>
                <a:off x="4866015" y="4297264"/>
                <a:ext cx="219679" cy="126881"/>
              </a:xfrm>
              <a:custGeom>
                <a:avLst/>
                <a:gdLst/>
                <a:ahLst/>
                <a:cxnLst/>
                <a:rect l="l" t="t" r="r" b="b"/>
                <a:pathLst>
                  <a:path w="219679" h="126881" extrusionOk="0">
                    <a:moveTo>
                      <a:pt x="59268" y="125002"/>
                    </a:moveTo>
                    <a:lnTo>
                      <a:pt x="3257" y="92332"/>
                    </a:lnTo>
                    <a:cubicBezTo>
                      <a:pt x="-1593" y="89569"/>
                      <a:pt x="-927" y="84807"/>
                      <a:pt x="4589" y="81568"/>
                    </a:cubicBezTo>
                    <a:lnTo>
                      <a:pt x="140955" y="2701"/>
                    </a:lnTo>
                    <a:cubicBezTo>
                      <a:pt x="146802" y="-613"/>
                      <a:pt x="153882" y="-890"/>
                      <a:pt x="159974" y="1939"/>
                    </a:cubicBezTo>
                    <a:lnTo>
                      <a:pt x="216461" y="34610"/>
                    </a:lnTo>
                    <a:cubicBezTo>
                      <a:pt x="221215" y="37372"/>
                      <a:pt x="220645" y="42230"/>
                      <a:pt x="215129" y="45373"/>
                    </a:cubicBezTo>
                    <a:lnTo>
                      <a:pt x="77907" y="124240"/>
                    </a:lnTo>
                    <a:cubicBezTo>
                      <a:pt x="72174" y="127469"/>
                      <a:pt x="65245" y="127755"/>
                      <a:pt x="59268" y="125002"/>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553;p16"/>
              <p:cNvSpPr/>
              <p:nvPr/>
            </p:nvSpPr>
            <p:spPr>
              <a:xfrm>
                <a:off x="4865564" y="4379690"/>
                <a:ext cx="6086" cy="5238"/>
              </a:xfrm>
              <a:custGeom>
                <a:avLst/>
                <a:gdLst/>
                <a:ahLst/>
                <a:cxnLst/>
                <a:rect l="l" t="t" r="r" b="b"/>
                <a:pathLst>
                  <a:path w="6086" h="5238" extrusionOk="0">
                    <a:moveTo>
                      <a:pt x="0" y="5239"/>
                    </a:moveTo>
                    <a:lnTo>
                      <a:pt x="0" y="0"/>
                    </a:lnTo>
                    <a:lnTo>
                      <a:pt x="6086" y="2286"/>
                    </a:lnTo>
                    <a:lnTo>
                      <a:pt x="0" y="5239"/>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554;p16"/>
              <p:cNvSpPr/>
              <p:nvPr/>
            </p:nvSpPr>
            <p:spPr>
              <a:xfrm>
                <a:off x="5080003" y="4331398"/>
                <a:ext cx="4849" cy="4953"/>
              </a:xfrm>
              <a:custGeom>
                <a:avLst/>
                <a:gdLst/>
                <a:ahLst/>
                <a:cxnLst/>
                <a:rect l="l" t="t" r="r" b="b"/>
                <a:pathLst>
                  <a:path w="4849" h="4953" extrusionOk="0">
                    <a:moveTo>
                      <a:pt x="4850" y="4953"/>
                    </a:moveTo>
                    <a:lnTo>
                      <a:pt x="4850" y="0"/>
                    </a:lnTo>
                    <a:lnTo>
                      <a:pt x="0" y="3048"/>
                    </a:lnTo>
                    <a:lnTo>
                      <a:pt x="4850" y="49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5" name="Google Shape;555;p16"/>
              <p:cNvSpPr/>
              <p:nvPr/>
            </p:nvSpPr>
            <p:spPr>
              <a:xfrm>
                <a:off x="4866015" y="4293038"/>
                <a:ext cx="219203" cy="126874"/>
              </a:xfrm>
              <a:custGeom>
                <a:avLst/>
                <a:gdLst/>
                <a:ahLst/>
                <a:cxnLst/>
                <a:rect l="l" t="t" r="r" b="b"/>
                <a:pathLst>
                  <a:path w="219203" h="126874" extrusionOk="0">
                    <a:moveTo>
                      <a:pt x="59268" y="124847"/>
                    </a:moveTo>
                    <a:lnTo>
                      <a:pt x="3257" y="92177"/>
                    </a:lnTo>
                    <a:cubicBezTo>
                      <a:pt x="-1593" y="89414"/>
                      <a:pt x="-927" y="84556"/>
                      <a:pt x="4589" y="81413"/>
                    </a:cubicBezTo>
                    <a:lnTo>
                      <a:pt x="140480" y="2737"/>
                    </a:lnTo>
                    <a:cubicBezTo>
                      <a:pt x="146312" y="-626"/>
                      <a:pt x="153417" y="-902"/>
                      <a:pt x="159499" y="1975"/>
                    </a:cubicBezTo>
                    <a:lnTo>
                      <a:pt x="215985" y="34646"/>
                    </a:lnTo>
                    <a:cubicBezTo>
                      <a:pt x="220740" y="37408"/>
                      <a:pt x="220169" y="42170"/>
                      <a:pt x="214654" y="45409"/>
                    </a:cubicBezTo>
                    <a:lnTo>
                      <a:pt x="78287" y="124276"/>
                    </a:lnTo>
                    <a:cubicBezTo>
                      <a:pt x="72411" y="127524"/>
                      <a:pt x="65330" y="127743"/>
                      <a:pt x="59268" y="124847"/>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556;p16"/>
              <p:cNvSpPr/>
              <p:nvPr/>
            </p:nvSpPr>
            <p:spPr>
              <a:xfrm rot="-1790023">
                <a:off x="4877359" y="4403357"/>
                <a:ext cx="1145" cy="2102"/>
              </a:xfrm>
              <a:custGeom>
                <a:avLst/>
                <a:gdLst/>
                <a:ahLst/>
                <a:cxnLst/>
                <a:rect l="l" t="t" r="r" b="b"/>
                <a:pathLst>
                  <a:path w="1145" h="2102" extrusionOk="0">
                    <a:moveTo>
                      <a:pt x="1145" y="1053"/>
                    </a:moveTo>
                    <a:cubicBezTo>
                      <a:pt x="1145" y="1634"/>
                      <a:pt x="889" y="2104"/>
                      <a:pt x="573" y="2104"/>
                    </a:cubicBezTo>
                    <a:cubicBezTo>
                      <a:pt x="257" y="2104"/>
                      <a:pt x="0" y="1633"/>
                      <a:pt x="0" y="1053"/>
                    </a:cubicBezTo>
                    <a:cubicBezTo>
                      <a:pt x="0" y="472"/>
                      <a:pt x="257" y="2"/>
                      <a:pt x="573" y="2"/>
                    </a:cubicBezTo>
                    <a:cubicBezTo>
                      <a:pt x="889" y="2"/>
                      <a:pt x="1145" y="472"/>
                      <a:pt x="1145" y="105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16"/>
              <p:cNvSpPr/>
              <p:nvPr/>
            </p:nvSpPr>
            <p:spPr>
              <a:xfrm rot="-1801764">
                <a:off x="4877140" y="4391533"/>
                <a:ext cx="1140" cy="2093"/>
              </a:xfrm>
              <a:custGeom>
                <a:avLst/>
                <a:gdLst/>
                <a:ahLst/>
                <a:cxnLst/>
                <a:rect l="l" t="t" r="r" b="b"/>
                <a:pathLst>
                  <a:path w="1141" h="2095" extrusionOk="0">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 name="Google Shape;558;p16"/>
              <p:cNvSpPr/>
              <p:nvPr/>
            </p:nvSpPr>
            <p:spPr>
              <a:xfrm rot="-1801764">
                <a:off x="4879874" y="4393221"/>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559;p16"/>
              <p:cNvSpPr/>
              <p:nvPr/>
            </p:nvSpPr>
            <p:spPr>
              <a:xfrm rot="-1801764">
                <a:off x="4882642" y="4394683"/>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560;p16"/>
              <p:cNvSpPr/>
              <p:nvPr/>
            </p:nvSpPr>
            <p:spPr>
              <a:xfrm rot="-1801764">
                <a:off x="4905957" y="4408254"/>
                <a:ext cx="1140" cy="2093"/>
              </a:xfrm>
              <a:custGeom>
                <a:avLst/>
                <a:gdLst/>
                <a:ahLst/>
                <a:cxnLst/>
                <a:rect l="l" t="t" r="r" b="b"/>
                <a:pathLst>
                  <a:path w="1141" h="2095" extrusionOk="0">
                    <a:moveTo>
                      <a:pt x="1141" y="1048"/>
                    </a:moveTo>
                    <a:cubicBezTo>
                      <a:pt x="1141" y="1627"/>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 name="Google Shape;561;p16"/>
              <p:cNvSpPr/>
              <p:nvPr/>
            </p:nvSpPr>
            <p:spPr>
              <a:xfrm rot="-1801764">
                <a:off x="4908679" y="4409799"/>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562;p16"/>
              <p:cNvSpPr/>
              <p:nvPr/>
            </p:nvSpPr>
            <p:spPr>
              <a:xfrm rot="-1801764">
                <a:off x="4911365" y="4411405"/>
                <a:ext cx="1140" cy="2093"/>
              </a:xfrm>
              <a:custGeom>
                <a:avLst/>
                <a:gdLst/>
                <a:ahLst/>
                <a:cxnLst/>
                <a:rect l="l" t="t" r="r" b="b"/>
                <a:pathLst>
                  <a:path w="1141" h="2095" extrusionOk="0">
                    <a:moveTo>
                      <a:pt x="1141" y="1048"/>
                    </a:moveTo>
                    <a:cubicBezTo>
                      <a:pt x="1141" y="1626"/>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563;p16"/>
              <p:cNvSpPr/>
              <p:nvPr/>
            </p:nvSpPr>
            <p:spPr>
              <a:xfrm rot="-1801764">
                <a:off x="4914086" y="4412950"/>
                <a:ext cx="1140" cy="2093"/>
              </a:xfrm>
              <a:custGeom>
                <a:avLst/>
                <a:gdLst/>
                <a:ahLst/>
                <a:cxnLst/>
                <a:rect l="l" t="t" r="r" b="b"/>
                <a:pathLst>
                  <a:path w="1141" h="2095" extrusionOk="0">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4" name="Google Shape;564;p16"/>
              <p:cNvSpPr/>
              <p:nvPr/>
            </p:nvSpPr>
            <p:spPr>
              <a:xfrm>
                <a:off x="4890288" y="4399104"/>
                <a:ext cx="9224" cy="6794"/>
              </a:xfrm>
              <a:custGeom>
                <a:avLst/>
                <a:gdLst/>
                <a:ahLst/>
                <a:cxnLst/>
                <a:rect l="l" t="t" r="r" b="b"/>
                <a:pathLst>
                  <a:path w="9224" h="6794" extrusionOk="0">
                    <a:moveTo>
                      <a:pt x="8368" y="6684"/>
                    </a:moveTo>
                    <a:lnTo>
                      <a:pt x="856" y="2398"/>
                    </a:lnTo>
                    <a:cubicBezTo>
                      <a:pt x="322" y="1989"/>
                      <a:pt x="8" y="1360"/>
                      <a:pt x="0" y="684"/>
                    </a:cubicBezTo>
                    <a:lnTo>
                      <a:pt x="0" y="684"/>
                    </a:lnTo>
                    <a:cubicBezTo>
                      <a:pt x="0" y="112"/>
                      <a:pt x="0" y="-174"/>
                      <a:pt x="856" y="112"/>
                    </a:cubicBezTo>
                    <a:lnTo>
                      <a:pt x="8368" y="4398"/>
                    </a:lnTo>
                    <a:cubicBezTo>
                      <a:pt x="8898" y="4770"/>
                      <a:pt x="9217" y="5370"/>
                      <a:pt x="9224" y="6018"/>
                    </a:cubicBezTo>
                    <a:lnTo>
                      <a:pt x="9224" y="6018"/>
                    </a:lnTo>
                    <a:cubicBezTo>
                      <a:pt x="9224" y="6684"/>
                      <a:pt x="8844" y="6970"/>
                      <a:pt x="8368" y="66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5" name="Google Shape;565;p16"/>
              <p:cNvSpPr/>
              <p:nvPr/>
            </p:nvSpPr>
            <p:spPr>
              <a:xfrm>
                <a:off x="5060033" y="4346638"/>
                <a:ext cx="8558" cy="6096"/>
              </a:xfrm>
              <a:custGeom>
                <a:avLst/>
                <a:gdLst/>
                <a:ahLst/>
                <a:cxnLst/>
                <a:rect l="l" t="t" r="r" b="b"/>
                <a:pathLst>
                  <a:path w="8558" h="6096" extrusionOk="0">
                    <a:moveTo>
                      <a:pt x="7703" y="2096"/>
                    </a:moveTo>
                    <a:lnTo>
                      <a:pt x="761" y="6096"/>
                    </a:lnTo>
                    <a:cubicBezTo>
                      <a:pt x="761" y="6096"/>
                      <a:pt x="0" y="6096"/>
                      <a:pt x="0" y="5525"/>
                    </a:cubicBezTo>
                    <a:lnTo>
                      <a:pt x="0" y="5525"/>
                    </a:lnTo>
                    <a:cubicBezTo>
                      <a:pt x="38" y="4934"/>
                      <a:pt x="312" y="4381"/>
                      <a:pt x="761" y="4001"/>
                    </a:cubicBezTo>
                    <a:lnTo>
                      <a:pt x="7703" y="0"/>
                    </a:lnTo>
                    <a:cubicBezTo>
                      <a:pt x="7703" y="0"/>
                      <a:pt x="8559" y="0"/>
                      <a:pt x="8559" y="571"/>
                    </a:cubicBezTo>
                    <a:lnTo>
                      <a:pt x="8559" y="571"/>
                    </a:lnTo>
                    <a:cubicBezTo>
                      <a:pt x="8554" y="1191"/>
                      <a:pt x="8230" y="1772"/>
                      <a:pt x="7703" y="209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 name="Google Shape;566;p16"/>
              <p:cNvSpPr/>
              <p:nvPr/>
            </p:nvSpPr>
            <p:spPr>
              <a:xfrm>
                <a:off x="5049382" y="4352829"/>
                <a:ext cx="8559" cy="6096"/>
              </a:xfrm>
              <a:custGeom>
                <a:avLst/>
                <a:gdLst/>
                <a:ahLst/>
                <a:cxnLst/>
                <a:rect l="l" t="t" r="r" b="b"/>
                <a:pathLst>
                  <a:path w="8559" h="6096" extrusionOk="0">
                    <a:moveTo>
                      <a:pt x="7703" y="2096"/>
                    </a:moveTo>
                    <a:lnTo>
                      <a:pt x="761" y="6096"/>
                    </a:lnTo>
                    <a:cubicBezTo>
                      <a:pt x="761" y="6096"/>
                      <a:pt x="1" y="6096"/>
                      <a:pt x="1" y="5525"/>
                    </a:cubicBezTo>
                    <a:lnTo>
                      <a:pt x="1" y="5525"/>
                    </a:lnTo>
                    <a:cubicBezTo>
                      <a:pt x="-16" y="4924"/>
                      <a:pt x="270" y="4353"/>
                      <a:pt x="761" y="4001"/>
                    </a:cubicBezTo>
                    <a:lnTo>
                      <a:pt x="7703" y="0"/>
                    </a:lnTo>
                    <a:cubicBezTo>
                      <a:pt x="7703" y="0"/>
                      <a:pt x="8559" y="0"/>
                      <a:pt x="8559" y="571"/>
                    </a:cubicBezTo>
                    <a:lnTo>
                      <a:pt x="8559" y="571"/>
                    </a:lnTo>
                    <a:cubicBezTo>
                      <a:pt x="8537" y="1191"/>
                      <a:pt x="8218" y="1753"/>
                      <a:pt x="7703" y="209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 name="Google Shape;567;p16"/>
              <p:cNvSpPr/>
              <p:nvPr/>
            </p:nvSpPr>
            <p:spPr>
              <a:xfrm>
                <a:off x="4866015" y="4292025"/>
                <a:ext cx="219679" cy="127142"/>
              </a:xfrm>
              <a:custGeom>
                <a:avLst/>
                <a:gdLst/>
                <a:ahLst/>
                <a:cxnLst/>
                <a:rect l="l" t="t" r="r" b="b"/>
                <a:pathLst>
                  <a:path w="219679" h="127142" extrusionOk="0">
                    <a:moveTo>
                      <a:pt x="59268" y="125097"/>
                    </a:moveTo>
                    <a:lnTo>
                      <a:pt x="3257" y="92427"/>
                    </a:lnTo>
                    <a:cubicBezTo>
                      <a:pt x="-1593" y="89664"/>
                      <a:pt x="-927" y="84807"/>
                      <a:pt x="4589" y="81568"/>
                    </a:cubicBezTo>
                    <a:lnTo>
                      <a:pt x="140955" y="2701"/>
                    </a:lnTo>
                    <a:cubicBezTo>
                      <a:pt x="146802" y="-613"/>
                      <a:pt x="153882" y="-890"/>
                      <a:pt x="159974" y="1939"/>
                    </a:cubicBezTo>
                    <a:lnTo>
                      <a:pt x="216461" y="34610"/>
                    </a:lnTo>
                    <a:cubicBezTo>
                      <a:pt x="221215" y="37372"/>
                      <a:pt x="220645" y="42230"/>
                      <a:pt x="215129" y="45373"/>
                    </a:cubicBezTo>
                    <a:lnTo>
                      <a:pt x="78763" y="124240"/>
                    </a:lnTo>
                    <a:cubicBezTo>
                      <a:pt x="72819" y="127784"/>
                      <a:pt x="65499" y="128098"/>
                      <a:pt x="59268" y="125097"/>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 name="Google Shape;568;p16"/>
              <p:cNvSpPr/>
              <p:nvPr/>
            </p:nvSpPr>
            <p:spPr>
              <a:xfrm>
                <a:off x="4874289" y="4295203"/>
                <a:ext cx="203812" cy="117633"/>
              </a:xfrm>
              <a:custGeom>
                <a:avLst/>
                <a:gdLst/>
                <a:ahLst/>
                <a:cxnLst/>
                <a:rect l="l" t="t" r="r" b="b"/>
                <a:pathLst>
                  <a:path w="203812" h="117633" extrusionOk="0">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9" name="Google Shape;569;p16"/>
              <p:cNvSpPr/>
              <p:nvPr/>
            </p:nvSpPr>
            <p:spPr>
              <a:xfrm>
                <a:off x="4874289" y="4295203"/>
                <a:ext cx="203812" cy="117633"/>
              </a:xfrm>
              <a:custGeom>
                <a:avLst/>
                <a:gdLst/>
                <a:ahLst/>
                <a:cxnLst/>
                <a:rect l="l" t="t" r="r" b="b"/>
                <a:pathLst>
                  <a:path w="203812" h="117633" extrusionOk="0">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0" name="Google Shape;570;p16"/>
              <p:cNvSpPr/>
              <p:nvPr/>
            </p:nvSpPr>
            <p:spPr>
              <a:xfrm>
                <a:off x="5044723" y="4311872"/>
                <a:ext cx="5135" cy="2857"/>
              </a:xfrm>
              <a:custGeom>
                <a:avLst/>
                <a:gdLst/>
                <a:ahLst/>
                <a:cxnLst/>
                <a:rect l="l" t="t" r="r" b="b"/>
                <a:pathLst>
                  <a:path w="5135" h="2857" extrusionOk="0">
                    <a:moveTo>
                      <a:pt x="5135" y="1429"/>
                    </a:moveTo>
                    <a:cubicBezTo>
                      <a:pt x="5135" y="2218"/>
                      <a:pt x="3986" y="2857"/>
                      <a:pt x="2568" y="2857"/>
                    </a:cubicBezTo>
                    <a:cubicBezTo>
                      <a:pt x="1150" y="2857"/>
                      <a:pt x="0" y="2218"/>
                      <a:pt x="0" y="1429"/>
                    </a:cubicBezTo>
                    <a:cubicBezTo>
                      <a:pt x="0" y="640"/>
                      <a:pt x="1150" y="0"/>
                      <a:pt x="2568" y="0"/>
                    </a:cubicBezTo>
                    <a:cubicBezTo>
                      <a:pt x="3986" y="0"/>
                      <a:pt x="5135" y="640"/>
                      <a:pt x="5135" y="142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1" name="Google Shape;571;p16"/>
              <p:cNvSpPr/>
              <p:nvPr/>
            </p:nvSpPr>
            <p:spPr>
              <a:xfrm>
                <a:off x="5046530" y="4312698"/>
                <a:ext cx="1521" cy="1221"/>
              </a:xfrm>
              <a:custGeom>
                <a:avLst/>
                <a:gdLst/>
                <a:ahLst/>
                <a:cxnLst/>
                <a:rect l="l" t="t" r="r" b="b"/>
                <a:pathLst>
                  <a:path w="1521" h="1221" extrusionOk="0">
                    <a:moveTo>
                      <a:pt x="0" y="1079"/>
                    </a:moveTo>
                    <a:cubicBezTo>
                      <a:pt x="0" y="1079"/>
                      <a:pt x="0" y="412"/>
                      <a:pt x="0" y="221"/>
                    </a:cubicBezTo>
                    <a:cubicBezTo>
                      <a:pt x="465" y="-74"/>
                      <a:pt x="1056" y="-74"/>
                      <a:pt x="1522" y="221"/>
                    </a:cubicBezTo>
                    <a:cubicBezTo>
                      <a:pt x="1522" y="221"/>
                      <a:pt x="1522" y="793"/>
                      <a:pt x="1522" y="1079"/>
                    </a:cubicBezTo>
                    <a:cubicBezTo>
                      <a:pt x="1033" y="1269"/>
                      <a:pt x="489" y="1269"/>
                      <a:pt x="0" y="1079"/>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72" name="Google Shape;572;p16"/>
            <p:cNvSpPr/>
            <p:nvPr/>
          </p:nvSpPr>
          <p:spPr>
            <a:xfrm>
              <a:off x="6948039" y="2876090"/>
              <a:ext cx="48317" cy="40269"/>
            </a:xfrm>
            <a:custGeom>
              <a:avLst/>
              <a:gdLst/>
              <a:ahLst/>
              <a:cxnLst/>
              <a:rect l="l" t="t" r="r" b="b"/>
              <a:pathLst>
                <a:path w="129087" h="107584" extrusionOk="0">
                  <a:moveTo>
                    <a:pt x="100516" y="75867"/>
                  </a:moveTo>
                  <a:cubicBezTo>
                    <a:pt x="100516" y="75867"/>
                    <a:pt x="130375" y="48911"/>
                    <a:pt x="129044" y="13192"/>
                  </a:cubicBezTo>
                  <a:cubicBezTo>
                    <a:pt x="127237" y="-11668"/>
                    <a:pt x="112212" y="6239"/>
                    <a:pt x="112212" y="6239"/>
                  </a:cubicBezTo>
                  <a:lnTo>
                    <a:pt x="97092" y="33671"/>
                  </a:lnTo>
                  <a:cubicBezTo>
                    <a:pt x="89594" y="43806"/>
                    <a:pt x="79821" y="52026"/>
                    <a:pt x="68564" y="57674"/>
                  </a:cubicBezTo>
                  <a:cubicBezTo>
                    <a:pt x="57968" y="58693"/>
                    <a:pt x="47431" y="60255"/>
                    <a:pt x="36992" y="62341"/>
                  </a:cubicBezTo>
                  <a:cubicBezTo>
                    <a:pt x="18448" y="65961"/>
                    <a:pt x="0" y="89202"/>
                    <a:pt x="0" y="89202"/>
                  </a:cubicBezTo>
                  <a:lnTo>
                    <a:pt x="23298" y="1075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3" name="Google Shape;573;p16"/>
            <p:cNvSpPr/>
            <p:nvPr/>
          </p:nvSpPr>
          <p:spPr>
            <a:xfrm>
              <a:off x="6688913" y="2310158"/>
              <a:ext cx="266346" cy="294746"/>
            </a:xfrm>
            <a:custGeom>
              <a:avLst/>
              <a:gdLst/>
              <a:ahLst/>
              <a:cxnLst/>
              <a:rect l="l" t="t" r="r" b="b"/>
              <a:pathLst>
                <a:path w="711585" h="787458" extrusionOk="0">
                  <a:moveTo>
                    <a:pt x="654254" y="325496"/>
                  </a:moveTo>
                  <a:lnTo>
                    <a:pt x="104510" y="7551"/>
                  </a:lnTo>
                  <a:cubicBezTo>
                    <a:pt x="93809" y="169"/>
                    <a:pt x="80334" y="-1936"/>
                    <a:pt x="67898" y="1836"/>
                  </a:cubicBezTo>
                  <a:lnTo>
                    <a:pt x="67898" y="1836"/>
                  </a:lnTo>
                  <a:cubicBezTo>
                    <a:pt x="65551" y="2808"/>
                    <a:pt x="63345" y="4093"/>
                    <a:pt x="61336" y="5646"/>
                  </a:cubicBezTo>
                  <a:lnTo>
                    <a:pt x="0" y="40793"/>
                  </a:lnTo>
                  <a:lnTo>
                    <a:pt x="47548" y="96705"/>
                  </a:lnTo>
                  <a:lnTo>
                    <a:pt x="47548" y="326258"/>
                  </a:lnTo>
                  <a:cubicBezTo>
                    <a:pt x="49713" y="366529"/>
                    <a:pt x="70903" y="403353"/>
                    <a:pt x="104605" y="425413"/>
                  </a:cubicBezTo>
                  <a:lnTo>
                    <a:pt x="275776" y="533140"/>
                  </a:lnTo>
                  <a:lnTo>
                    <a:pt x="322277" y="639916"/>
                  </a:lnTo>
                  <a:lnTo>
                    <a:pt x="273303" y="723069"/>
                  </a:lnTo>
                  <a:lnTo>
                    <a:pt x="341487" y="684016"/>
                  </a:lnTo>
                  <a:lnTo>
                    <a:pt x="406246" y="608674"/>
                  </a:lnTo>
                  <a:lnTo>
                    <a:pt x="612888" y="720783"/>
                  </a:lnTo>
                  <a:lnTo>
                    <a:pt x="624014" y="787458"/>
                  </a:lnTo>
                  <a:lnTo>
                    <a:pt x="693624" y="747644"/>
                  </a:lnTo>
                  <a:lnTo>
                    <a:pt x="695526" y="746500"/>
                  </a:lnTo>
                  <a:lnTo>
                    <a:pt x="696191" y="746500"/>
                  </a:lnTo>
                  <a:lnTo>
                    <a:pt x="696191" y="746500"/>
                  </a:lnTo>
                  <a:cubicBezTo>
                    <a:pt x="706983" y="737785"/>
                    <a:pt x="712695" y="724231"/>
                    <a:pt x="711407" y="710401"/>
                  </a:cubicBezTo>
                  <a:lnTo>
                    <a:pt x="711407" y="424651"/>
                  </a:lnTo>
                  <a:cubicBezTo>
                    <a:pt x="709219" y="384370"/>
                    <a:pt x="687992" y="347536"/>
                    <a:pt x="654254" y="325496"/>
                  </a:cubicBez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4" name="Google Shape;574;p16"/>
            <p:cNvSpPr/>
            <p:nvPr/>
          </p:nvSpPr>
          <p:spPr>
            <a:xfrm>
              <a:off x="6681190" y="2324699"/>
              <a:ext cx="248446" cy="281264"/>
            </a:xfrm>
            <a:custGeom>
              <a:avLst/>
              <a:gdLst/>
              <a:ahLst/>
              <a:cxnLst/>
              <a:rect l="l" t="t" r="r" b="b"/>
              <a:pathLst>
                <a:path w="663763" h="751441" extrusionOk="0">
                  <a:moveTo>
                    <a:pt x="606802" y="325697"/>
                  </a:moveTo>
                  <a:lnTo>
                    <a:pt x="57057" y="7848"/>
                  </a:lnTo>
                  <a:cubicBezTo>
                    <a:pt x="25485" y="-10440"/>
                    <a:pt x="0" y="4324"/>
                    <a:pt x="0" y="40805"/>
                  </a:cubicBezTo>
                  <a:lnTo>
                    <a:pt x="0" y="326555"/>
                  </a:lnTo>
                  <a:cubicBezTo>
                    <a:pt x="2165" y="366826"/>
                    <a:pt x="23356" y="403650"/>
                    <a:pt x="57057" y="425710"/>
                  </a:cubicBezTo>
                  <a:lnTo>
                    <a:pt x="228228" y="533533"/>
                  </a:lnTo>
                  <a:lnTo>
                    <a:pt x="293939" y="684314"/>
                  </a:lnTo>
                  <a:lnTo>
                    <a:pt x="358699" y="608971"/>
                  </a:lnTo>
                  <a:lnTo>
                    <a:pt x="606707" y="743654"/>
                  </a:lnTo>
                  <a:cubicBezTo>
                    <a:pt x="638278" y="761847"/>
                    <a:pt x="663764" y="747083"/>
                    <a:pt x="663764" y="710603"/>
                  </a:cubicBezTo>
                  <a:lnTo>
                    <a:pt x="663764" y="424853"/>
                  </a:lnTo>
                  <a:cubicBezTo>
                    <a:pt x="661621" y="384600"/>
                    <a:pt x="640468" y="347776"/>
                    <a:pt x="606802" y="325697"/>
                  </a:cubicBezTo>
                  <a:close/>
                </a:path>
              </a:pathLst>
            </a:custGeom>
            <a:solidFill>
              <a:srgbClr val="E26D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 name="Google Shape;575;p16"/>
            <p:cNvSpPr/>
            <p:nvPr/>
          </p:nvSpPr>
          <p:spPr>
            <a:xfrm>
              <a:off x="7244522" y="2103554"/>
              <a:ext cx="267380" cy="295937"/>
            </a:xfrm>
            <a:custGeom>
              <a:avLst/>
              <a:gdLst/>
              <a:ahLst/>
              <a:cxnLst/>
              <a:rect l="l" t="t" r="r" b="b"/>
              <a:pathLst>
                <a:path w="713014" h="789165" extrusionOk="0">
                  <a:moveTo>
                    <a:pt x="655586" y="326155"/>
                  </a:moveTo>
                  <a:lnTo>
                    <a:pt x="104700" y="7639"/>
                  </a:lnTo>
                  <a:cubicBezTo>
                    <a:pt x="93992" y="191"/>
                    <a:pt x="80470" y="-1949"/>
                    <a:pt x="67993" y="1829"/>
                  </a:cubicBezTo>
                  <a:lnTo>
                    <a:pt x="67993" y="1829"/>
                  </a:lnTo>
                  <a:cubicBezTo>
                    <a:pt x="65625" y="2760"/>
                    <a:pt x="63419" y="4045"/>
                    <a:pt x="61432" y="5639"/>
                  </a:cubicBezTo>
                  <a:lnTo>
                    <a:pt x="0" y="40882"/>
                  </a:lnTo>
                  <a:lnTo>
                    <a:pt x="47548" y="96793"/>
                  </a:lnTo>
                  <a:lnTo>
                    <a:pt x="47548" y="326917"/>
                  </a:lnTo>
                  <a:cubicBezTo>
                    <a:pt x="49697" y="367241"/>
                    <a:pt x="70884" y="404130"/>
                    <a:pt x="104605" y="426263"/>
                  </a:cubicBezTo>
                  <a:lnTo>
                    <a:pt x="276252" y="534277"/>
                  </a:lnTo>
                  <a:lnTo>
                    <a:pt x="322848" y="641242"/>
                  </a:lnTo>
                  <a:lnTo>
                    <a:pt x="273874" y="724586"/>
                  </a:lnTo>
                  <a:lnTo>
                    <a:pt x="342248" y="685629"/>
                  </a:lnTo>
                  <a:lnTo>
                    <a:pt x="407102" y="610096"/>
                  </a:lnTo>
                  <a:lnTo>
                    <a:pt x="614029" y="722491"/>
                  </a:lnTo>
                  <a:lnTo>
                    <a:pt x="625250" y="789166"/>
                  </a:lnTo>
                  <a:lnTo>
                    <a:pt x="694955" y="749161"/>
                  </a:lnTo>
                  <a:lnTo>
                    <a:pt x="696857" y="748113"/>
                  </a:lnTo>
                  <a:lnTo>
                    <a:pt x="697523" y="748113"/>
                  </a:lnTo>
                  <a:lnTo>
                    <a:pt x="697523" y="748113"/>
                  </a:lnTo>
                  <a:cubicBezTo>
                    <a:pt x="708373" y="739436"/>
                    <a:pt x="714136" y="725863"/>
                    <a:pt x="712833" y="712013"/>
                  </a:cubicBezTo>
                  <a:lnTo>
                    <a:pt x="712833" y="426263"/>
                  </a:lnTo>
                  <a:cubicBezTo>
                    <a:pt x="710874" y="385631"/>
                    <a:pt x="689592" y="348402"/>
                    <a:pt x="655586" y="326155"/>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6" name="Google Shape;576;p16"/>
            <p:cNvSpPr/>
            <p:nvPr/>
          </p:nvSpPr>
          <p:spPr>
            <a:xfrm>
              <a:off x="7236798" y="2118137"/>
              <a:ext cx="249375" cy="282304"/>
            </a:xfrm>
            <a:custGeom>
              <a:avLst/>
              <a:gdLst/>
              <a:ahLst/>
              <a:cxnLst/>
              <a:rect l="l" t="t" r="r" b="b"/>
              <a:pathLst>
                <a:path w="665000" h="752811" extrusionOk="0">
                  <a:moveTo>
                    <a:pt x="607848" y="326342"/>
                  </a:moveTo>
                  <a:lnTo>
                    <a:pt x="57057" y="7826"/>
                  </a:lnTo>
                  <a:cubicBezTo>
                    <a:pt x="25485" y="-10462"/>
                    <a:pt x="0" y="4397"/>
                    <a:pt x="0" y="40973"/>
                  </a:cubicBezTo>
                  <a:lnTo>
                    <a:pt x="0" y="326723"/>
                  </a:lnTo>
                  <a:cubicBezTo>
                    <a:pt x="2149" y="367046"/>
                    <a:pt x="23336" y="403936"/>
                    <a:pt x="57057" y="426069"/>
                  </a:cubicBezTo>
                  <a:lnTo>
                    <a:pt x="228799" y="534464"/>
                  </a:lnTo>
                  <a:lnTo>
                    <a:pt x="294700" y="685625"/>
                  </a:lnTo>
                  <a:lnTo>
                    <a:pt x="359555" y="610092"/>
                  </a:lnTo>
                  <a:lnTo>
                    <a:pt x="607943" y="744966"/>
                  </a:lnTo>
                  <a:cubicBezTo>
                    <a:pt x="639610" y="763254"/>
                    <a:pt x="665000" y="748490"/>
                    <a:pt x="665000" y="711914"/>
                  </a:cubicBezTo>
                  <a:lnTo>
                    <a:pt x="665000" y="426164"/>
                  </a:lnTo>
                  <a:cubicBezTo>
                    <a:pt x="662994" y="385648"/>
                    <a:pt x="641749" y="348541"/>
                    <a:pt x="607848" y="326342"/>
                  </a:cubicBez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7" name="Google Shape;577;p16"/>
            <p:cNvSpPr/>
            <p:nvPr/>
          </p:nvSpPr>
          <p:spPr>
            <a:xfrm rot="-1798898">
              <a:off x="7282126" y="2196393"/>
              <a:ext cx="24191" cy="41957"/>
            </a:xfrm>
            <a:custGeom>
              <a:avLst/>
              <a:gdLst/>
              <a:ahLst/>
              <a:cxnLst/>
              <a:rect l="l" t="t" r="r" b="b"/>
              <a:pathLst>
                <a:path w="64474" h="111823" extrusionOk="0">
                  <a:moveTo>
                    <a:pt x="64475" y="55912"/>
                  </a:moveTo>
                  <a:cubicBezTo>
                    <a:pt x="64475" y="86791"/>
                    <a:pt x="50041" y="111823"/>
                    <a:pt x="32237" y="111823"/>
                  </a:cubicBezTo>
                  <a:cubicBezTo>
                    <a:pt x="14433" y="111823"/>
                    <a:pt x="0" y="86791"/>
                    <a:pt x="0" y="55912"/>
                  </a:cubicBezTo>
                  <a:cubicBezTo>
                    <a:pt x="0" y="25033"/>
                    <a:pt x="14433" y="0"/>
                    <a:pt x="32237" y="0"/>
                  </a:cubicBezTo>
                  <a:cubicBezTo>
                    <a:pt x="50041" y="0"/>
                    <a:pt x="64475" y="25033"/>
                    <a:pt x="64475" y="5591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16"/>
            <p:cNvSpPr/>
            <p:nvPr/>
          </p:nvSpPr>
          <p:spPr>
            <a:xfrm rot="-1778992">
              <a:off x="7345395" y="2232411"/>
              <a:ext cx="24194" cy="41962"/>
            </a:xfrm>
            <a:custGeom>
              <a:avLst/>
              <a:gdLst/>
              <a:ahLst/>
              <a:cxnLst/>
              <a:rect l="l" t="t" r="r" b="b"/>
              <a:pathLst>
                <a:path w="64696" h="112208" extrusionOk="0">
                  <a:moveTo>
                    <a:pt x="64698" y="56104"/>
                  </a:moveTo>
                  <a:cubicBezTo>
                    <a:pt x="64698" y="87090"/>
                    <a:pt x="50215" y="112209"/>
                    <a:pt x="32350" y="112209"/>
                  </a:cubicBezTo>
                  <a:cubicBezTo>
                    <a:pt x="14484" y="112209"/>
                    <a:pt x="1" y="87090"/>
                    <a:pt x="1" y="56104"/>
                  </a:cubicBezTo>
                  <a:cubicBezTo>
                    <a:pt x="1" y="25119"/>
                    <a:pt x="14484" y="0"/>
                    <a:pt x="32350" y="0"/>
                  </a:cubicBezTo>
                  <a:cubicBezTo>
                    <a:pt x="50215" y="0"/>
                    <a:pt x="64698" y="25119"/>
                    <a:pt x="64698" y="5610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16"/>
            <p:cNvSpPr/>
            <p:nvPr/>
          </p:nvSpPr>
          <p:spPr>
            <a:xfrm rot="-1798898">
              <a:off x="7404420" y="2267151"/>
              <a:ext cx="24191" cy="41957"/>
            </a:xfrm>
            <a:custGeom>
              <a:avLst/>
              <a:gdLst/>
              <a:ahLst/>
              <a:cxnLst/>
              <a:rect l="l" t="t" r="r" b="b"/>
              <a:pathLst>
                <a:path w="64474" h="111823" extrusionOk="0">
                  <a:moveTo>
                    <a:pt x="64474" y="55912"/>
                  </a:moveTo>
                  <a:cubicBezTo>
                    <a:pt x="64474" y="86791"/>
                    <a:pt x="50041" y="111823"/>
                    <a:pt x="32237" y="111823"/>
                  </a:cubicBezTo>
                  <a:cubicBezTo>
                    <a:pt x="14433" y="111823"/>
                    <a:pt x="0" y="86791"/>
                    <a:pt x="0" y="55912"/>
                  </a:cubicBezTo>
                  <a:cubicBezTo>
                    <a:pt x="0" y="25033"/>
                    <a:pt x="14433" y="0"/>
                    <a:pt x="32237" y="0"/>
                  </a:cubicBezTo>
                  <a:cubicBezTo>
                    <a:pt x="50041" y="0"/>
                    <a:pt x="64474" y="25033"/>
                    <a:pt x="64474" y="5591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16"/>
            <p:cNvSpPr/>
            <p:nvPr/>
          </p:nvSpPr>
          <p:spPr>
            <a:xfrm>
              <a:off x="7054307" y="2375460"/>
              <a:ext cx="81342" cy="108498"/>
            </a:xfrm>
            <a:custGeom>
              <a:avLst/>
              <a:gdLst/>
              <a:ahLst/>
              <a:cxnLst/>
              <a:rect l="l" t="t" r="r" b="b"/>
              <a:pathLst>
                <a:path w="216911" h="289327" extrusionOk="0">
                  <a:moveTo>
                    <a:pt x="216912" y="195983"/>
                  </a:moveTo>
                  <a:cubicBezTo>
                    <a:pt x="216912" y="129308"/>
                    <a:pt x="170030" y="47678"/>
                    <a:pt x="112307" y="14246"/>
                  </a:cubicBezTo>
                  <a:cubicBezTo>
                    <a:pt x="81496" y="-3566"/>
                    <a:pt x="53919" y="-4042"/>
                    <a:pt x="34805" y="9293"/>
                  </a:cubicBezTo>
                  <a:lnTo>
                    <a:pt x="0" y="29009"/>
                  </a:lnTo>
                  <a:lnTo>
                    <a:pt x="14835" y="34915"/>
                  </a:lnTo>
                  <a:cubicBezTo>
                    <a:pt x="9738" y="47589"/>
                    <a:pt x="7246" y="61163"/>
                    <a:pt x="7512" y="74825"/>
                  </a:cubicBezTo>
                  <a:cubicBezTo>
                    <a:pt x="7512" y="141500"/>
                    <a:pt x="54394" y="223034"/>
                    <a:pt x="112117" y="256562"/>
                  </a:cubicBezTo>
                  <a:cubicBezTo>
                    <a:pt x="121018" y="261857"/>
                    <a:pt x="130623" y="265858"/>
                    <a:pt x="140645" y="268468"/>
                  </a:cubicBezTo>
                  <a:lnTo>
                    <a:pt x="140645" y="289328"/>
                  </a:lnTo>
                  <a:lnTo>
                    <a:pt x="185530" y="263991"/>
                  </a:lnTo>
                  <a:lnTo>
                    <a:pt x="185530" y="263991"/>
                  </a:lnTo>
                  <a:lnTo>
                    <a:pt x="185530" y="263991"/>
                  </a:lnTo>
                  <a:cubicBezTo>
                    <a:pt x="205310" y="252656"/>
                    <a:pt x="216912" y="229225"/>
                    <a:pt x="216912" y="1959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16"/>
            <p:cNvSpPr/>
            <p:nvPr/>
          </p:nvSpPr>
          <p:spPr>
            <a:xfrm rot="-1798898">
              <a:off x="7049958" y="2378905"/>
              <a:ext cx="64153" cy="111361"/>
            </a:xfrm>
            <a:custGeom>
              <a:avLst/>
              <a:gdLst/>
              <a:ahLst/>
              <a:cxnLst/>
              <a:rect l="l" t="t" r="r" b="b"/>
              <a:pathLst>
                <a:path w="170980" h="296798" extrusionOk="0">
                  <a:moveTo>
                    <a:pt x="170981" y="148399"/>
                  </a:moveTo>
                  <a:cubicBezTo>
                    <a:pt x="170981" y="230358"/>
                    <a:pt x="132706" y="296799"/>
                    <a:pt x="85491" y="296799"/>
                  </a:cubicBezTo>
                  <a:cubicBezTo>
                    <a:pt x="38276" y="296799"/>
                    <a:pt x="0" y="230358"/>
                    <a:pt x="0" y="148399"/>
                  </a:cubicBezTo>
                  <a:cubicBezTo>
                    <a:pt x="0" y="66441"/>
                    <a:pt x="38276" y="0"/>
                    <a:pt x="85491" y="0"/>
                  </a:cubicBezTo>
                  <a:cubicBezTo>
                    <a:pt x="132706" y="0"/>
                    <a:pt x="170981" y="66441"/>
                    <a:pt x="170981" y="148399"/>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16"/>
            <p:cNvSpPr/>
            <p:nvPr/>
          </p:nvSpPr>
          <p:spPr>
            <a:xfrm rot="-1798898">
              <a:off x="7061883" y="2407428"/>
              <a:ext cx="9134" cy="15868"/>
            </a:xfrm>
            <a:custGeom>
              <a:avLst/>
              <a:gdLst/>
              <a:ahLst/>
              <a:cxnLst/>
              <a:rect l="l" t="t" r="r" b="b"/>
              <a:pathLst>
                <a:path w="24344" h="42290" extrusionOk="0">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16"/>
            <p:cNvSpPr/>
            <p:nvPr/>
          </p:nvSpPr>
          <p:spPr>
            <a:xfrm rot="-1798898">
              <a:off x="7092283" y="2424967"/>
              <a:ext cx="9134" cy="15868"/>
            </a:xfrm>
            <a:custGeom>
              <a:avLst/>
              <a:gdLst/>
              <a:ahLst/>
              <a:cxnLst/>
              <a:rect l="l" t="t" r="r" b="b"/>
              <a:pathLst>
                <a:path w="24344" h="42290" extrusionOk="0">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16"/>
            <p:cNvSpPr/>
            <p:nvPr/>
          </p:nvSpPr>
          <p:spPr>
            <a:xfrm>
              <a:off x="7066445" y="2439547"/>
              <a:ext cx="31881" cy="22328"/>
            </a:xfrm>
            <a:custGeom>
              <a:avLst/>
              <a:gdLst/>
              <a:ahLst/>
              <a:cxnLst/>
              <a:rect l="l" t="t" r="r" b="b"/>
              <a:pathLst>
                <a:path w="85015" h="59542" extrusionOk="0">
                  <a:moveTo>
                    <a:pt x="0" y="0"/>
                  </a:moveTo>
                  <a:cubicBezTo>
                    <a:pt x="0" y="0"/>
                    <a:pt x="13694" y="37528"/>
                    <a:pt x="41272" y="53435"/>
                  </a:cubicBezTo>
                  <a:cubicBezTo>
                    <a:pt x="68849" y="69342"/>
                    <a:pt x="85015" y="49149"/>
                    <a:pt x="85015" y="4914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16"/>
            <p:cNvSpPr/>
            <p:nvPr/>
          </p:nvSpPr>
          <p:spPr>
            <a:xfrm>
              <a:off x="7016984" y="2605070"/>
              <a:ext cx="22181" cy="70080"/>
            </a:xfrm>
            <a:custGeom>
              <a:avLst/>
              <a:gdLst/>
              <a:ahLst/>
              <a:cxnLst/>
              <a:rect l="l" t="t" r="r" b="b"/>
              <a:pathLst>
                <a:path w="59149" h="186880" extrusionOk="0">
                  <a:moveTo>
                    <a:pt x="0" y="152591"/>
                  </a:moveTo>
                  <a:lnTo>
                    <a:pt x="59149" y="186881"/>
                  </a:lnTo>
                  <a:lnTo>
                    <a:pt x="59149" y="34195"/>
                  </a:lnTo>
                  <a:lnTo>
                    <a:pt x="0" y="0"/>
                  </a:lnTo>
                  <a:lnTo>
                    <a:pt x="0" y="152591"/>
                  </a:lnTo>
                  <a:close/>
                </a:path>
              </a:pathLst>
            </a:custGeom>
            <a:solidFill>
              <a:srgbClr val="1155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16"/>
            <p:cNvSpPr/>
            <p:nvPr/>
          </p:nvSpPr>
          <p:spPr>
            <a:xfrm>
              <a:off x="7016984" y="2594731"/>
              <a:ext cx="41045" cy="23253"/>
            </a:xfrm>
            <a:custGeom>
              <a:avLst/>
              <a:gdLst/>
              <a:ahLst/>
              <a:cxnLst/>
              <a:rect l="l" t="t" r="r" b="b"/>
              <a:pathLst>
                <a:path w="109454" h="62007" extrusionOk="0">
                  <a:moveTo>
                    <a:pt x="59149" y="62008"/>
                  </a:moveTo>
                  <a:lnTo>
                    <a:pt x="0" y="27718"/>
                  </a:lnTo>
                  <a:lnTo>
                    <a:pt x="47928" y="0"/>
                  </a:lnTo>
                  <a:lnTo>
                    <a:pt x="109455" y="34480"/>
                  </a:lnTo>
                  <a:lnTo>
                    <a:pt x="59149" y="62008"/>
                  </a:lnTo>
                  <a:close/>
                </a:path>
              </a:pathLst>
            </a:custGeom>
            <a:solidFill>
              <a:srgbClr val="3C78D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16"/>
            <p:cNvSpPr/>
            <p:nvPr/>
          </p:nvSpPr>
          <p:spPr>
            <a:xfrm>
              <a:off x="7057740" y="2595705"/>
              <a:ext cx="65605" cy="105819"/>
            </a:xfrm>
            <a:custGeom>
              <a:avLst/>
              <a:gdLst/>
              <a:ahLst/>
              <a:cxnLst/>
              <a:rect l="l" t="t" r="r" b="b"/>
              <a:pathLst>
                <a:path w="174947" h="282184" extrusionOk="0">
                  <a:moveTo>
                    <a:pt x="174880" y="168275"/>
                  </a:moveTo>
                  <a:cubicBezTo>
                    <a:pt x="174376" y="153645"/>
                    <a:pt x="166502" y="140272"/>
                    <a:pt x="153959" y="132747"/>
                  </a:cubicBezTo>
                  <a:lnTo>
                    <a:pt x="84635" y="92646"/>
                  </a:lnTo>
                  <a:lnTo>
                    <a:pt x="95666" y="40545"/>
                  </a:lnTo>
                  <a:lnTo>
                    <a:pt x="95666" y="36639"/>
                  </a:lnTo>
                  <a:cubicBezTo>
                    <a:pt x="95704" y="31096"/>
                    <a:pt x="94933" y="25581"/>
                    <a:pt x="93383" y="20256"/>
                  </a:cubicBezTo>
                  <a:cubicBezTo>
                    <a:pt x="91291" y="13398"/>
                    <a:pt x="83874" y="-2889"/>
                    <a:pt x="79119" y="445"/>
                  </a:cubicBezTo>
                  <a:lnTo>
                    <a:pt x="6562" y="42450"/>
                  </a:lnTo>
                  <a:cubicBezTo>
                    <a:pt x="2187" y="43688"/>
                    <a:pt x="0" y="48736"/>
                    <a:pt x="0" y="56356"/>
                  </a:cubicBezTo>
                  <a:lnTo>
                    <a:pt x="0" y="184087"/>
                  </a:lnTo>
                  <a:cubicBezTo>
                    <a:pt x="903" y="199546"/>
                    <a:pt x="9053" y="213671"/>
                    <a:pt x="21967" y="222187"/>
                  </a:cubicBezTo>
                  <a:lnTo>
                    <a:pt x="120961" y="279337"/>
                  </a:lnTo>
                  <a:cubicBezTo>
                    <a:pt x="129710" y="284385"/>
                    <a:pt x="137412" y="282480"/>
                    <a:pt x="140741" y="275527"/>
                  </a:cubicBezTo>
                  <a:lnTo>
                    <a:pt x="173739" y="204280"/>
                  </a:lnTo>
                  <a:cubicBezTo>
                    <a:pt x="174728" y="201632"/>
                    <a:pt x="175118" y="198803"/>
                    <a:pt x="174880" y="19599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16"/>
            <p:cNvSpPr/>
            <p:nvPr/>
          </p:nvSpPr>
          <p:spPr>
            <a:xfrm>
              <a:off x="7095932" y="2684289"/>
              <a:ext cx="13087" cy="23860"/>
            </a:xfrm>
            <a:custGeom>
              <a:avLst/>
              <a:gdLst/>
              <a:ahLst/>
              <a:cxnLst/>
              <a:rect l="l" t="t" r="r" b="b"/>
              <a:pathLst>
                <a:path w="34899" h="63627" extrusionOk="0">
                  <a:moveTo>
                    <a:pt x="0" y="63627"/>
                  </a:moveTo>
                  <a:lnTo>
                    <a:pt x="34900" y="43148"/>
                  </a:lnTo>
                  <a:lnTo>
                    <a:pt x="3138" y="0"/>
                  </a:lnTo>
                  <a:lnTo>
                    <a:pt x="0" y="63627"/>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16"/>
            <p:cNvSpPr/>
            <p:nvPr/>
          </p:nvSpPr>
          <p:spPr>
            <a:xfrm>
              <a:off x="7045282" y="2602986"/>
              <a:ext cx="65605" cy="105693"/>
            </a:xfrm>
            <a:custGeom>
              <a:avLst/>
              <a:gdLst/>
              <a:ahLst/>
              <a:cxnLst/>
              <a:rect l="l" t="t" r="r" b="b"/>
              <a:pathLst>
                <a:path w="174947" h="281849" extrusionOk="0">
                  <a:moveTo>
                    <a:pt x="174880" y="168254"/>
                  </a:moveTo>
                  <a:cubicBezTo>
                    <a:pt x="174319" y="153642"/>
                    <a:pt x="166464" y="140288"/>
                    <a:pt x="153959" y="132725"/>
                  </a:cubicBezTo>
                  <a:lnTo>
                    <a:pt x="84635" y="92720"/>
                  </a:lnTo>
                  <a:lnTo>
                    <a:pt x="95666" y="40523"/>
                  </a:lnTo>
                  <a:lnTo>
                    <a:pt x="95666" y="36713"/>
                  </a:lnTo>
                  <a:cubicBezTo>
                    <a:pt x="95704" y="31141"/>
                    <a:pt x="94933" y="25588"/>
                    <a:pt x="93383" y="20235"/>
                  </a:cubicBezTo>
                  <a:cubicBezTo>
                    <a:pt x="91291" y="13377"/>
                    <a:pt x="83874" y="-2815"/>
                    <a:pt x="79119" y="423"/>
                  </a:cubicBezTo>
                  <a:lnTo>
                    <a:pt x="6562" y="42429"/>
                  </a:lnTo>
                  <a:cubicBezTo>
                    <a:pt x="2187" y="43667"/>
                    <a:pt x="0" y="48810"/>
                    <a:pt x="0" y="56430"/>
                  </a:cubicBezTo>
                  <a:lnTo>
                    <a:pt x="0" y="183684"/>
                  </a:lnTo>
                  <a:cubicBezTo>
                    <a:pt x="875" y="199153"/>
                    <a:pt x="9025" y="213288"/>
                    <a:pt x="21967" y="221784"/>
                  </a:cubicBezTo>
                  <a:lnTo>
                    <a:pt x="120961" y="278934"/>
                  </a:lnTo>
                  <a:cubicBezTo>
                    <a:pt x="129710" y="284078"/>
                    <a:pt x="137412" y="282173"/>
                    <a:pt x="140741" y="275124"/>
                  </a:cubicBezTo>
                  <a:lnTo>
                    <a:pt x="173739" y="203877"/>
                  </a:lnTo>
                  <a:cubicBezTo>
                    <a:pt x="174728" y="201229"/>
                    <a:pt x="175118" y="198400"/>
                    <a:pt x="174880" y="195590"/>
                  </a:cubicBezTo>
                  <a:close/>
                </a:path>
              </a:pathLst>
            </a:custGeom>
            <a:solidFill>
              <a:srgbClr val="EFBD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53815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s-MX" dirty="0" smtClean="0"/>
              <a:t>PROVEDORES DE DATOS</a:t>
            </a:r>
            <a:endParaRPr dirty="0"/>
          </a:p>
        </p:txBody>
      </p:sp>
      <p:sp>
        <p:nvSpPr>
          <p:cNvPr id="344" name="Google Shape;344;p13"/>
          <p:cNvSpPr txBox="1">
            <a:spLocks noGrp="1"/>
          </p:cNvSpPr>
          <p:nvPr>
            <p:ph type="body" idx="2"/>
          </p:nvPr>
        </p:nvSpPr>
        <p:spPr>
          <a:xfrm>
            <a:off x="4626793" y="1923800"/>
            <a:ext cx="4136208" cy="2962524"/>
          </a:xfrm>
          <a:prstGeom prst="rect">
            <a:avLst/>
          </a:prstGeom>
        </p:spPr>
        <p:txBody>
          <a:bodyPr spcFirstLastPara="1" wrap="square" lIns="0" tIns="0" rIns="0" bIns="0" anchor="t" anchorCtr="0">
            <a:noAutofit/>
          </a:bodyPr>
          <a:lstStyle/>
          <a:p>
            <a:pPr marL="114300" lvl="0" indent="0" algn="just">
              <a:buNone/>
            </a:pPr>
            <a:r>
              <a:rPr lang="es-MX" dirty="0"/>
              <a:t>Actos como conducir o caminar con un dispositivo capaz de </a:t>
            </a:r>
            <a:r>
              <a:rPr lang="es-MX" dirty="0" err="1"/>
              <a:t>geoposicionar</a:t>
            </a:r>
            <a:r>
              <a:rPr lang="es-MX" dirty="0"/>
              <a:t> a su usuario, pagar con una tarjeta de crédito o ver una serie online, generan información susceptible de ser explotada. Enviar correos electrónicos, interactuar en las redes sociales o, simplemente, utilizar motores de búsqueda, también genera datos.</a:t>
            </a:r>
          </a:p>
          <a:p>
            <a:pPr marL="0" lvl="0" indent="0" algn="l" rtl="0">
              <a:spcBef>
                <a:spcPts val="600"/>
              </a:spcBef>
              <a:spcAft>
                <a:spcPts val="0"/>
              </a:spcAft>
              <a:buClr>
                <a:schemeClr val="dk1"/>
              </a:buClr>
              <a:buSzPts val="1100"/>
              <a:buFont typeface="Arial"/>
              <a:buNone/>
            </a:pPr>
            <a:endParaRPr sz="1200" b="1" dirty="0"/>
          </a:p>
        </p:txBody>
      </p:sp>
      <p:sp>
        <p:nvSpPr>
          <p:cNvPr id="345" name="Google Shape;345;p13"/>
          <p:cNvSpPr txBox="1">
            <a:spLocks noGrp="1"/>
          </p:cNvSpPr>
          <p:nvPr>
            <p:ph type="body" idx="1"/>
          </p:nvPr>
        </p:nvSpPr>
        <p:spPr>
          <a:xfrm>
            <a:off x="457199" y="1919549"/>
            <a:ext cx="3826670" cy="2966775"/>
          </a:xfrm>
          <a:prstGeom prst="rect">
            <a:avLst/>
          </a:prstGeom>
        </p:spPr>
        <p:txBody>
          <a:bodyPr spcFirstLastPara="1" wrap="square" lIns="0" tIns="0" rIns="0" bIns="0" anchor="t" anchorCtr="0">
            <a:noAutofit/>
          </a:bodyPr>
          <a:lstStyle/>
          <a:p>
            <a:pPr marL="0" lvl="0" indent="0" algn="just">
              <a:buClr>
                <a:schemeClr val="dk1"/>
              </a:buClr>
              <a:buSzPts val="1100"/>
              <a:buNone/>
            </a:pPr>
            <a:r>
              <a:rPr lang="es-MX" dirty="0"/>
              <a:t>Con la generalización de las Tecnologías de la Información ha aparecido una nueva dimensión en la que contemplar a las personas. Si antes podían ser vistas como ciudadanos, contribuyentes o consumidores (entre otras visiones), las TI permiten contemplar a las personas como proveedores de datos.</a:t>
            </a:r>
            <a:endParaRPr sz="2800" dirty="0"/>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8</a:t>
            </a:fld>
            <a:endParaRPr/>
          </a:p>
        </p:txBody>
      </p:sp>
      <p:grpSp>
        <p:nvGrpSpPr>
          <p:cNvPr id="37" name="Google Shape;3518;p38"/>
          <p:cNvGrpSpPr/>
          <p:nvPr/>
        </p:nvGrpSpPr>
        <p:grpSpPr>
          <a:xfrm>
            <a:off x="7303326" y="137010"/>
            <a:ext cx="1459675" cy="1782539"/>
            <a:chOff x="2473900" y="225896"/>
            <a:chExt cx="3899746" cy="4762328"/>
          </a:xfrm>
        </p:grpSpPr>
        <p:sp>
          <p:nvSpPr>
            <p:cNvPr id="38" name="Google Shape;3519;p38"/>
            <p:cNvSpPr/>
            <p:nvPr/>
          </p:nvSpPr>
          <p:spPr>
            <a:xfrm>
              <a:off x="3961606" y="3558431"/>
              <a:ext cx="1029717" cy="605511"/>
            </a:xfrm>
            <a:custGeom>
              <a:avLst/>
              <a:gdLst/>
              <a:ahLst/>
              <a:cxnLst/>
              <a:rect l="l" t="t" r="r" b="b"/>
              <a:pathLst>
                <a:path w="1029717" h="605511" extrusionOk="0">
                  <a:moveTo>
                    <a:pt x="850397" y="593403"/>
                  </a:moveTo>
                  <a:lnTo>
                    <a:pt x="15367" y="111819"/>
                  </a:lnTo>
                  <a:cubicBezTo>
                    <a:pt x="618" y="103218"/>
                    <a:pt x="-4384" y="84273"/>
                    <a:pt x="4193" y="69490"/>
                  </a:cubicBezTo>
                  <a:cubicBezTo>
                    <a:pt x="7132" y="64442"/>
                    <a:pt x="11430" y="60327"/>
                    <a:pt x="16603" y="57622"/>
                  </a:cubicBezTo>
                  <a:lnTo>
                    <a:pt x="121683" y="3425"/>
                  </a:lnTo>
                  <a:cubicBezTo>
                    <a:pt x="130993" y="-1366"/>
                    <a:pt x="142081" y="-1118"/>
                    <a:pt x="151163" y="4092"/>
                  </a:cubicBezTo>
                  <a:lnTo>
                    <a:pt x="1014246" y="501868"/>
                  </a:lnTo>
                  <a:cubicBezTo>
                    <a:pt x="1029005" y="510355"/>
                    <a:pt x="1034092" y="529214"/>
                    <a:pt x="1025619" y="543997"/>
                  </a:cubicBezTo>
                  <a:cubicBezTo>
                    <a:pt x="1022662" y="549150"/>
                    <a:pt x="1018287" y="553341"/>
                    <a:pt x="1013010" y="556065"/>
                  </a:cubicBezTo>
                  <a:lnTo>
                    <a:pt x="936934" y="595404"/>
                  </a:lnTo>
                  <a:cubicBezTo>
                    <a:pt x="909632" y="609558"/>
                    <a:pt x="877014" y="608805"/>
                    <a:pt x="850397" y="593403"/>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520;p38"/>
            <p:cNvSpPr/>
            <p:nvPr/>
          </p:nvSpPr>
          <p:spPr>
            <a:xfrm>
              <a:off x="4042969" y="1357120"/>
              <a:ext cx="929840" cy="2717164"/>
            </a:xfrm>
            <a:custGeom>
              <a:avLst/>
              <a:gdLst/>
              <a:ahLst/>
              <a:cxnLst/>
              <a:rect l="l" t="t" r="r" b="b"/>
              <a:pathLst>
                <a:path w="929840" h="2717164" extrusionOk="0">
                  <a:moveTo>
                    <a:pt x="820195" y="2704036"/>
                  </a:moveTo>
                  <a:lnTo>
                    <a:pt x="108694" y="2292556"/>
                  </a:lnTo>
                  <a:cubicBezTo>
                    <a:pt x="48403" y="2257695"/>
                    <a:pt x="0" y="2164254"/>
                    <a:pt x="0" y="2083768"/>
                  </a:cubicBezTo>
                  <a:lnTo>
                    <a:pt x="0" y="95710"/>
                  </a:lnTo>
                  <a:cubicBezTo>
                    <a:pt x="0" y="15224"/>
                    <a:pt x="48879" y="-21733"/>
                    <a:pt x="109169" y="13128"/>
                  </a:cubicBezTo>
                  <a:lnTo>
                    <a:pt x="820671" y="424608"/>
                  </a:lnTo>
                  <a:cubicBezTo>
                    <a:pt x="880961" y="459470"/>
                    <a:pt x="929840" y="552910"/>
                    <a:pt x="929840" y="633396"/>
                  </a:cubicBezTo>
                  <a:lnTo>
                    <a:pt x="929840" y="2621454"/>
                  </a:lnTo>
                  <a:cubicBezTo>
                    <a:pt x="929365" y="2701941"/>
                    <a:pt x="880486" y="2738897"/>
                    <a:pt x="820195" y="270403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3521;p38"/>
            <p:cNvSpPr/>
            <p:nvPr/>
          </p:nvSpPr>
          <p:spPr>
            <a:xfrm>
              <a:off x="4875432" y="3975622"/>
              <a:ext cx="56391" cy="121443"/>
            </a:xfrm>
            <a:custGeom>
              <a:avLst/>
              <a:gdLst/>
              <a:ahLst/>
              <a:cxnLst/>
              <a:rect l="l" t="t" r="r" b="b"/>
              <a:pathLst>
                <a:path w="56391" h="121443" extrusionOk="0">
                  <a:moveTo>
                    <a:pt x="0" y="121444"/>
                  </a:moveTo>
                  <a:lnTo>
                    <a:pt x="56391" y="92869"/>
                  </a:lnTo>
                  <a:lnTo>
                    <a:pt x="2282" y="0"/>
                  </a:lnTo>
                  <a:lnTo>
                    <a:pt x="0" y="121444"/>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3522;p38"/>
            <p:cNvSpPr/>
            <p:nvPr/>
          </p:nvSpPr>
          <p:spPr>
            <a:xfrm>
              <a:off x="4031462" y="1362819"/>
              <a:ext cx="51922" cy="76581"/>
            </a:xfrm>
            <a:custGeom>
              <a:avLst/>
              <a:gdLst/>
              <a:ahLst/>
              <a:cxnLst/>
              <a:rect l="l" t="t" r="r" b="b"/>
              <a:pathLst>
                <a:path w="51922" h="76581" extrusionOk="0">
                  <a:moveTo>
                    <a:pt x="0" y="27242"/>
                  </a:moveTo>
                  <a:lnTo>
                    <a:pt x="51922" y="0"/>
                  </a:lnTo>
                  <a:lnTo>
                    <a:pt x="41461" y="76581"/>
                  </a:lnTo>
                  <a:lnTo>
                    <a:pt x="0" y="2724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3523;p38"/>
            <p:cNvSpPr/>
            <p:nvPr/>
          </p:nvSpPr>
          <p:spPr>
            <a:xfrm>
              <a:off x="3997133" y="1379805"/>
              <a:ext cx="929842" cy="2717228"/>
            </a:xfrm>
            <a:custGeom>
              <a:avLst/>
              <a:gdLst/>
              <a:ahLst/>
              <a:cxnLst/>
              <a:rect l="l" t="t" r="r" b="b"/>
              <a:pathLst>
                <a:path w="929842" h="2717228" extrusionOk="0">
                  <a:moveTo>
                    <a:pt x="820671" y="2704116"/>
                  </a:moveTo>
                  <a:lnTo>
                    <a:pt x="109169" y="2292636"/>
                  </a:lnTo>
                  <a:cubicBezTo>
                    <a:pt x="48879" y="2257774"/>
                    <a:pt x="0" y="2164239"/>
                    <a:pt x="0" y="2083752"/>
                  </a:cubicBezTo>
                  <a:lnTo>
                    <a:pt x="0" y="95790"/>
                  </a:lnTo>
                  <a:cubicBezTo>
                    <a:pt x="0" y="15303"/>
                    <a:pt x="48879" y="-21749"/>
                    <a:pt x="109169" y="13113"/>
                  </a:cubicBezTo>
                  <a:lnTo>
                    <a:pt x="820671" y="424593"/>
                  </a:lnTo>
                  <a:cubicBezTo>
                    <a:pt x="880961" y="459454"/>
                    <a:pt x="929840" y="552990"/>
                    <a:pt x="929840" y="633476"/>
                  </a:cubicBezTo>
                  <a:lnTo>
                    <a:pt x="929840" y="2621439"/>
                  </a:lnTo>
                  <a:cubicBezTo>
                    <a:pt x="930221" y="2701925"/>
                    <a:pt x="880961" y="2738977"/>
                    <a:pt x="820671" y="2704116"/>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3524;p38"/>
            <p:cNvSpPr/>
            <p:nvPr/>
          </p:nvSpPr>
          <p:spPr>
            <a:xfrm>
              <a:off x="3989621" y="1384880"/>
              <a:ext cx="929745" cy="2717215"/>
            </a:xfrm>
            <a:custGeom>
              <a:avLst/>
              <a:gdLst/>
              <a:ahLst/>
              <a:cxnLst/>
              <a:rect l="l" t="t" r="r" b="b"/>
              <a:pathLst>
                <a:path w="929745" h="2717215" extrusionOk="0">
                  <a:moveTo>
                    <a:pt x="929745" y="633449"/>
                  </a:moveTo>
                  <a:lnTo>
                    <a:pt x="929745" y="2621412"/>
                  </a:lnTo>
                  <a:cubicBezTo>
                    <a:pt x="929745" y="2701994"/>
                    <a:pt x="880961" y="2738951"/>
                    <a:pt x="820671" y="2704089"/>
                  </a:cubicBezTo>
                  <a:lnTo>
                    <a:pt x="541567" y="2542736"/>
                  </a:lnTo>
                  <a:lnTo>
                    <a:pt x="454840" y="2492539"/>
                  </a:lnTo>
                  <a:lnTo>
                    <a:pt x="109074" y="2292514"/>
                  </a:lnTo>
                  <a:cubicBezTo>
                    <a:pt x="48784" y="2257653"/>
                    <a:pt x="0" y="2164212"/>
                    <a:pt x="0" y="2083631"/>
                  </a:cubicBezTo>
                  <a:lnTo>
                    <a:pt x="0" y="95763"/>
                  </a:lnTo>
                  <a:cubicBezTo>
                    <a:pt x="0" y="15182"/>
                    <a:pt x="48784" y="-21680"/>
                    <a:pt x="109074" y="13086"/>
                  </a:cubicBezTo>
                  <a:lnTo>
                    <a:pt x="820671" y="424566"/>
                  </a:lnTo>
                  <a:cubicBezTo>
                    <a:pt x="880676" y="459428"/>
                    <a:pt x="929745" y="552868"/>
                    <a:pt x="929745" y="633449"/>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3525;p38"/>
            <p:cNvSpPr/>
            <p:nvPr/>
          </p:nvSpPr>
          <p:spPr>
            <a:xfrm>
              <a:off x="4041162" y="1465160"/>
              <a:ext cx="826947" cy="2523815"/>
            </a:xfrm>
            <a:custGeom>
              <a:avLst/>
              <a:gdLst/>
              <a:ahLst/>
              <a:cxnLst/>
              <a:rect l="l" t="t" r="r" b="b"/>
              <a:pathLst>
                <a:path w="826947" h="2523815" extrusionOk="0">
                  <a:moveTo>
                    <a:pt x="826947" y="532977"/>
                  </a:moveTo>
                  <a:lnTo>
                    <a:pt x="826947" y="2469219"/>
                  </a:lnTo>
                  <a:cubicBezTo>
                    <a:pt x="826947" y="2517987"/>
                    <a:pt x="792808" y="2537799"/>
                    <a:pt x="750871" y="2513319"/>
                  </a:cubicBezTo>
                  <a:lnTo>
                    <a:pt x="528444" y="2384732"/>
                  </a:lnTo>
                  <a:lnTo>
                    <a:pt x="508759" y="2373397"/>
                  </a:lnTo>
                  <a:lnTo>
                    <a:pt x="502197" y="2369492"/>
                  </a:lnTo>
                  <a:lnTo>
                    <a:pt x="453889" y="2341965"/>
                  </a:lnTo>
                  <a:lnTo>
                    <a:pt x="314670" y="2261669"/>
                  </a:lnTo>
                  <a:lnTo>
                    <a:pt x="314670" y="2261669"/>
                  </a:lnTo>
                  <a:lnTo>
                    <a:pt x="256947" y="2228332"/>
                  </a:lnTo>
                  <a:lnTo>
                    <a:pt x="233744" y="2214901"/>
                  </a:lnTo>
                  <a:lnTo>
                    <a:pt x="76076" y="2123747"/>
                  </a:lnTo>
                  <a:cubicBezTo>
                    <a:pt x="33949" y="2099363"/>
                    <a:pt x="0" y="2040022"/>
                    <a:pt x="0" y="1991159"/>
                  </a:cubicBezTo>
                  <a:lnTo>
                    <a:pt x="0" y="54631"/>
                  </a:lnTo>
                  <a:cubicBezTo>
                    <a:pt x="0" y="5863"/>
                    <a:pt x="34139" y="-13949"/>
                    <a:pt x="76076" y="10435"/>
                  </a:cubicBezTo>
                  <a:lnTo>
                    <a:pt x="353659" y="171122"/>
                  </a:lnTo>
                  <a:lnTo>
                    <a:pt x="353659" y="171884"/>
                  </a:lnTo>
                  <a:cubicBezTo>
                    <a:pt x="355979" y="213822"/>
                    <a:pt x="378127" y="252141"/>
                    <a:pt x="413283" y="275040"/>
                  </a:cubicBezTo>
                  <a:cubicBezTo>
                    <a:pt x="446186" y="294090"/>
                    <a:pt x="472813" y="278564"/>
                    <a:pt x="472813" y="240654"/>
                  </a:cubicBezTo>
                  <a:cubicBezTo>
                    <a:pt x="472813" y="240654"/>
                    <a:pt x="472813" y="240083"/>
                    <a:pt x="472813" y="239797"/>
                  </a:cubicBezTo>
                  <a:lnTo>
                    <a:pt x="750681" y="400484"/>
                  </a:lnTo>
                  <a:cubicBezTo>
                    <a:pt x="792808" y="424868"/>
                    <a:pt x="826947" y="484590"/>
                    <a:pt x="826947" y="53297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3526;p38"/>
            <p:cNvSpPr/>
            <p:nvPr/>
          </p:nvSpPr>
          <p:spPr>
            <a:xfrm rot="-1790023">
              <a:off x="4443891" y="1666407"/>
              <a:ext cx="37024" cy="64039"/>
            </a:xfrm>
            <a:custGeom>
              <a:avLst/>
              <a:gdLst/>
              <a:ahLst/>
              <a:cxnLst/>
              <a:rect l="l" t="t" r="r" b="b"/>
              <a:pathLst>
                <a:path w="37023" h="64037" extrusionOk="0">
                  <a:moveTo>
                    <a:pt x="37025" y="32019"/>
                  </a:moveTo>
                  <a:cubicBezTo>
                    <a:pt x="37025" y="49703"/>
                    <a:pt x="28737" y="64038"/>
                    <a:pt x="18513" y="64038"/>
                  </a:cubicBezTo>
                  <a:cubicBezTo>
                    <a:pt x="8289" y="64038"/>
                    <a:pt x="1" y="49703"/>
                    <a:pt x="1" y="32019"/>
                  </a:cubicBezTo>
                  <a:cubicBezTo>
                    <a:pt x="1" y="14336"/>
                    <a:pt x="8289" y="1"/>
                    <a:pt x="18513" y="1"/>
                  </a:cubicBezTo>
                  <a:cubicBezTo>
                    <a:pt x="28737" y="1"/>
                    <a:pt x="37025" y="14336"/>
                    <a:pt x="37025" y="3201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3527;p38"/>
            <p:cNvSpPr/>
            <p:nvPr/>
          </p:nvSpPr>
          <p:spPr>
            <a:xfrm>
              <a:off x="4445031" y="1680263"/>
              <a:ext cx="19019" cy="24476"/>
            </a:xfrm>
            <a:custGeom>
              <a:avLst/>
              <a:gdLst/>
              <a:ahLst/>
              <a:cxnLst/>
              <a:rect l="l" t="t" r="r" b="b"/>
              <a:pathLst>
                <a:path w="19019" h="24476" extrusionOk="0">
                  <a:moveTo>
                    <a:pt x="9510" y="23170"/>
                  </a:moveTo>
                  <a:cubicBezTo>
                    <a:pt x="3927" y="19532"/>
                    <a:pt x="399" y="13445"/>
                    <a:pt x="0" y="6787"/>
                  </a:cubicBezTo>
                  <a:cubicBezTo>
                    <a:pt x="0" y="691"/>
                    <a:pt x="4279" y="-1690"/>
                    <a:pt x="9510" y="1263"/>
                  </a:cubicBezTo>
                  <a:cubicBezTo>
                    <a:pt x="15130" y="4911"/>
                    <a:pt x="18667" y="11035"/>
                    <a:pt x="19019" y="17741"/>
                  </a:cubicBezTo>
                  <a:cubicBezTo>
                    <a:pt x="18924" y="23742"/>
                    <a:pt x="14740" y="26218"/>
                    <a:pt x="9510" y="23170"/>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3528;p38"/>
            <p:cNvSpPr/>
            <p:nvPr/>
          </p:nvSpPr>
          <p:spPr>
            <a:xfrm>
              <a:off x="4937719" y="2165784"/>
              <a:ext cx="21015" cy="115427"/>
            </a:xfrm>
            <a:custGeom>
              <a:avLst/>
              <a:gdLst/>
              <a:ahLst/>
              <a:cxnLst/>
              <a:rect l="l" t="t" r="r" b="b"/>
              <a:pathLst>
                <a:path w="21015" h="115427" extrusionOk="0">
                  <a:moveTo>
                    <a:pt x="10556" y="114102"/>
                  </a:moveTo>
                  <a:lnTo>
                    <a:pt x="10556" y="114102"/>
                  </a:lnTo>
                  <a:cubicBezTo>
                    <a:pt x="4755" y="117531"/>
                    <a:pt x="0" y="114102"/>
                    <a:pt x="0" y="106196"/>
                  </a:cubicBezTo>
                  <a:lnTo>
                    <a:pt x="0" y="21423"/>
                  </a:lnTo>
                  <a:cubicBezTo>
                    <a:pt x="124" y="13422"/>
                    <a:pt x="4042" y="5964"/>
                    <a:pt x="10556" y="1326"/>
                  </a:cubicBezTo>
                  <a:lnTo>
                    <a:pt x="10556" y="1326"/>
                  </a:lnTo>
                  <a:cubicBezTo>
                    <a:pt x="16356" y="-2103"/>
                    <a:pt x="21016" y="1326"/>
                    <a:pt x="21016" y="9231"/>
                  </a:cubicBezTo>
                  <a:lnTo>
                    <a:pt x="21016" y="94004"/>
                  </a:lnTo>
                  <a:cubicBezTo>
                    <a:pt x="20930" y="101986"/>
                    <a:pt x="17041" y="109453"/>
                    <a:pt x="10556" y="114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3529;p38"/>
            <p:cNvSpPr/>
            <p:nvPr/>
          </p:nvSpPr>
          <p:spPr>
            <a:xfrm>
              <a:off x="4937719" y="2304659"/>
              <a:ext cx="21015" cy="115427"/>
            </a:xfrm>
            <a:custGeom>
              <a:avLst/>
              <a:gdLst/>
              <a:ahLst/>
              <a:cxnLst/>
              <a:rect l="l" t="t" r="r" b="b"/>
              <a:pathLst>
                <a:path w="21015" h="115427" extrusionOk="0">
                  <a:moveTo>
                    <a:pt x="10556" y="114102"/>
                  </a:moveTo>
                  <a:lnTo>
                    <a:pt x="10556" y="114102"/>
                  </a:lnTo>
                  <a:cubicBezTo>
                    <a:pt x="4755" y="117531"/>
                    <a:pt x="0" y="114102"/>
                    <a:pt x="0" y="106196"/>
                  </a:cubicBezTo>
                  <a:lnTo>
                    <a:pt x="0" y="21423"/>
                  </a:lnTo>
                  <a:cubicBezTo>
                    <a:pt x="124" y="13423"/>
                    <a:pt x="4042" y="5964"/>
                    <a:pt x="10556" y="1326"/>
                  </a:cubicBezTo>
                  <a:lnTo>
                    <a:pt x="10556" y="1326"/>
                  </a:lnTo>
                  <a:cubicBezTo>
                    <a:pt x="16356" y="-2103"/>
                    <a:pt x="21016" y="1326"/>
                    <a:pt x="21016" y="9232"/>
                  </a:cubicBezTo>
                  <a:lnTo>
                    <a:pt x="21016" y="94004"/>
                  </a:lnTo>
                  <a:cubicBezTo>
                    <a:pt x="20930" y="101986"/>
                    <a:pt x="17041" y="109454"/>
                    <a:pt x="10556" y="114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3530;p38"/>
            <p:cNvSpPr/>
            <p:nvPr/>
          </p:nvSpPr>
          <p:spPr>
            <a:xfrm>
              <a:off x="4126748" y="1626823"/>
              <a:ext cx="636661" cy="579135"/>
            </a:xfrm>
            <a:custGeom>
              <a:avLst/>
              <a:gdLst/>
              <a:ahLst/>
              <a:cxnLst/>
              <a:rect l="l" t="t" r="r" b="b"/>
              <a:pathLst>
                <a:path w="636661" h="579135" extrusionOk="0">
                  <a:moveTo>
                    <a:pt x="607277" y="575624"/>
                  </a:moveTo>
                  <a:lnTo>
                    <a:pt x="29384" y="241392"/>
                  </a:lnTo>
                  <a:cubicBezTo>
                    <a:pt x="11231" y="228400"/>
                    <a:pt x="323" y="207540"/>
                    <a:pt x="0" y="185195"/>
                  </a:cubicBezTo>
                  <a:lnTo>
                    <a:pt x="0" y="25746"/>
                  </a:lnTo>
                  <a:cubicBezTo>
                    <a:pt x="0" y="4124"/>
                    <a:pt x="13123" y="-5877"/>
                    <a:pt x="29384" y="3553"/>
                  </a:cubicBezTo>
                  <a:lnTo>
                    <a:pt x="607277" y="337690"/>
                  </a:lnTo>
                  <a:cubicBezTo>
                    <a:pt x="625403" y="350749"/>
                    <a:pt x="636301" y="371618"/>
                    <a:pt x="636662" y="393983"/>
                  </a:cubicBezTo>
                  <a:lnTo>
                    <a:pt x="636662" y="553336"/>
                  </a:lnTo>
                  <a:cubicBezTo>
                    <a:pt x="636662" y="575053"/>
                    <a:pt x="623444" y="584959"/>
                    <a:pt x="607277" y="57562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3531;p38"/>
            <p:cNvSpPr/>
            <p:nvPr/>
          </p:nvSpPr>
          <p:spPr>
            <a:xfrm>
              <a:off x="4126748" y="1794587"/>
              <a:ext cx="81591" cy="147256"/>
            </a:xfrm>
            <a:custGeom>
              <a:avLst/>
              <a:gdLst/>
              <a:ahLst/>
              <a:cxnLst/>
              <a:rect l="l" t="t" r="r" b="b"/>
              <a:pathLst>
                <a:path w="81591" h="147256" extrusionOk="0">
                  <a:moveTo>
                    <a:pt x="0" y="0"/>
                  </a:moveTo>
                  <a:lnTo>
                    <a:pt x="0" y="147256"/>
                  </a:lnTo>
                  <a:lnTo>
                    <a:pt x="81592" y="103822"/>
                  </a:lnTo>
                  <a:lnTo>
                    <a:pt x="0" y="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3532;p38"/>
            <p:cNvSpPr/>
            <p:nvPr/>
          </p:nvSpPr>
          <p:spPr>
            <a:xfrm>
              <a:off x="4244285" y="1743629"/>
              <a:ext cx="435820" cy="297370"/>
            </a:xfrm>
            <a:custGeom>
              <a:avLst/>
              <a:gdLst/>
              <a:ahLst/>
              <a:cxnLst/>
              <a:rect l="l" t="t" r="r" b="b"/>
              <a:pathLst>
                <a:path w="435820" h="297370" extrusionOk="0">
                  <a:moveTo>
                    <a:pt x="435821" y="297371"/>
                  </a:moveTo>
                  <a:lnTo>
                    <a:pt x="0" y="45339"/>
                  </a:lnTo>
                  <a:lnTo>
                    <a:pt x="0" y="0"/>
                  </a:lnTo>
                  <a:lnTo>
                    <a:pt x="435821" y="252032"/>
                  </a:lnTo>
                  <a:lnTo>
                    <a:pt x="435821" y="297371"/>
                  </a:ln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3533;p38"/>
            <p:cNvSpPr/>
            <p:nvPr/>
          </p:nvSpPr>
          <p:spPr>
            <a:xfrm>
              <a:off x="4244285" y="1811637"/>
              <a:ext cx="215485" cy="169925"/>
            </a:xfrm>
            <a:custGeom>
              <a:avLst/>
              <a:gdLst/>
              <a:ahLst/>
              <a:cxnLst/>
              <a:rect l="l" t="t" r="r" b="b"/>
              <a:pathLst>
                <a:path w="215485" h="169925" extrusionOk="0">
                  <a:moveTo>
                    <a:pt x="215486" y="169926"/>
                  </a:moveTo>
                  <a:lnTo>
                    <a:pt x="0" y="45244"/>
                  </a:lnTo>
                  <a:lnTo>
                    <a:pt x="0" y="0"/>
                  </a:lnTo>
                  <a:lnTo>
                    <a:pt x="215486" y="124587"/>
                  </a:lnTo>
                  <a:lnTo>
                    <a:pt x="215486" y="169926"/>
                  </a:ln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3534;p38"/>
            <p:cNvSpPr/>
            <p:nvPr/>
          </p:nvSpPr>
          <p:spPr>
            <a:xfrm>
              <a:off x="4126748" y="2516077"/>
              <a:ext cx="479945" cy="412011"/>
            </a:xfrm>
            <a:custGeom>
              <a:avLst/>
              <a:gdLst/>
              <a:ahLst/>
              <a:cxnLst/>
              <a:rect l="l" t="t" r="r" b="b"/>
              <a:pathLst>
                <a:path w="479945" h="412011" extrusionOk="0">
                  <a:moveTo>
                    <a:pt x="450561" y="408461"/>
                  </a:moveTo>
                  <a:lnTo>
                    <a:pt x="29384" y="164906"/>
                  </a:lnTo>
                  <a:cubicBezTo>
                    <a:pt x="11231" y="151914"/>
                    <a:pt x="323" y="131054"/>
                    <a:pt x="0" y="108709"/>
                  </a:cubicBezTo>
                  <a:lnTo>
                    <a:pt x="0" y="25746"/>
                  </a:lnTo>
                  <a:cubicBezTo>
                    <a:pt x="0" y="4124"/>
                    <a:pt x="13123" y="-5877"/>
                    <a:pt x="29384" y="3553"/>
                  </a:cubicBezTo>
                  <a:lnTo>
                    <a:pt x="450561" y="247107"/>
                  </a:lnTo>
                  <a:cubicBezTo>
                    <a:pt x="468686" y="260128"/>
                    <a:pt x="479584" y="280968"/>
                    <a:pt x="479945" y="303304"/>
                  </a:cubicBezTo>
                  <a:lnTo>
                    <a:pt x="479945" y="386172"/>
                  </a:lnTo>
                  <a:cubicBezTo>
                    <a:pt x="479945" y="407889"/>
                    <a:pt x="466727" y="417890"/>
                    <a:pt x="450561" y="40846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3535;p38"/>
            <p:cNvSpPr/>
            <p:nvPr/>
          </p:nvSpPr>
          <p:spPr>
            <a:xfrm>
              <a:off x="4126748" y="2604593"/>
              <a:ext cx="81591" cy="147256"/>
            </a:xfrm>
            <a:custGeom>
              <a:avLst/>
              <a:gdLst/>
              <a:ahLst/>
              <a:cxnLst/>
              <a:rect l="l" t="t" r="r" b="b"/>
              <a:pathLst>
                <a:path w="81591" h="147256" extrusionOk="0">
                  <a:moveTo>
                    <a:pt x="0" y="0"/>
                  </a:moveTo>
                  <a:lnTo>
                    <a:pt x="0" y="147256"/>
                  </a:lnTo>
                  <a:lnTo>
                    <a:pt x="81592" y="103822"/>
                  </a:lnTo>
                  <a:lnTo>
                    <a:pt x="0" y="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3536;p38"/>
            <p:cNvSpPr/>
            <p:nvPr/>
          </p:nvSpPr>
          <p:spPr>
            <a:xfrm>
              <a:off x="4215377" y="2616119"/>
              <a:ext cx="328553" cy="235362"/>
            </a:xfrm>
            <a:custGeom>
              <a:avLst/>
              <a:gdLst/>
              <a:ahLst/>
              <a:cxnLst/>
              <a:rect l="l" t="t" r="r" b="b"/>
              <a:pathLst>
                <a:path w="328553" h="235362" extrusionOk="0">
                  <a:moveTo>
                    <a:pt x="328554" y="235363"/>
                  </a:moveTo>
                  <a:lnTo>
                    <a:pt x="0" y="45339"/>
                  </a:lnTo>
                  <a:lnTo>
                    <a:pt x="0" y="0"/>
                  </a:lnTo>
                  <a:lnTo>
                    <a:pt x="328554" y="190024"/>
                  </a:lnTo>
                  <a:lnTo>
                    <a:pt x="328554" y="235363"/>
                  </a:ln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3537;p38"/>
            <p:cNvSpPr/>
            <p:nvPr/>
          </p:nvSpPr>
          <p:spPr>
            <a:xfrm>
              <a:off x="4331202" y="2188583"/>
              <a:ext cx="432207" cy="461037"/>
            </a:xfrm>
            <a:custGeom>
              <a:avLst/>
              <a:gdLst/>
              <a:ahLst/>
              <a:cxnLst/>
              <a:rect l="l" t="t" r="r" b="b"/>
              <a:pathLst>
                <a:path w="432207" h="461037" extrusionOk="0">
                  <a:moveTo>
                    <a:pt x="29384" y="241512"/>
                  </a:moveTo>
                  <a:lnTo>
                    <a:pt x="402823" y="457444"/>
                  </a:lnTo>
                  <a:cubicBezTo>
                    <a:pt x="418989" y="466969"/>
                    <a:pt x="432207" y="456873"/>
                    <a:pt x="432207" y="435251"/>
                  </a:cubicBezTo>
                  <a:lnTo>
                    <a:pt x="432207" y="275517"/>
                  </a:lnTo>
                  <a:cubicBezTo>
                    <a:pt x="431856" y="253180"/>
                    <a:pt x="420958" y="232330"/>
                    <a:pt x="402823" y="219319"/>
                  </a:cubicBezTo>
                  <a:lnTo>
                    <a:pt x="29384" y="3578"/>
                  </a:lnTo>
                  <a:cubicBezTo>
                    <a:pt x="13123" y="-5947"/>
                    <a:pt x="0" y="4245"/>
                    <a:pt x="0" y="25866"/>
                  </a:cubicBezTo>
                  <a:lnTo>
                    <a:pt x="0" y="185315"/>
                  </a:lnTo>
                  <a:cubicBezTo>
                    <a:pt x="352" y="207651"/>
                    <a:pt x="11250" y="228501"/>
                    <a:pt x="29384" y="24151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3538;p38"/>
            <p:cNvSpPr/>
            <p:nvPr/>
          </p:nvSpPr>
          <p:spPr>
            <a:xfrm>
              <a:off x="4681723" y="2606403"/>
              <a:ext cx="81686" cy="147256"/>
            </a:xfrm>
            <a:custGeom>
              <a:avLst/>
              <a:gdLst/>
              <a:ahLst/>
              <a:cxnLst/>
              <a:rect l="l" t="t" r="r" b="b"/>
              <a:pathLst>
                <a:path w="81686" h="147256" extrusionOk="0">
                  <a:moveTo>
                    <a:pt x="81687" y="0"/>
                  </a:moveTo>
                  <a:lnTo>
                    <a:pt x="81687" y="147256"/>
                  </a:lnTo>
                  <a:lnTo>
                    <a:pt x="0" y="9430"/>
                  </a:lnTo>
                  <a:lnTo>
                    <a:pt x="81687" y="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3539;p38"/>
            <p:cNvSpPr/>
            <p:nvPr/>
          </p:nvSpPr>
          <p:spPr>
            <a:xfrm>
              <a:off x="4408324" y="2282172"/>
              <a:ext cx="246676" cy="187928"/>
            </a:xfrm>
            <a:custGeom>
              <a:avLst/>
              <a:gdLst/>
              <a:ahLst/>
              <a:cxnLst/>
              <a:rect l="l" t="t" r="r" b="b"/>
              <a:pathLst>
                <a:path w="246676" h="187928" extrusionOk="0">
                  <a:moveTo>
                    <a:pt x="0" y="45244"/>
                  </a:moveTo>
                  <a:lnTo>
                    <a:pt x="246677" y="187928"/>
                  </a:lnTo>
                  <a:lnTo>
                    <a:pt x="246677" y="142589"/>
                  </a:lnTo>
                  <a:lnTo>
                    <a:pt x="0" y="0"/>
                  </a:lnTo>
                  <a:lnTo>
                    <a:pt x="0" y="4524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3540;p38"/>
            <p:cNvSpPr/>
            <p:nvPr/>
          </p:nvSpPr>
          <p:spPr>
            <a:xfrm>
              <a:off x="4408324" y="2350085"/>
              <a:ext cx="132182" cy="121824"/>
            </a:xfrm>
            <a:custGeom>
              <a:avLst/>
              <a:gdLst/>
              <a:ahLst/>
              <a:cxnLst/>
              <a:rect l="l" t="t" r="r" b="b"/>
              <a:pathLst>
                <a:path w="132182" h="121824" extrusionOk="0">
                  <a:moveTo>
                    <a:pt x="0" y="45339"/>
                  </a:moveTo>
                  <a:lnTo>
                    <a:pt x="132182" y="121825"/>
                  </a:lnTo>
                  <a:lnTo>
                    <a:pt x="132182" y="76486"/>
                  </a:lnTo>
                  <a:lnTo>
                    <a:pt x="0" y="0"/>
                  </a:lnTo>
                  <a:lnTo>
                    <a:pt x="0" y="4533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3541;p38"/>
            <p:cNvSpPr/>
            <p:nvPr/>
          </p:nvSpPr>
          <p:spPr>
            <a:xfrm>
              <a:off x="4126748" y="2914279"/>
              <a:ext cx="633238" cy="577349"/>
            </a:xfrm>
            <a:custGeom>
              <a:avLst/>
              <a:gdLst/>
              <a:ahLst/>
              <a:cxnLst/>
              <a:rect l="l" t="t" r="r" b="b"/>
              <a:pathLst>
                <a:path w="633238" h="577349" extrusionOk="0">
                  <a:moveTo>
                    <a:pt x="29384" y="241526"/>
                  </a:moveTo>
                  <a:lnTo>
                    <a:pt x="603854" y="573758"/>
                  </a:lnTo>
                  <a:cubicBezTo>
                    <a:pt x="620115" y="583283"/>
                    <a:pt x="633238" y="573187"/>
                    <a:pt x="633238" y="551470"/>
                  </a:cubicBezTo>
                  <a:lnTo>
                    <a:pt x="633238" y="392116"/>
                  </a:lnTo>
                  <a:cubicBezTo>
                    <a:pt x="632915" y="369742"/>
                    <a:pt x="622017" y="348854"/>
                    <a:pt x="603854" y="335823"/>
                  </a:cubicBezTo>
                  <a:lnTo>
                    <a:pt x="29384" y="3592"/>
                  </a:lnTo>
                  <a:cubicBezTo>
                    <a:pt x="13123" y="-5933"/>
                    <a:pt x="0" y="4163"/>
                    <a:pt x="0" y="25880"/>
                  </a:cubicBezTo>
                  <a:lnTo>
                    <a:pt x="0" y="185329"/>
                  </a:lnTo>
                  <a:cubicBezTo>
                    <a:pt x="352" y="207665"/>
                    <a:pt x="11250" y="228515"/>
                    <a:pt x="29384" y="24152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3542;p38"/>
            <p:cNvSpPr/>
            <p:nvPr/>
          </p:nvSpPr>
          <p:spPr>
            <a:xfrm>
              <a:off x="4678395" y="3448413"/>
              <a:ext cx="81591" cy="147256"/>
            </a:xfrm>
            <a:custGeom>
              <a:avLst/>
              <a:gdLst/>
              <a:ahLst/>
              <a:cxnLst/>
              <a:rect l="l" t="t" r="r" b="b"/>
              <a:pathLst>
                <a:path w="81591" h="147256" extrusionOk="0">
                  <a:moveTo>
                    <a:pt x="81591" y="0"/>
                  </a:moveTo>
                  <a:lnTo>
                    <a:pt x="81591" y="147256"/>
                  </a:lnTo>
                  <a:lnTo>
                    <a:pt x="0" y="9430"/>
                  </a:lnTo>
                  <a:lnTo>
                    <a:pt x="81591" y="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3543;p38"/>
            <p:cNvSpPr/>
            <p:nvPr/>
          </p:nvSpPr>
          <p:spPr>
            <a:xfrm>
              <a:off x="4214901" y="3014168"/>
              <a:ext cx="406436" cy="280416"/>
            </a:xfrm>
            <a:custGeom>
              <a:avLst/>
              <a:gdLst/>
              <a:ahLst/>
              <a:cxnLst/>
              <a:rect l="l" t="t" r="r" b="b"/>
              <a:pathLst>
                <a:path w="406436" h="280416" extrusionOk="0">
                  <a:moveTo>
                    <a:pt x="0" y="45339"/>
                  </a:moveTo>
                  <a:lnTo>
                    <a:pt x="406437" y="280416"/>
                  </a:lnTo>
                  <a:lnTo>
                    <a:pt x="406437" y="235077"/>
                  </a:lnTo>
                  <a:lnTo>
                    <a:pt x="0" y="0"/>
                  </a:lnTo>
                  <a:lnTo>
                    <a:pt x="0" y="4533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3544;p38"/>
            <p:cNvSpPr/>
            <p:nvPr/>
          </p:nvSpPr>
          <p:spPr>
            <a:xfrm>
              <a:off x="4214901" y="3082177"/>
              <a:ext cx="378668" cy="264318"/>
            </a:xfrm>
            <a:custGeom>
              <a:avLst/>
              <a:gdLst/>
              <a:ahLst/>
              <a:cxnLst/>
              <a:rect l="l" t="t" r="r" b="b"/>
              <a:pathLst>
                <a:path w="378668" h="264318" extrusionOk="0">
                  <a:moveTo>
                    <a:pt x="0" y="45339"/>
                  </a:moveTo>
                  <a:lnTo>
                    <a:pt x="378669" y="264319"/>
                  </a:lnTo>
                  <a:lnTo>
                    <a:pt x="378669" y="218980"/>
                  </a:lnTo>
                  <a:lnTo>
                    <a:pt x="0" y="0"/>
                  </a:lnTo>
                  <a:lnTo>
                    <a:pt x="0" y="4533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3545;p38"/>
            <p:cNvSpPr/>
            <p:nvPr/>
          </p:nvSpPr>
          <p:spPr>
            <a:xfrm>
              <a:off x="4121803" y="3338085"/>
              <a:ext cx="646456" cy="502188"/>
            </a:xfrm>
            <a:custGeom>
              <a:avLst/>
              <a:gdLst/>
              <a:ahLst/>
              <a:cxnLst/>
              <a:rect l="l" t="t" r="r" b="b"/>
              <a:pathLst>
                <a:path w="646456" h="502188" extrusionOk="0">
                  <a:moveTo>
                    <a:pt x="612222" y="497615"/>
                  </a:moveTo>
                  <a:lnTo>
                    <a:pt x="34329" y="163287"/>
                  </a:lnTo>
                  <a:cubicBezTo>
                    <a:pt x="14093" y="150038"/>
                    <a:pt x="1350" y="127940"/>
                    <a:pt x="0" y="103756"/>
                  </a:cubicBezTo>
                  <a:lnTo>
                    <a:pt x="0" y="24508"/>
                  </a:lnTo>
                  <a:cubicBezTo>
                    <a:pt x="0" y="2601"/>
                    <a:pt x="15406" y="-6258"/>
                    <a:pt x="34329" y="4696"/>
                  </a:cubicBezTo>
                  <a:lnTo>
                    <a:pt x="612222" y="338833"/>
                  </a:lnTo>
                  <a:cubicBezTo>
                    <a:pt x="632421" y="352101"/>
                    <a:pt x="645135" y="374199"/>
                    <a:pt x="646457" y="398364"/>
                  </a:cubicBezTo>
                  <a:lnTo>
                    <a:pt x="646457" y="477612"/>
                  </a:lnTo>
                  <a:cubicBezTo>
                    <a:pt x="646457" y="499520"/>
                    <a:pt x="631051" y="508378"/>
                    <a:pt x="612222" y="497615"/>
                  </a:cubicBezTo>
                  <a:close/>
                  <a:moveTo>
                    <a:pt x="34329" y="16031"/>
                  </a:moveTo>
                  <a:cubicBezTo>
                    <a:pt x="20826" y="8220"/>
                    <a:pt x="9795" y="14507"/>
                    <a:pt x="9795" y="30128"/>
                  </a:cubicBezTo>
                  <a:lnTo>
                    <a:pt x="9795" y="109471"/>
                  </a:lnTo>
                  <a:cubicBezTo>
                    <a:pt x="10755" y="126740"/>
                    <a:pt x="19865" y="142513"/>
                    <a:pt x="34329" y="151953"/>
                  </a:cubicBezTo>
                  <a:lnTo>
                    <a:pt x="612222" y="486090"/>
                  </a:lnTo>
                  <a:cubicBezTo>
                    <a:pt x="625726" y="493900"/>
                    <a:pt x="636662" y="487614"/>
                    <a:pt x="636662" y="471993"/>
                  </a:cubicBezTo>
                  <a:lnTo>
                    <a:pt x="636662" y="392840"/>
                  </a:lnTo>
                  <a:cubicBezTo>
                    <a:pt x="635740" y="375590"/>
                    <a:pt x="626667" y="359807"/>
                    <a:pt x="612222" y="35035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3546;p38"/>
            <p:cNvSpPr/>
            <p:nvPr/>
          </p:nvSpPr>
          <p:spPr>
            <a:xfrm>
              <a:off x="4169160" y="3393740"/>
              <a:ext cx="9794" cy="81152"/>
            </a:xfrm>
            <a:custGeom>
              <a:avLst/>
              <a:gdLst/>
              <a:ahLst/>
              <a:cxnLst/>
              <a:rect l="l" t="t" r="r" b="b"/>
              <a:pathLst>
                <a:path w="9794" h="81152" extrusionOk="0">
                  <a:moveTo>
                    <a:pt x="9795" y="81153"/>
                  </a:moveTo>
                  <a:lnTo>
                    <a:pt x="0" y="75533"/>
                  </a:lnTo>
                  <a:lnTo>
                    <a:pt x="0" y="0"/>
                  </a:lnTo>
                  <a:lnTo>
                    <a:pt x="9795" y="5620"/>
                  </a:lnTo>
                  <a:lnTo>
                    <a:pt x="9795" y="811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3547;p38"/>
            <p:cNvSpPr/>
            <p:nvPr/>
          </p:nvSpPr>
          <p:spPr>
            <a:xfrm>
              <a:off x="5586458" y="2808047"/>
              <a:ext cx="658819" cy="381000"/>
            </a:xfrm>
            <a:custGeom>
              <a:avLst/>
              <a:gdLst/>
              <a:ahLst/>
              <a:cxnLst/>
              <a:rect l="l" t="t" r="r" b="b"/>
              <a:pathLst>
                <a:path w="658819" h="381000" extrusionOk="0">
                  <a:moveTo>
                    <a:pt x="658819" y="190500"/>
                  </a:moveTo>
                  <a:cubicBezTo>
                    <a:pt x="658819" y="295710"/>
                    <a:pt x="511337" y="381000"/>
                    <a:pt x="329409" y="381000"/>
                  </a:cubicBezTo>
                  <a:cubicBezTo>
                    <a:pt x="147482" y="381000"/>
                    <a:pt x="0" y="295710"/>
                    <a:pt x="0" y="190500"/>
                  </a:cubicBezTo>
                  <a:cubicBezTo>
                    <a:pt x="0" y="85290"/>
                    <a:pt x="147481" y="0"/>
                    <a:pt x="329409" y="0"/>
                  </a:cubicBezTo>
                  <a:cubicBezTo>
                    <a:pt x="511337" y="0"/>
                    <a:pt x="658819" y="85290"/>
                    <a:pt x="658819" y="19050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3548;p38"/>
            <p:cNvSpPr/>
            <p:nvPr/>
          </p:nvSpPr>
          <p:spPr>
            <a:xfrm>
              <a:off x="5921101" y="2949869"/>
              <a:ext cx="191092" cy="147874"/>
            </a:xfrm>
            <a:custGeom>
              <a:avLst/>
              <a:gdLst/>
              <a:ahLst/>
              <a:cxnLst/>
              <a:rect l="l" t="t" r="r" b="b"/>
              <a:pathLst>
                <a:path w="191092" h="147874" extrusionOk="0">
                  <a:moveTo>
                    <a:pt x="175923" y="5"/>
                  </a:moveTo>
                  <a:cubicBezTo>
                    <a:pt x="153005" y="19055"/>
                    <a:pt x="118866" y="1625"/>
                    <a:pt x="117534" y="3339"/>
                  </a:cubicBezTo>
                  <a:cubicBezTo>
                    <a:pt x="90651" y="28352"/>
                    <a:pt x="62427" y="51879"/>
                    <a:pt x="32995" y="73824"/>
                  </a:cubicBezTo>
                  <a:cubicBezTo>
                    <a:pt x="18731" y="85064"/>
                    <a:pt x="-3522" y="100113"/>
                    <a:pt x="472" y="121449"/>
                  </a:cubicBezTo>
                  <a:cubicBezTo>
                    <a:pt x="7699" y="160121"/>
                    <a:pt x="69511" y="148214"/>
                    <a:pt x="92810" y="136403"/>
                  </a:cubicBezTo>
                  <a:cubicBezTo>
                    <a:pt x="116108" y="124592"/>
                    <a:pt x="135127" y="104971"/>
                    <a:pt x="157189" y="91255"/>
                  </a:cubicBezTo>
                  <a:cubicBezTo>
                    <a:pt x="172975" y="81730"/>
                    <a:pt x="188475" y="76396"/>
                    <a:pt x="190948" y="56489"/>
                  </a:cubicBezTo>
                  <a:cubicBezTo>
                    <a:pt x="192564" y="44678"/>
                    <a:pt x="180202" y="-566"/>
                    <a:pt x="175923"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3549;p38"/>
            <p:cNvSpPr/>
            <p:nvPr/>
          </p:nvSpPr>
          <p:spPr>
            <a:xfrm>
              <a:off x="5922144" y="2998547"/>
              <a:ext cx="190145" cy="99367"/>
            </a:xfrm>
            <a:custGeom>
              <a:avLst/>
              <a:gdLst/>
              <a:ahLst/>
              <a:cxnLst/>
              <a:rect l="l" t="t" r="r" b="b"/>
              <a:pathLst>
                <a:path w="190145" h="99367" extrusionOk="0">
                  <a:moveTo>
                    <a:pt x="189715" y="0"/>
                  </a:moveTo>
                  <a:cubicBezTo>
                    <a:pt x="186767" y="19050"/>
                    <a:pt x="171457" y="24289"/>
                    <a:pt x="155861" y="34004"/>
                  </a:cubicBezTo>
                  <a:cubicBezTo>
                    <a:pt x="133419" y="47911"/>
                    <a:pt x="113639" y="68104"/>
                    <a:pt x="90340" y="79915"/>
                  </a:cubicBezTo>
                  <a:cubicBezTo>
                    <a:pt x="68849" y="90774"/>
                    <a:pt x="15120" y="101632"/>
                    <a:pt x="0" y="74009"/>
                  </a:cubicBezTo>
                  <a:cubicBezTo>
                    <a:pt x="8178" y="111347"/>
                    <a:pt x="68849" y="99632"/>
                    <a:pt x="91957" y="87916"/>
                  </a:cubicBezTo>
                  <a:cubicBezTo>
                    <a:pt x="115065" y="76200"/>
                    <a:pt x="134275" y="56483"/>
                    <a:pt x="156336" y="42767"/>
                  </a:cubicBezTo>
                  <a:cubicBezTo>
                    <a:pt x="172122" y="33242"/>
                    <a:pt x="187623" y="27908"/>
                    <a:pt x="190095" y="8001"/>
                  </a:cubicBezTo>
                  <a:cubicBezTo>
                    <a:pt x="190229" y="5325"/>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3550;p38"/>
            <p:cNvSpPr/>
            <p:nvPr/>
          </p:nvSpPr>
          <p:spPr>
            <a:xfrm>
              <a:off x="5725279" y="2875668"/>
              <a:ext cx="190969" cy="142446"/>
            </a:xfrm>
            <a:custGeom>
              <a:avLst/>
              <a:gdLst/>
              <a:ahLst/>
              <a:cxnLst/>
              <a:rect l="l" t="t" r="r" b="b"/>
              <a:pathLst>
                <a:path w="190969" h="142446" extrusionOk="0">
                  <a:moveTo>
                    <a:pt x="173186" y="102"/>
                  </a:moveTo>
                  <a:cubicBezTo>
                    <a:pt x="150268" y="19152"/>
                    <a:pt x="110138" y="-1613"/>
                    <a:pt x="108522" y="102"/>
                  </a:cubicBezTo>
                  <a:cubicBezTo>
                    <a:pt x="84624" y="24276"/>
                    <a:pt x="59386" y="47079"/>
                    <a:pt x="32921" y="68396"/>
                  </a:cubicBezTo>
                  <a:cubicBezTo>
                    <a:pt x="18657" y="79636"/>
                    <a:pt x="-3596" y="94685"/>
                    <a:pt x="493" y="116021"/>
                  </a:cubicBezTo>
                  <a:cubicBezTo>
                    <a:pt x="7626" y="154693"/>
                    <a:pt x="69437" y="142786"/>
                    <a:pt x="92736" y="130975"/>
                  </a:cubicBezTo>
                  <a:cubicBezTo>
                    <a:pt x="116034" y="119164"/>
                    <a:pt x="135148" y="99543"/>
                    <a:pt x="157210" y="85827"/>
                  </a:cubicBezTo>
                  <a:cubicBezTo>
                    <a:pt x="172901" y="76302"/>
                    <a:pt x="188402" y="70968"/>
                    <a:pt x="190874" y="51061"/>
                  </a:cubicBezTo>
                  <a:cubicBezTo>
                    <a:pt x="192300" y="39249"/>
                    <a:pt x="177275" y="-374"/>
                    <a:pt x="173186" y="10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3551;p38"/>
            <p:cNvSpPr/>
            <p:nvPr/>
          </p:nvSpPr>
          <p:spPr>
            <a:xfrm>
              <a:off x="5725677" y="2921300"/>
              <a:ext cx="190145" cy="99378"/>
            </a:xfrm>
            <a:custGeom>
              <a:avLst/>
              <a:gdLst/>
              <a:ahLst/>
              <a:cxnLst/>
              <a:rect l="l" t="t" r="r" b="b"/>
              <a:pathLst>
                <a:path w="190145" h="99378" extrusionOk="0">
                  <a:moveTo>
                    <a:pt x="189715" y="0"/>
                  </a:moveTo>
                  <a:cubicBezTo>
                    <a:pt x="186767" y="19050"/>
                    <a:pt x="171457" y="24289"/>
                    <a:pt x="155861" y="34004"/>
                  </a:cubicBezTo>
                  <a:cubicBezTo>
                    <a:pt x="133418" y="48006"/>
                    <a:pt x="113639" y="68104"/>
                    <a:pt x="90340" y="79915"/>
                  </a:cubicBezTo>
                  <a:cubicBezTo>
                    <a:pt x="68849" y="90869"/>
                    <a:pt x="15120" y="101727"/>
                    <a:pt x="0" y="74104"/>
                  </a:cubicBezTo>
                  <a:cubicBezTo>
                    <a:pt x="8178" y="111347"/>
                    <a:pt x="68944" y="99631"/>
                    <a:pt x="91957" y="87916"/>
                  </a:cubicBezTo>
                  <a:cubicBezTo>
                    <a:pt x="114970" y="76200"/>
                    <a:pt x="134274" y="56579"/>
                    <a:pt x="156431" y="42767"/>
                  </a:cubicBezTo>
                  <a:cubicBezTo>
                    <a:pt x="172122" y="33242"/>
                    <a:pt x="187622" y="27908"/>
                    <a:pt x="190095" y="8001"/>
                  </a:cubicBezTo>
                  <a:cubicBezTo>
                    <a:pt x="190228" y="5324"/>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3552;p38"/>
            <p:cNvSpPr/>
            <p:nvPr/>
          </p:nvSpPr>
          <p:spPr>
            <a:xfrm>
              <a:off x="5773415" y="2020234"/>
              <a:ext cx="328490" cy="943536"/>
            </a:xfrm>
            <a:custGeom>
              <a:avLst/>
              <a:gdLst/>
              <a:ahLst/>
              <a:cxnLst/>
              <a:rect l="l" t="t" r="r" b="b"/>
              <a:pathLst>
                <a:path w="328490" h="943536" extrusionOk="0">
                  <a:moveTo>
                    <a:pt x="324560" y="81915"/>
                  </a:moveTo>
                  <a:cubicBezTo>
                    <a:pt x="323514" y="116681"/>
                    <a:pt x="312673" y="267367"/>
                    <a:pt x="307918" y="347091"/>
                  </a:cubicBezTo>
                  <a:cubicBezTo>
                    <a:pt x="303163" y="426815"/>
                    <a:pt x="301927" y="524637"/>
                    <a:pt x="301927" y="524637"/>
                  </a:cubicBezTo>
                  <a:cubicBezTo>
                    <a:pt x="301927" y="524637"/>
                    <a:pt x="315716" y="582740"/>
                    <a:pt x="324560" y="651034"/>
                  </a:cubicBezTo>
                  <a:cubicBezTo>
                    <a:pt x="333403" y="719328"/>
                    <a:pt x="324560" y="934879"/>
                    <a:pt x="324560" y="934879"/>
                  </a:cubicBezTo>
                  <a:cubicBezTo>
                    <a:pt x="306701" y="946423"/>
                    <a:pt x="283745" y="946423"/>
                    <a:pt x="265886" y="934879"/>
                  </a:cubicBezTo>
                  <a:cubicBezTo>
                    <a:pt x="265886" y="934879"/>
                    <a:pt x="229274" y="762381"/>
                    <a:pt x="212252" y="684657"/>
                  </a:cubicBezTo>
                  <a:cubicBezTo>
                    <a:pt x="195230" y="606933"/>
                    <a:pt x="192378" y="562166"/>
                    <a:pt x="183724" y="513969"/>
                  </a:cubicBezTo>
                  <a:cubicBezTo>
                    <a:pt x="173073" y="455676"/>
                    <a:pt x="150060" y="183642"/>
                    <a:pt x="150060" y="183642"/>
                  </a:cubicBezTo>
                  <a:lnTo>
                    <a:pt x="140551" y="184214"/>
                  </a:lnTo>
                  <a:lnTo>
                    <a:pt x="116206" y="491490"/>
                  </a:lnTo>
                  <a:cubicBezTo>
                    <a:pt x="123766" y="514131"/>
                    <a:pt x="128959" y="537496"/>
                    <a:pt x="131707" y="561213"/>
                  </a:cubicBezTo>
                  <a:cubicBezTo>
                    <a:pt x="138363" y="611219"/>
                    <a:pt x="124670" y="862870"/>
                    <a:pt x="124670" y="862870"/>
                  </a:cubicBezTo>
                  <a:cubicBezTo>
                    <a:pt x="104700" y="873966"/>
                    <a:pt x="80213" y="872938"/>
                    <a:pt x="61241" y="860203"/>
                  </a:cubicBezTo>
                  <a:cubicBezTo>
                    <a:pt x="61241" y="860203"/>
                    <a:pt x="0" y="526828"/>
                    <a:pt x="0" y="476250"/>
                  </a:cubicBezTo>
                  <a:cubicBezTo>
                    <a:pt x="0" y="442722"/>
                    <a:pt x="5706" y="0"/>
                    <a:pt x="5706"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3553;p38"/>
            <p:cNvSpPr/>
            <p:nvPr/>
          </p:nvSpPr>
          <p:spPr>
            <a:xfrm>
              <a:off x="5847677" y="1431875"/>
              <a:ext cx="210314" cy="204988"/>
            </a:xfrm>
            <a:custGeom>
              <a:avLst/>
              <a:gdLst/>
              <a:ahLst/>
              <a:cxnLst/>
              <a:rect l="l" t="t" r="r" b="b"/>
              <a:pathLst>
                <a:path w="210314" h="204988" extrusionOk="0">
                  <a:moveTo>
                    <a:pt x="167279" y="0"/>
                  </a:moveTo>
                  <a:cubicBezTo>
                    <a:pt x="167279" y="0"/>
                    <a:pt x="163380" y="75629"/>
                    <a:pt x="165092" y="82391"/>
                  </a:cubicBezTo>
                  <a:cubicBezTo>
                    <a:pt x="166804" y="89154"/>
                    <a:pt x="199707" y="110966"/>
                    <a:pt x="209312" y="119158"/>
                  </a:cubicBezTo>
                  <a:cubicBezTo>
                    <a:pt x="218916" y="127349"/>
                    <a:pt x="157104" y="188214"/>
                    <a:pt x="127054" y="202025"/>
                  </a:cubicBezTo>
                  <a:cubicBezTo>
                    <a:pt x="97004" y="215836"/>
                    <a:pt x="1719" y="179451"/>
                    <a:pt x="102" y="132588"/>
                  </a:cubicBezTo>
                  <a:cubicBezTo>
                    <a:pt x="-1515" y="85725"/>
                    <a:pt x="16363" y="46387"/>
                    <a:pt x="31008" y="44291"/>
                  </a:cubicBezTo>
                  <a:cubicBezTo>
                    <a:pt x="45653" y="42196"/>
                    <a:pt x="167279" y="0"/>
                    <a:pt x="16727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3554;p38"/>
            <p:cNvSpPr/>
            <p:nvPr/>
          </p:nvSpPr>
          <p:spPr>
            <a:xfrm>
              <a:off x="5515422" y="1497214"/>
              <a:ext cx="317332" cy="453297"/>
            </a:xfrm>
            <a:custGeom>
              <a:avLst/>
              <a:gdLst/>
              <a:ahLst/>
              <a:cxnLst/>
              <a:rect l="l" t="t" r="r" b="b"/>
              <a:pathLst>
                <a:path w="317332" h="453297" extrusionOk="0">
                  <a:moveTo>
                    <a:pt x="317332" y="2194"/>
                  </a:moveTo>
                  <a:cubicBezTo>
                    <a:pt x="317332" y="2194"/>
                    <a:pt x="296887" y="-29144"/>
                    <a:pt x="222237" y="145069"/>
                  </a:cubicBezTo>
                  <a:cubicBezTo>
                    <a:pt x="147588" y="319281"/>
                    <a:pt x="101562" y="365001"/>
                    <a:pt x="68088" y="408340"/>
                  </a:cubicBezTo>
                  <a:cubicBezTo>
                    <a:pt x="37848" y="447773"/>
                    <a:pt x="22918" y="385099"/>
                    <a:pt x="22918" y="385099"/>
                  </a:cubicBezTo>
                  <a:cubicBezTo>
                    <a:pt x="22918" y="385099"/>
                    <a:pt x="46977" y="354714"/>
                    <a:pt x="26912" y="354714"/>
                  </a:cubicBezTo>
                  <a:cubicBezTo>
                    <a:pt x="15691" y="355381"/>
                    <a:pt x="0" y="378526"/>
                    <a:pt x="0" y="378526"/>
                  </a:cubicBezTo>
                  <a:lnTo>
                    <a:pt x="25581" y="419484"/>
                  </a:lnTo>
                  <a:lnTo>
                    <a:pt x="92147" y="453298"/>
                  </a:lnTo>
                  <a:cubicBezTo>
                    <a:pt x="92147" y="453298"/>
                    <a:pt x="173644" y="378241"/>
                    <a:pt x="199985" y="331949"/>
                  </a:cubicBezTo>
                  <a:cubicBezTo>
                    <a:pt x="228514" y="295468"/>
                    <a:pt x="271211" y="223078"/>
                    <a:pt x="271211" y="22307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3555;p38"/>
            <p:cNvSpPr/>
            <p:nvPr/>
          </p:nvSpPr>
          <p:spPr>
            <a:xfrm>
              <a:off x="5490085" y="1875271"/>
              <a:ext cx="151441" cy="99116"/>
            </a:xfrm>
            <a:custGeom>
              <a:avLst/>
              <a:gdLst/>
              <a:ahLst/>
              <a:cxnLst/>
              <a:rect l="l" t="t" r="r" b="b"/>
              <a:pathLst>
                <a:path w="151441" h="99116" extrusionOk="0">
                  <a:moveTo>
                    <a:pt x="25622" y="35807"/>
                  </a:moveTo>
                  <a:cubicBezTo>
                    <a:pt x="24861" y="35236"/>
                    <a:pt x="4986" y="12090"/>
                    <a:pt x="4986" y="12090"/>
                  </a:cubicBezTo>
                  <a:cubicBezTo>
                    <a:pt x="4986" y="12090"/>
                    <a:pt x="-6901" y="1708"/>
                    <a:pt x="6032" y="946"/>
                  </a:cubicBezTo>
                  <a:cubicBezTo>
                    <a:pt x="18965" y="184"/>
                    <a:pt x="65086" y="89"/>
                    <a:pt x="65086" y="89"/>
                  </a:cubicBezTo>
                  <a:cubicBezTo>
                    <a:pt x="69803" y="-369"/>
                    <a:pt x="74510" y="955"/>
                    <a:pt x="78305" y="3803"/>
                  </a:cubicBezTo>
                  <a:cubicBezTo>
                    <a:pt x="84105" y="8375"/>
                    <a:pt x="150957" y="93148"/>
                    <a:pt x="150957" y="93148"/>
                  </a:cubicBezTo>
                  <a:cubicBezTo>
                    <a:pt x="150957" y="93148"/>
                    <a:pt x="153905" y="98291"/>
                    <a:pt x="145252" y="98863"/>
                  </a:cubicBezTo>
                  <a:cubicBezTo>
                    <a:pt x="136598" y="99434"/>
                    <a:pt x="80587" y="98863"/>
                    <a:pt x="80587" y="98863"/>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3556;p38"/>
            <p:cNvSpPr/>
            <p:nvPr/>
          </p:nvSpPr>
          <p:spPr>
            <a:xfrm>
              <a:off x="5494480" y="1896496"/>
              <a:ext cx="98885" cy="82426"/>
            </a:xfrm>
            <a:custGeom>
              <a:avLst/>
              <a:gdLst/>
              <a:ahLst/>
              <a:cxnLst/>
              <a:rect l="l" t="t" r="r" b="b"/>
              <a:pathLst>
                <a:path w="98885" h="82426" extrusionOk="0">
                  <a:moveTo>
                    <a:pt x="15807" y="295"/>
                  </a:moveTo>
                  <a:cubicBezTo>
                    <a:pt x="15807" y="295"/>
                    <a:pt x="-3878" y="-3420"/>
                    <a:pt x="687" y="15534"/>
                  </a:cubicBezTo>
                  <a:cubicBezTo>
                    <a:pt x="5251" y="34489"/>
                    <a:pt x="33495" y="54111"/>
                    <a:pt x="33495" y="54111"/>
                  </a:cubicBezTo>
                  <a:lnTo>
                    <a:pt x="62974" y="78876"/>
                  </a:lnTo>
                  <a:cubicBezTo>
                    <a:pt x="70334" y="83610"/>
                    <a:pt x="79768" y="83610"/>
                    <a:pt x="87128" y="78876"/>
                  </a:cubicBezTo>
                  <a:cubicBezTo>
                    <a:pt x="94736" y="74113"/>
                    <a:pt x="105387" y="61159"/>
                    <a:pt x="93690" y="48872"/>
                  </a:cubicBezTo>
                  <a:cubicBezTo>
                    <a:pt x="81993" y="36585"/>
                    <a:pt x="71533" y="9629"/>
                    <a:pt x="41673" y="10772"/>
                  </a:cubicBezTo>
                  <a:cubicBezTo>
                    <a:pt x="41673" y="10772"/>
                    <a:pt x="40056" y="3628"/>
                    <a:pt x="22654" y="1247"/>
                  </a:cubicBezTo>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3557;p38"/>
            <p:cNvSpPr/>
            <p:nvPr/>
          </p:nvSpPr>
          <p:spPr>
            <a:xfrm>
              <a:off x="5773193" y="1460583"/>
              <a:ext cx="342080" cy="688737"/>
            </a:xfrm>
            <a:custGeom>
              <a:avLst/>
              <a:gdLst/>
              <a:ahLst/>
              <a:cxnLst/>
              <a:rect l="l" t="t" r="r" b="b"/>
              <a:pathLst>
                <a:path w="342080" h="688737" extrusionOk="0">
                  <a:moveTo>
                    <a:pt x="250227" y="66733"/>
                  </a:moveTo>
                  <a:cubicBezTo>
                    <a:pt x="250227" y="66733"/>
                    <a:pt x="195357" y="148457"/>
                    <a:pt x="118901" y="156172"/>
                  </a:cubicBezTo>
                  <a:cubicBezTo>
                    <a:pt x="94841" y="132360"/>
                    <a:pt x="92654" y="47683"/>
                    <a:pt x="126033" y="20632"/>
                  </a:cubicBezTo>
                  <a:cubicBezTo>
                    <a:pt x="126033" y="20632"/>
                    <a:pt x="95317" y="-4229"/>
                    <a:pt x="74301" y="629"/>
                  </a:cubicBezTo>
                  <a:cubicBezTo>
                    <a:pt x="49433" y="14088"/>
                    <a:pt x="30395" y="36272"/>
                    <a:pt x="20857" y="62923"/>
                  </a:cubicBezTo>
                  <a:cubicBezTo>
                    <a:pt x="6783" y="106071"/>
                    <a:pt x="-1110" y="155792"/>
                    <a:pt x="126" y="236087"/>
                  </a:cubicBezTo>
                  <a:cubicBezTo>
                    <a:pt x="1363" y="316383"/>
                    <a:pt x="126" y="561557"/>
                    <a:pt x="126" y="561557"/>
                  </a:cubicBezTo>
                  <a:cubicBezTo>
                    <a:pt x="126" y="561557"/>
                    <a:pt x="10967" y="613468"/>
                    <a:pt x="80102" y="652044"/>
                  </a:cubicBezTo>
                  <a:cubicBezTo>
                    <a:pt x="149236" y="690620"/>
                    <a:pt x="200207" y="694335"/>
                    <a:pt x="247754" y="683381"/>
                  </a:cubicBezTo>
                  <a:cubicBezTo>
                    <a:pt x="286458" y="674333"/>
                    <a:pt x="318410" y="660712"/>
                    <a:pt x="331723" y="632613"/>
                  </a:cubicBezTo>
                  <a:cubicBezTo>
                    <a:pt x="328300" y="576320"/>
                    <a:pt x="303195" y="429540"/>
                    <a:pt x="312704" y="358769"/>
                  </a:cubicBezTo>
                  <a:cubicBezTo>
                    <a:pt x="322214" y="287999"/>
                    <a:pt x="336954" y="234944"/>
                    <a:pt x="341233" y="177794"/>
                  </a:cubicBezTo>
                  <a:cubicBezTo>
                    <a:pt x="345512" y="120644"/>
                    <a:pt x="333625" y="121692"/>
                    <a:pt x="305001" y="101594"/>
                  </a:cubicBezTo>
                  <a:cubicBezTo>
                    <a:pt x="287618" y="88650"/>
                    <a:pt x="269312" y="77001"/>
                    <a:pt x="250227" y="6673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3558;p38"/>
            <p:cNvSpPr/>
            <p:nvPr/>
          </p:nvSpPr>
          <p:spPr>
            <a:xfrm>
              <a:off x="6052262" y="1601698"/>
              <a:ext cx="132559" cy="608427"/>
            </a:xfrm>
            <a:custGeom>
              <a:avLst/>
              <a:gdLst/>
              <a:ahLst/>
              <a:cxnLst/>
              <a:rect l="l" t="t" r="r" b="b"/>
              <a:pathLst>
                <a:path w="132559" h="608427" extrusionOk="0">
                  <a:moveTo>
                    <a:pt x="1779" y="533694"/>
                  </a:moveTo>
                  <a:cubicBezTo>
                    <a:pt x="13190" y="520931"/>
                    <a:pt x="32779" y="450160"/>
                    <a:pt x="44001" y="405488"/>
                  </a:cubicBezTo>
                  <a:cubicBezTo>
                    <a:pt x="54832" y="355339"/>
                    <a:pt x="57019" y="303694"/>
                    <a:pt x="50467" y="252802"/>
                  </a:cubicBezTo>
                  <a:cubicBezTo>
                    <a:pt x="40387" y="191842"/>
                    <a:pt x="12429" y="107451"/>
                    <a:pt x="4536" y="72494"/>
                  </a:cubicBezTo>
                  <a:cubicBezTo>
                    <a:pt x="-3357" y="37537"/>
                    <a:pt x="7104" y="22678"/>
                    <a:pt x="22604" y="8581"/>
                  </a:cubicBezTo>
                  <a:cubicBezTo>
                    <a:pt x="40767" y="-7993"/>
                    <a:pt x="67870" y="-3040"/>
                    <a:pt x="85367" y="45538"/>
                  </a:cubicBezTo>
                  <a:cubicBezTo>
                    <a:pt x="108199" y="112727"/>
                    <a:pt x="123538" y="182231"/>
                    <a:pt x="131108" y="252802"/>
                  </a:cubicBezTo>
                  <a:cubicBezTo>
                    <a:pt x="135206" y="305361"/>
                    <a:pt x="130614" y="358234"/>
                    <a:pt x="117509" y="409298"/>
                  </a:cubicBezTo>
                  <a:cubicBezTo>
                    <a:pt x="105813" y="456923"/>
                    <a:pt x="88981" y="491403"/>
                    <a:pt x="66728" y="535028"/>
                  </a:cubicBezTo>
                  <a:cubicBezTo>
                    <a:pt x="60737" y="546839"/>
                    <a:pt x="47044" y="580081"/>
                    <a:pt x="38200" y="604084"/>
                  </a:cubicBezTo>
                  <a:cubicBezTo>
                    <a:pt x="29356" y="628087"/>
                    <a:pt x="-8587" y="545315"/>
                    <a:pt x="1779" y="53369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3559;p38"/>
            <p:cNvSpPr/>
            <p:nvPr/>
          </p:nvSpPr>
          <p:spPr>
            <a:xfrm>
              <a:off x="5838983" y="1219006"/>
              <a:ext cx="226927" cy="276849"/>
            </a:xfrm>
            <a:custGeom>
              <a:avLst/>
              <a:gdLst/>
              <a:ahLst/>
              <a:cxnLst/>
              <a:rect l="l" t="t" r="r" b="b"/>
              <a:pathLst>
                <a:path w="226927" h="276849" extrusionOk="0">
                  <a:moveTo>
                    <a:pt x="4992" y="100093"/>
                  </a:moveTo>
                  <a:lnTo>
                    <a:pt x="4992" y="100093"/>
                  </a:lnTo>
                  <a:cubicBezTo>
                    <a:pt x="14026" y="41324"/>
                    <a:pt x="56248" y="-3158"/>
                    <a:pt x="116729" y="176"/>
                  </a:cubicBezTo>
                  <a:cubicBezTo>
                    <a:pt x="180871" y="3548"/>
                    <a:pt x="230140" y="58374"/>
                    <a:pt x="226764" y="122620"/>
                  </a:cubicBezTo>
                  <a:cubicBezTo>
                    <a:pt x="224862" y="159005"/>
                    <a:pt x="206061" y="192400"/>
                    <a:pt x="175973" y="212869"/>
                  </a:cubicBezTo>
                  <a:cubicBezTo>
                    <a:pt x="173795" y="221746"/>
                    <a:pt x="170610" y="230347"/>
                    <a:pt x="166464" y="238491"/>
                  </a:cubicBezTo>
                  <a:cubicBezTo>
                    <a:pt x="145067" y="263542"/>
                    <a:pt x="80403" y="279068"/>
                    <a:pt x="61859" y="276591"/>
                  </a:cubicBezTo>
                  <a:cubicBezTo>
                    <a:pt x="37990" y="273162"/>
                    <a:pt x="25152" y="263161"/>
                    <a:pt x="13741" y="237062"/>
                  </a:cubicBezTo>
                  <a:cubicBezTo>
                    <a:pt x="-6229" y="190771"/>
                    <a:pt x="47" y="129144"/>
                    <a:pt x="4992" y="100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3560;p38"/>
            <p:cNvSpPr/>
            <p:nvPr/>
          </p:nvSpPr>
          <p:spPr>
            <a:xfrm>
              <a:off x="5847630" y="1194850"/>
              <a:ext cx="239905" cy="237025"/>
            </a:xfrm>
            <a:custGeom>
              <a:avLst/>
              <a:gdLst/>
              <a:ahLst/>
              <a:cxnLst/>
              <a:rect l="l" t="t" r="r" b="b"/>
              <a:pathLst>
                <a:path w="239905" h="237025" extrusionOk="0">
                  <a:moveTo>
                    <a:pt x="167327" y="237026"/>
                  </a:moveTo>
                  <a:lnTo>
                    <a:pt x="167327" y="237026"/>
                  </a:lnTo>
                  <a:lnTo>
                    <a:pt x="161811" y="185781"/>
                  </a:lnTo>
                  <a:cubicBezTo>
                    <a:pt x="161811" y="185781"/>
                    <a:pt x="203558" y="77387"/>
                    <a:pt x="104754" y="98151"/>
                  </a:cubicBezTo>
                  <a:cubicBezTo>
                    <a:pt x="39519" y="111962"/>
                    <a:pt x="23163" y="117868"/>
                    <a:pt x="3383" y="74053"/>
                  </a:cubicBezTo>
                  <a:cubicBezTo>
                    <a:pt x="-16397" y="30238"/>
                    <a:pt x="53498" y="-9100"/>
                    <a:pt x="136516" y="1853"/>
                  </a:cubicBezTo>
                  <a:cubicBezTo>
                    <a:pt x="196036" y="7797"/>
                    <a:pt x="241026" y="58537"/>
                    <a:pt x="239884" y="118439"/>
                  </a:cubicBezTo>
                  <a:cubicBezTo>
                    <a:pt x="237222" y="150729"/>
                    <a:pt x="228663" y="215975"/>
                    <a:pt x="167327" y="23702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3561;p38"/>
            <p:cNvSpPr/>
            <p:nvPr/>
          </p:nvSpPr>
          <p:spPr>
            <a:xfrm>
              <a:off x="6035307" y="1564524"/>
              <a:ext cx="148633" cy="202336"/>
            </a:xfrm>
            <a:custGeom>
              <a:avLst/>
              <a:gdLst/>
              <a:ahLst/>
              <a:cxnLst/>
              <a:rect l="l" t="t" r="r" b="b"/>
              <a:pathLst>
                <a:path w="148633" h="202336" extrusionOk="0">
                  <a:moveTo>
                    <a:pt x="148634" y="161388"/>
                  </a:moveTo>
                  <a:cubicBezTo>
                    <a:pt x="148634" y="161388"/>
                    <a:pt x="94810" y="215109"/>
                    <a:pt x="31001" y="199488"/>
                  </a:cubicBezTo>
                  <a:cubicBezTo>
                    <a:pt x="21491" y="193297"/>
                    <a:pt x="0" y="67757"/>
                    <a:pt x="0" y="67757"/>
                  </a:cubicBezTo>
                  <a:cubicBezTo>
                    <a:pt x="0" y="67757"/>
                    <a:pt x="0" y="-1775"/>
                    <a:pt x="53253" y="35"/>
                  </a:cubicBezTo>
                  <a:cubicBezTo>
                    <a:pt x="106506" y="1844"/>
                    <a:pt x="148634" y="161388"/>
                    <a:pt x="148634" y="16138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3562;p38"/>
            <p:cNvSpPr/>
            <p:nvPr/>
          </p:nvSpPr>
          <p:spPr>
            <a:xfrm>
              <a:off x="5727199" y="1461212"/>
              <a:ext cx="120770" cy="194746"/>
            </a:xfrm>
            <a:custGeom>
              <a:avLst/>
              <a:gdLst/>
              <a:ahLst/>
              <a:cxnLst/>
              <a:rect l="l" t="t" r="r" b="b"/>
              <a:pathLst>
                <a:path w="120770" h="194746" extrusionOk="0">
                  <a:moveTo>
                    <a:pt x="46502" y="194215"/>
                  </a:moveTo>
                  <a:cubicBezTo>
                    <a:pt x="46502" y="194215"/>
                    <a:pt x="11602" y="198596"/>
                    <a:pt x="0" y="182213"/>
                  </a:cubicBezTo>
                  <a:cubicBezTo>
                    <a:pt x="2092" y="153638"/>
                    <a:pt x="48594" y="7906"/>
                    <a:pt x="120771" y="0"/>
                  </a:cubicBezTo>
                  <a:cubicBezTo>
                    <a:pt x="103197" y="15916"/>
                    <a:pt x="88011" y="34300"/>
                    <a:pt x="75696" y="54578"/>
                  </a:cubicBezTo>
                  <a:cubicBezTo>
                    <a:pt x="49925" y="97345"/>
                    <a:pt x="46502" y="194215"/>
                    <a:pt x="46502" y="19421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3563;p38"/>
            <p:cNvSpPr/>
            <p:nvPr/>
          </p:nvSpPr>
          <p:spPr>
            <a:xfrm>
              <a:off x="2473900" y="4607987"/>
              <a:ext cx="657677" cy="380237"/>
            </a:xfrm>
            <a:custGeom>
              <a:avLst/>
              <a:gdLst/>
              <a:ahLst/>
              <a:cxnLst/>
              <a:rect l="l" t="t" r="r" b="b"/>
              <a:pathLst>
                <a:path w="657677" h="380237" extrusionOk="0">
                  <a:moveTo>
                    <a:pt x="657678" y="190119"/>
                  </a:moveTo>
                  <a:cubicBezTo>
                    <a:pt x="657678" y="295119"/>
                    <a:pt x="510452" y="380238"/>
                    <a:pt x="328839" y="380238"/>
                  </a:cubicBezTo>
                  <a:cubicBezTo>
                    <a:pt x="147226" y="380238"/>
                    <a:pt x="0" y="295119"/>
                    <a:pt x="0" y="190119"/>
                  </a:cubicBezTo>
                  <a:cubicBezTo>
                    <a:pt x="0" y="85119"/>
                    <a:pt x="147226" y="0"/>
                    <a:pt x="328839" y="0"/>
                  </a:cubicBezTo>
                  <a:cubicBezTo>
                    <a:pt x="510452" y="0"/>
                    <a:pt x="657678" y="85119"/>
                    <a:pt x="657678" y="190119"/>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3564;p38"/>
            <p:cNvSpPr/>
            <p:nvPr/>
          </p:nvSpPr>
          <p:spPr>
            <a:xfrm>
              <a:off x="2526860" y="3374023"/>
              <a:ext cx="157580" cy="343757"/>
            </a:xfrm>
            <a:custGeom>
              <a:avLst/>
              <a:gdLst/>
              <a:ahLst/>
              <a:cxnLst/>
              <a:rect l="l" t="t" r="r" b="b"/>
              <a:pathLst>
                <a:path w="157580" h="343757" extrusionOk="0">
                  <a:moveTo>
                    <a:pt x="34717" y="0"/>
                  </a:moveTo>
                  <a:cubicBezTo>
                    <a:pt x="31009" y="32004"/>
                    <a:pt x="-7029" y="170021"/>
                    <a:pt x="1149" y="217361"/>
                  </a:cubicBezTo>
                  <a:cubicBezTo>
                    <a:pt x="9327" y="264700"/>
                    <a:pt x="139512" y="343757"/>
                    <a:pt x="139512" y="343757"/>
                  </a:cubicBezTo>
                  <a:lnTo>
                    <a:pt x="157580" y="262795"/>
                  </a:lnTo>
                  <a:lnTo>
                    <a:pt x="85403" y="192024"/>
                  </a:lnTo>
                  <a:lnTo>
                    <a:pt x="104898" y="57912"/>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3565;p38"/>
            <p:cNvSpPr/>
            <p:nvPr/>
          </p:nvSpPr>
          <p:spPr>
            <a:xfrm>
              <a:off x="2548930" y="3232673"/>
              <a:ext cx="113353" cy="218341"/>
            </a:xfrm>
            <a:custGeom>
              <a:avLst/>
              <a:gdLst/>
              <a:ahLst/>
              <a:cxnLst/>
              <a:rect l="l" t="t" r="r" b="b"/>
              <a:pathLst>
                <a:path w="113353" h="218341" extrusionOk="0">
                  <a:moveTo>
                    <a:pt x="113353" y="5238"/>
                  </a:moveTo>
                  <a:cubicBezTo>
                    <a:pt x="87120" y="-6849"/>
                    <a:pt x="56006" y="2599"/>
                    <a:pt x="40891" y="27240"/>
                  </a:cubicBezTo>
                  <a:cubicBezTo>
                    <a:pt x="21872" y="59054"/>
                    <a:pt x="1807" y="168020"/>
                    <a:pt x="0" y="186689"/>
                  </a:cubicBezTo>
                  <a:cubicBezTo>
                    <a:pt x="0" y="186689"/>
                    <a:pt x="26912" y="223836"/>
                    <a:pt x="67232" y="21764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3566;p38"/>
            <p:cNvSpPr/>
            <p:nvPr/>
          </p:nvSpPr>
          <p:spPr>
            <a:xfrm>
              <a:off x="2798668" y="4744252"/>
              <a:ext cx="244333" cy="137739"/>
            </a:xfrm>
            <a:custGeom>
              <a:avLst/>
              <a:gdLst/>
              <a:ahLst/>
              <a:cxnLst/>
              <a:rect l="l" t="t" r="r" b="b"/>
              <a:pathLst>
                <a:path w="244333" h="137739" extrusionOk="0">
                  <a:moveTo>
                    <a:pt x="12344" y="32993"/>
                  </a:moveTo>
                  <a:cubicBezTo>
                    <a:pt x="40672" y="40842"/>
                    <a:pt x="70948" y="37175"/>
                    <a:pt x="96598" y="22802"/>
                  </a:cubicBezTo>
                  <a:cubicBezTo>
                    <a:pt x="116948" y="23468"/>
                    <a:pt x="227163" y="-23775"/>
                    <a:pt x="242093" y="15848"/>
                  </a:cubicBezTo>
                  <a:cubicBezTo>
                    <a:pt x="255216" y="50615"/>
                    <a:pt x="207479" y="82523"/>
                    <a:pt x="181993" y="89001"/>
                  </a:cubicBezTo>
                  <a:cubicBezTo>
                    <a:pt x="126363" y="102431"/>
                    <a:pt x="85186" y="130244"/>
                    <a:pt x="62839" y="135006"/>
                  </a:cubicBezTo>
                  <a:cubicBezTo>
                    <a:pt x="46197" y="138530"/>
                    <a:pt x="24801" y="140817"/>
                    <a:pt x="11297" y="127672"/>
                  </a:cubicBezTo>
                  <a:cubicBezTo>
                    <a:pt x="-4583" y="111956"/>
                    <a:pt x="-3252" y="53472"/>
                    <a:pt x="12344" y="3299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3567;p38"/>
            <p:cNvSpPr/>
            <p:nvPr/>
          </p:nvSpPr>
          <p:spPr>
            <a:xfrm>
              <a:off x="2802738" y="4767054"/>
              <a:ext cx="240222" cy="115414"/>
            </a:xfrm>
            <a:custGeom>
              <a:avLst/>
              <a:gdLst/>
              <a:ahLst/>
              <a:cxnLst/>
              <a:rect l="l" t="t" r="r" b="b"/>
              <a:pathLst>
                <a:path w="240222" h="115414" extrusionOk="0">
                  <a:moveTo>
                    <a:pt x="58769" y="102584"/>
                  </a:moveTo>
                  <a:cubicBezTo>
                    <a:pt x="81116" y="97822"/>
                    <a:pt x="122292" y="70009"/>
                    <a:pt x="177923" y="56579"/>
                  </a:cubicBezTo>
                  <a:cubicBezTo>
                    <a:pt x="199319" y="51340"/>
                    <a:pt x="236121" y="28004"/>
                    <a:pt x="239830" y="0"/>
                  </a:cubicBezTo>
                  <a:cubicBezTo>
                    <a:pt x="244775" y="32004"/>
                    <a:pt x="201792" y="60388"/>
                    <a:pt x="177923" y="66675"/>
                  </a:cubicBezTo>
                  <a:cubicBezTo>
                    <a:pt x="122292" y="80105"/>
                    <a:pt x="81116" y="107918"/>
                    <a:pt x="58769" y="112681"/>
                  </a:cubicBezTo>
                  <a:cubicBezTo>
                    <a:pt x="42127" y="116205"/>
                    <a:pt x="20731" y="118491"/>
                    <a:pt x="7227" y="105346"/>
                  </a:cubicBezTo>
                  <a:cubicBezTo>
                    <a:pt x="3793" y="101575"/>
                    <a:pt x="1314" y="97041"/>
                    <a:pt x="0" y="92107"/>
                  </a:cubicBezTo>
                  <a:cubicBezTo>
                    <a:pt x="16840" y="104699"/>
                    <a:pt x="38626" y="108575"/>
                    <a:pt x="58769" y="1025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3568;p38"/>
            <p:cNvSpPr/>
            <p:nvPr/>
          </p:nvSpPr>
          <p:spPr>
            <a:xfrm>
              <a:off x="2619879" y="4663861"/>
              <a:ext cx="244438" cy="137739"/>
            </a:xfrm>
            <a:custGeom>
              <a:avLst/>
              <a:gdLst/>
              <a:ahLst/>
              <a:cxnLst/>
              <a:rect l="l" t="t" r="r" b="b"/>
              <a:pathLst>
                <a:path w="244438" h="137739" extrusionOk="0">
                  <a:moveTo>
                    <a:pt x="12449" y="32993"/>
                  </a:moveTo>
                  <a:cubicBezTo>
                    <a:pt x="40778" y="40842"/>
                    <a:pt x="71053" y="37175"/>
                    <a:pt x="96703" y="22802"/>
                  </a:cubicBezTo>
                  <a:cubicBezTo>
                    <a:pt x="116959" y="23468"/>
                    <a:pt x="227174" y="-23775"/>
                    <a:pt x="242199" y="15848"/>
                  </a:cubicBezTo>
                  <a:cubicBezTo>
                    <a:pt x="255322" y="50615"/>
                    <a:pt x="207584" y="82523"/>
                    <a:pt x="182099" y="89001"/>
                  </a:cubicBezTo>
                  <a:cubicBezTo>
                    <a:pt x="126468" y="102526"/>
                    <a:pt x="85197" y="130244"/>
                    <a:pt x="62849" y="135006"/>
                  </a:cubicBezTo>
                  <a:cubicBezTo>
                    <a:pt x="46208" y="138530"/>
                    <a:pt x="24811" y="140817"/>
                    <a:pt x="11403" y="127672"/>
                  </a:cubicBezTo>
                  <a:cubicBezTo>
                    <a:pt x="-4573" y="111956"/>
                    <a:pt x="-3337" y="53758"/>
                    <a:pt x="12449" y="3299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3569;p38"/>
            <p:cNvSpPr/>
            <p:nvPr/>
          </p:nvSpPr>
          <p:spPr>
            <a:xfrm>
              <a:off x="2624340" y="4686663"/>
              <a:ext cx="240317" cy="115414"/>
            </a:xfrm>
            <a:custGeom>
              <a:avLst/>
              <a:gdLst/>
              <a:ahLst/>
              <a:cxnLst/>
              <a:rect l="l" t="t" r="r" b="b"/>
              <a:pathLst>
                <a:path w="240317" h="115414" extrusionOk="0">
                  <a:moveTo>
                    <a:pt x="58769" y="102584"/>
                  </a:moveTo>
                  <a:cubicBezTo>
                    <a:pt x="81116" y="97822"/>
                    <a:pt x="122387" y="70009"/>
                    <a:pt x="178018" y="56579"/>
                  </a:cubicBezTo>
                  <a:cubicBezTo>
                    <a:pt x="199319" y="51340"/>
                    <a:pt x="236216" y="28004"/>
                    <a:pt x="239925" y="0"/>
                  </a:cubicBezTo>
                  <a:cubicBezTo>
                    <a:pt x="244870" y="32004"/>
                    <a:pt x="201887" y="60388"/>
                    <a:pt x="178018" y="66675"/>
                  </a:cubicBezTo>
                  <a:cubicBezTo>
                    <a:pt x="122387" y="80201"/>
                    <a:pt x="81116" y="107918"/>
                    <a:pt x="58769" y="112681"/>
                  </a:cubicBezTo>
                  <a:cubicBezTo>
                    <a:pt x="42127" y="116205"/>
                    <a:pt x="20731" y="118491"/>
                    <a:pt x="7322" y="105346"/>
                  </a:cubicBezTo>
                  <a:cubicBezTo>
                    <a:pt x="3892" y="101556"/>
                    <a:pt x="1386" y="97031"/>
                    <a:pt x="0" y="92107"/>
                  </a:cubicBezTo>
                  <a:cubicBezTo>
                    <a:pt x="16840" y="104699"/>
                    <a:pt x="38626" y="108576"/>
                    <a:pt x="58769" y="1025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3570;p38"/>
            <p:cNvSpPr/>
            <p:nvPr/>
          </p:nvSpPr>
          <p:spPr>
            <a:xfrm>
              <a:off x="2619947" y="3772263"/>
              <a:ext cx="357956" cy="1010624"/>
            </a:xfrm>
            <a:custGeom>
              <a:avLst/>
              <a:gdLst/>
              <a:ahLst/>
              <a:cxnLst/>
              <a:rect l="l" t="t" r="r" b="b"/>
              <a:pathLst>
                <a:path w="357956" h="1010624" extrusionOk="0">
                  <a:moveTo>
                    <a:pt x="10194" y="624745"/>
                  </a:moveTo>
                  <a:cubicBezTo>
                    <a:pt x="14905" y="583749"/>
                    <a:pt x="23405" y="543287"/>
                    <a:pt x="35584" y="503872"/>
                  </a:cubicBezTo>
                  <a:cubicBezTo>
                    <a:pt x="35584" y="503872"/>
                    <a:pt x="28071" y="399574"/>
                    <a:pt x="24268" y="300609"/>
                  </a:cubicBezTo>
                  <a:cubicBezTo>
                    <a:pt x="19893" y="188404"/>
                    <a:pt x="-19001" y="89630"/>
                    <a:pt x="11715" y="0"/>
                  </a:cubicBezTo>
                  <a:lnTo>
                    <a:pt x="357956" y="77057"/>
                  </a:lnTo>
                  <a:cubicBezTo>
                    <a:pt x="357956" y="77057"/>
                    <a:pt x="337035" y="524732"/>
                    <a:pt x="332376" y="578739"/>
                  </a:cubicBezTo>
                  <a:cubicBezTo>
                    <a:pt x="329842" y="620897"/>
                    <a:pt x="324665" y="662864"/>
                    <a:pt x="316875" y="704374"/>
                  </a:cubicBezTo>
                  <a:cubicBezTo>
                    <a:pt x="301090" y="791242"/>
                    <a:pt x="275414" y="997839"/>
                    <a:pt x="275414" y="997839"/>
                  </a:cubicBezTo>
                  <a:cubicBezTo>
                    <a:pt x="238897" y="1019175"/>
                    <a:pt x="190874" y="1007364"/>
                    <a:pt x="190874" y="1007364"/>
                  </a:cubicBezTo>
                  <a:cubicBezTo>
                    <a:pt x="190874" y="1007364"/>
                    <a:pt x="193537" y="745998"/>
                    <a:pt x="195914" y="683514"/>
                  </a:cubicBezTo>
                  <a:cubicBezTo>
                    <a:pt x="198767" y="607314"/>
                    <a:pt x="201049" y="612934"/>
                    <a:pt x="201049" y="612934"/>
                  </a:cubicBezTo>
                  <a:lnTo>
                    <a:pt x="189638" y="422434"/>
                  </a:lnTo>
                  <a:lnTo>
                    <a:pt x="182221" y="327755"/>
                  </a:lnTo>
                  <a:cubicBezTo>
                    <a:pt x="182221" y="327755"/>
                    <a:pt x="172711" y="397288"/>
                    <a:pt x="166435" y="459391"/>
                  </a:cubicBezTo>
                  <a:cubicBezTo>
                    <a:pt x="160919" y="513493"/>
                    <a:pt x="147416" y="562451"/>
                    <a:pt x="133342" y="663226"/>
                  </a:cubicBezTo>
                  <a:cubicBezTo>
                    <a:pt x="120694" y="750665"/>
                    <a:pt x="100154" y="926306"/>
                    <a:pt x="100154" y="926306"/>
                  </a:cubicBezTo>
                  <a:cubicBezTo>
                    <a:pt x="63637" y="947547"/>
                    <a:pt x="13997" y="929926"/>
                    <a:pt x="13997" y="929926"/>
                  </a:cubicBezTo>
                  <a:cubicBezTo>
                    <a:pt x="13997" y="929926"/>
                    <a:pt x="304" y="700564"/>
                    <a:pt x="10194" y="62474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3571;p38"/>
            <p:cNvSpPr/>
            <p:nvPr/>
          </p:nvSpPr>
          <p:spPr>
            <a:xfrm>
              <a:off x="2665909" y="2943080"/>
              <a:ext cx="259735" cy="415919"/>
            </a:xfrm>
            <a:custGeom>
              <a:avLst/>
              <a:gdLst/>
              <a:ahLst/>
              <a:cxnLst/>
              <a:rect l="l" t="t" r="r" b="b"/>
              <a:pathLst>
                <a:path w="259735" h="415919" extrusionOk="0">
                  <a:moveTo>
                    <a:pt x="14728" y="296735"/>
                  </a:moveTo>
                  <a:cubicBezTo>
                    <a:pt x="41069" y="298068"/>
                    <a:pt x="60659" y="304831"/>
                    <a:pt x="63892" y="296735"/>
                  </a:cubicBezTo>
                  <a:cubicBezTo>
                    <a:pt x="66746" y="283124"/>
                    <a:pt x="68778" y="269351"/>
                    <a:pt x="69978" y="255492"/>
                  </a:cubicBezTo>
                  <a:cubicBezTo>
                    <a:pt x="66935" y="247776"/>
                    <a:pt x="64272" y="239585"/>
                    <a:pt x="64272" y="239585"/>
                  </a:cubicBezTo>
                  <a:cubicBezTo>
                    <a:pt x="31274" y="219201"/>
                    <a:pt x="20814" y="183388"/>
                    <a:pt x="16725" y="141763"/>
                  </a:cubicBezTo>
                  <a:cubicBezTo>
                    <a:pt x="9307" y="70516"/>
                    <a:pt x="47726" y="8413"/>
                    <a:pt x="118857" y="698"/>
                  </a:cubicBezTo>
                  <a:cubicBezTo>
                    <a:pt x="185424" y="-6350"/>
                    <a:pt x="234968" y="40798"/>
                    <a:pt x="248091" y="105473"/>
                  </a:cubicBezTo>
                  <a:cubicBezTo>
                    <a:pt x="255128" y="137382"/>
                    <a:pt x="269202" y="197675"/>
                    <a:pt x="250183" y="250158"/>
                  </a:cubicBezTo>
                  <a:cubicBezTo>
                    <a:pt x="239533" y="279495"/>
                    <a:pt x="225839" y="302831"/>
                    <a:pt x="212145" y="307308"/>
                  </a:cubicBezTo>
                  <a:cubicBezTo>
                    <a:pt x="198902" y="306889"/>
                    <a:pt x="185695" y="305708"/>
                    <a:pt x="172586" y="303784"/>
                  </a:cubicBezTo>
                  <a:lnTo>
                    <a:pt x="172586" y="303784"/>
                  </a:lnTo>
                  <a:cubicBezTo>
                    <a:pt x="172586" y="303784"/>
                    <a:pt x="169067" y="323500"/>
                    <a:pt x="166595" y="336264"/>
                  </a:cubicBezTo>
                  <a:cubicBezTo>
                    <a:pt x="164122" y="349027"/>
                    <a:pt x="165168" y="355314"/>
                    <a:pt x="190368" y="371221"/>
                  </a:cubicBezTo>
                  <a:cubicBezTo>
                    <a:pt x="215569" y="387127"/>
                    <a:pt x="152330" y="418846"/>
                    <a:pt x="110774" y="415702"/>
                  </a:cubicBezTo>
                  <a:cubicBezTo>
                    <a:pt x="69217" y="412559"/>
                    <a:pt x="22716" y="387127"/>
                    <a:pt x="9878" y="360648"/>
                  </a:cubicBezTo>
                  <a:cubicBezTo>
                    <a:pt x="-4577" y="331120"/>
                    <a:pt x="-3340" y="295878"/>
                    <a:pt x="14728" y="2967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3572;p38"/>
            <p:cNvSpPr/>
            <p:nvPr/>
          </p:nvSpPr>
          <p:spPr>
            <a:xfrm>
              <a:off x="2581088" y="3237593"/>
              <a:ext cx="399004" cy="661684"/>
            </a:xfrm>
            <a:custGeom>
              <a:avLst/>
              <a:gdLst/>
              <a:ahLst/>
              <a:cxnLst/>
              <a:rect l="l" t="t" r="r" b="b"/>
              <a:pathLst>
                <a:path w="399004" h="661684" extrusionOk="0">
                  <a:moveTo>
                    <a:pt x="137586" y="6128"/>
                  </a:moveTo>
                  <a:cubicBezTo>
                    <a:pt x="130359" y="24416"/>
                    <a:pt x="148903" y="46704"/>
                    <a:pt x="198352" y="62230"/>
                  </a:cubicBezTo>
                  <a:cubicBezTo>
                    <a:pt x="247801" y="77756"/>
                    <a:pt x="252271" y="57753"/>
                    <a:pt x="252271" y="57753"/>
                  </a:cubicBezTo>
                  <a:cubicBezTo>
                    <a:pt x="252271" y="57753"/>
                    <a:pt x="324733" y="90900"/>
                    <a:pt x="348317" y="107379"/>
                  </a:cubicBezTo>
                  <a:cubicBezTo>
                    <a:pt x="378082" y="128143"/>
                    <a:pt x="391205" y="188341"/>
                    <a:pt x="395199" y="289878"/>
                  </a:cubicBezTo>
                  <a:cubicBezTo>
                    <a:pt x="399859" y="407321"/>
                    <a:pt x="400239" y="581628"/>
                    <a:pt x="396340" y="611727"/>
                  </a:cubicBezTo>
                  <a:cubicBezTo>
                    <a:pt x="396340" y="611727"/>
                    <a:pt x="340900" y="667068"/>
                    <a:pt x="269864" y="661257"/>
                  </a:cubicBezTo>
                  <a:cubicBezTo>
                    <a:pt x="198827" y="655447"/>
                    <a:pt x="79673" y="592487"/>
                    <a:pt x="50479" y="543909"/>
                  </a:cubicBezTo>
                  <a:cubicBezTo>
                    <a:pt x="51240" y="440849"/>
                    <a:pt x="63317" y="424085"/>
                    <a:pt x="46675" y="364744"/>
                  </a:cubicBezTo>
                  <a:cubicBezTo>
                    <a:pt x="8637" y="228918"/>
                    <a:pt x="-11523" y="173292"/>
                    <a:pt x="6925" y="82995"/>
                  </a:cubicBezTo>
                  <a:cubicBezTo>
                    <a:pt x="22236" y="8604"/>
                    <a:pt x="43632" y="-635"/>
                    <a:pt x="73492" y="32"/>
                  </a:cubicBezTo>
                  <a:cubicBezTo>
                    <a:pt x="94947" y="956"/>
                    <a:pt x="116341" y="2985"/>
                    <a:pt x="137586" y="612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3573;p38"/>
            <p:cNvSpPr/>
            <p:nvPr/>
          </p:nvSpPr>
          <p:spPr>
            <a:xfrm>
              <a:off x="2863826" y="3320377"/>
              <a:ext cx="503069" cy="394810"/>
            </a:xfrm>
            <a:custGeom>
              <a:avLst/>
              <a:gdLst/>
              <a:ahLst/>
              <a:cxnLst/>
              <a:rect l="l" t="t" r="r" b="b"/>
              <a:pathLst>
                <a:path w="503069" h="394810" extrusionOk="0">
                  <a:moveTo>
                    <a:pt x="224008" y="304248"/>
                  </a:moveTo>
                  <a:cubicBezTo>
                    <a:pt x="165809" y="318917"/>
                    <a:pt x="152116" y="282150"/>
                    <a:pt x="144413" y="251670"/>
                  </a:cubicBezTo>
                  <a:cubicBezTo>
                    <a:pt x="125965" y="177852"/>
                    <a:pt x="115884" y="111272"/>
                    <a:pt x="102096" y="69362"/>
                  </a:cubicBezTo>
                  <a:cubicBezTo>
                    <a:pt x="85834" y="20022"/>
                    <a:pt x="68812" y="12212"/>
                    <a:pt x="45039" y="2687"/>
                  </a:cubicBezTo>
                  <a:cubicBezTo>
                    <a:pt x="16510" y="-8553"/>
                    <a:pt x="-7264" y="15260"/>
                    <a:pt x="2056" y="78125"/>
                  </a:cubicBezTo>
                  <a:cubicBezTo>
                    <a:pt x="13182" y="152420"/>
                    <a:pt x="27731" y="204617"/>
                    <a:pt x="55404" y="292628"/>
                  </a:cubicBezTo>
                  <a:cubicBezTo>
                    <a:pt x="62726" y="315583"/>
                    <a:pt x="78988" y="356350"/>
                    <a:pt x="102952" y="376067"/>
                  </a:cubicBezTo>
                  <a:cubicBezTo>
                    <a:pt x="133002" y="400451"/>
                    <a:pt x="178267" y="399403"/>
                    <a:pt x="246735" y="382353"/>
                  </a:cubicBezTo>
                  <a:cubicBezTo>
                    <a:pt x="275929" y="375019"/>
                    <a:pt x="307977" y="357588"/>
                    <a:pt x="363227" y="331776"/>
                  </a:cubicBezTo>
                  <a:cubicBezTo>
                    <a:pt x="378252" y="324822"/>
                    <a:pt x="389853" y="320060"/>
                    <a:pt x="418382" y="306725"/>
                  </a:cubicBezTo>
                  <a:cubicBezTo>
                    <a:pt x="446972" y="293856"/>
                    <a:pt x="472030" y="274245"/>
                    <a:pt x="491415" y="249575"/>
                  </a:cubicBezTo>
                  <a:cubicBezTo>
                    <a:pt x="506345" y="227953"/>
                    <a:pt x="503682" y="214142"/>
                    <a:pt x="500925" y="209284"/>
                  </a:cubicBezTo>
                  <a:cubicBezTo>
                    <a:pt x="498167" y="204426"/>
                    <a:pt x="494934" y="208046"/>
                    <a:pt x="486946" y="217095"/>
                  </a:cubicBezTo>
                  <a:cubicBezTo>
                    <a:pt x="475446" y="232497"/>
                    <a:pt x="461234" y="245670"/>
                    <a:pt x="445009" y="255956"/>
                  </a:cubicBezTo>
                  <a:cubicBezTo>
                    <a:pt x="445009" y="255956"/>
                    <a:pt x="463457" y="236906"/>
                    <a:pt x="473537" y="224524"/>
                  </a:cubicBezTo>
                  <a:cubicBezTo>
                    <a:pt x="482455" y="213561"/>
                    <a:pt x="489875" y="201445"/>
                    <a:pt x="495599" y="188520"/>
                  </a:cubicBezTo>
                  <a:cubicBezTo>
                    <a:pt x="500829" y="175851"/>
                    <a:pt x="489989" y="158706"/>
                    <a:pt x="481715" y="167755"/>
                  </a:cubicBezTo>
                  <a:cubicBezTo>
                    <a:pt x="473442" y="176804"/>
                    <a:pt x="469543" y="185853"/>
                    <a:pt x="454518" y="203950"/>
                  </a:cubicBezTo>
                  <a:cubicBezTo>
                    <a:pt x="446394" y="213542"/>
                    <a:pt x="437170" y="222143"/>
                    <a:pt x="427036" y="229572"/>
                  </a:cubicBezTo>
                  <a:cubicBezTo>
                    <a:pt x="436376" y="216895"/>
                    <a:pt x="444676" y="203483"/>
                    <a:pt x="451855" y="189472"/>
                  </a:cubicBezTo>
                  <a:cubicBezTo>
                    <a:pt x="461365" y="169946"/>
                    <a:pt x="429508" y="179947"/>
                    <a:pt x="411250" y="198997"/>
                  </a:cubicBezTo>
                  <a:cubicBezTo>
                    <a:pt x="397937" y="212808"/>
                    <a:pt x="386620" y="220809"/>
                    <a:pt x="386240" y="216999"/>
                  </a:cubicBezTo>
                  <a:cubicBezTo>
                    <a:pt x="385860" y="213189"/>
                    <a:pt x="359994" y="241097"/>
                    <a:pt x="346775" y="255099"/>
                  </a:cubicBezTo>
                  <a:cubicBezTo>
                    <a:pt x="333557" y="269101"/>
                    <a:pt x="279448" y="290246"/>
                    <a:pt x="224008" y="30424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3574;p38"/>
            <p:cNvSpPr/>
            <p:nvPr/>
          </p:nvSpPr>
          <p:spPr>
            <a:xfrm>
              <a:off x="2845723" y="3311820"/>
              <a:ext cx="154147" cy="225876"/>
            </a:xfrm>
            <a:custGeom>
              <a:avLst/>
              <a:gdLst/>
              <a:ahLst/>
              <a:cxnLst/>
              <a:rect l="l" t="t" r="r" b="b"/>
              <a:pathLst>
                <a:path w="154147" h="225876" extrusionOk="0">
                  <a:moveTo>
                    <a:pt x="41365" y="1052"/>
                  </a:moveTo>
                  <a:cubicBezTo>
                    <a:pt x="80259" y="-4758"/>
                    <a:pt x="107931" y="12768"/>
                    <a:pt x="124954" y="71823"/>
                  </a:cubicBezTo>
                  <a:cubicBezTo>
                    <a:pt x="141976" y="130878"/>
                    <a:pt x="154148" y="179360"/>
                    <a:pt x="154148" y="179360"/>
                  </a:cubicBezTo>
                  <a:cubicBezTo>
                    <a:pt x="138761" y="201611"/>
                    <a:pt x="115453" y="217117"/>
                    <a:pt x="89008" y="222699"/>
                  </a:cubicBezTo>
                  <a:cubicBezTo>
                    <a:pt x="42411" y="233939"/>
                    <a:pt x="25674" y="211745"/>
                    <a:pt x="25674" y="211745"/>
                  </a:cubicBezTo>
                  <a:cubicBezTo>
                    <a:pt x="25674" y="211745"/>
                    <a:pt x="12741" y="149833"/>
                    <a:pt x="4753" y="107732"/>
                  </a:cubicBezTo>
                  <a:cubicBezTo>
                    <a:pt x="-3235" y="65632"/>
                    <a:pt x="-6753" y="8101"/>
                    <a:pt x="41365" y="10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3575;p38"/>
            <p:cNvSpPr/>
            <p:nvPr/>
          </p:nvSpPr>
          <p:spPr>
            <a:xfrm>
              <a:off x="2673955" y="2924805"/>
              <a:ext cx="251532" cy="277898"/>
            </a:xfrm>
            <a:custGeom>
              <a:avLst/>
              <a:gdLst/>
              <a:ahLst/>
              <a:cxnLst/>
              <a:rect l="l" t="t" r="r" b="b"/>
              <a:pathLst>
                <a:path w="251532" h="277898" extrusionOk="0">
                  <a:moveTo>
                    <a:pt x="237382" y="114605"/>
                  </a:moveTo>
                  <a:cubicBezTo>
                    <a:pt x="237382" y="114605"/>
                    <a:pt x="298814" y="20974"/>
                    <a:pt x="165681" y="1924"/>
                  </a:cubicBezTo>
                  <a:cubicBezTo>
                    <a:pt x="69635" y="-11792"/>
                    <a:pt x="7918" y="50025"/>
                    <a:pt x="786" y="117081"/>
                  </a:cubicBezTo>
                  <a:cubicBezTo>
                    <a:pt x="-6061" y="181185"/>
                    <a:pt x="33308" y="247669"/>
                    <a:pt x="61837" y="274149"/>
                  </a:cubicBezTo>
                  <a:cubicBezTo>
                    <a:pt x="75721" y="279102"/>
                    <a:pt x="105581" y="281959"/>
                    <a:pt x="144855" y="264052"/>
                  </a:cubicBezTo>
                  <a:cubicBezTo>
                    <a:pt x="146420" y="246602"/>
                    <a:pt x="147024" y="229086"/>
                    <a:pt x="146662" y="211569"/>
                  </a:cubicBezTo>
                  <a:cubicBezTo>
                    <a:pt x="146662" y="211569"/>
                    <a:pt x="99875" y="112890"/>
                    <a:pt x="237382" y="11460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3576;p38"/>
            <p:cNvSpPr/>
            <p:nvPr/>
          </p:nvSpPr>
          <p:spPr>
            <a:xfrm>
              <a:off x="3214730" y="3494025"/>
              <a:ext cx="76119" cy="66973"/>
            </a:xfrm>
            <a:custGeom>
              <a:avLst/>
              <a:gdLst/>
              <a:ahLst/>
              <a:cxnLst/>
              <a:rect l="l" t="t" r="r" b="b"/>
              <a:pathLst>
                <a:path w="76119" h="66973" extrusionOk="0">
                  <a:moveTo>
                    <a:pt x="8709" y="56972"/>
                  </a:moveTo>
                  <a:cubicBezTo>
                    <a:pt x="8709" y="56972"/>
                    <a:pt x="-6411" y="29445"/>
                    <a:pt x="3194" y="22587"/>
                  </a:cubicBezTo>
                  <a:cubicBezTo>
                    <a:pt x="12798" y="15729"/>
                    <a:pt x="26492" y="41637"/>
                    <a:pt x="29250" y="51638"/>
                  </a:cubicBezTo>
                  <a:cubicBezTo>
                    <a:pt x="32008" y="61639"/>
                    <a:pt x="28204" y="48590"/>
                    <a:pt x="28204" y="48590"/>
                  </a:cubicBezTo>
                  <a:cubicBezTo>
                    <a:pt x="28204" y="48590"/>
                    <a:pt x="17838" y="17443"/>
                    <a:pt x="24590" y="11442"/>
                  </a:cubicBezTo>
                  <a:cubicBezTo>
                    <a:pt x="31342" y="5442"/>
                    <a:pt x="40376" y="18777"/>
                    <a:pt x="49410" y="38303"/>
                  </a:cubicBezTo>
                  <a:cubicBezTo>
                    <a:pt x="58444" y="57829"/>
                    <a:pt x="51597" y="36684"/>
                    <a:pt x="51597" y="36684"/>
                  </a:cubicBezTo>
                  <a:cubicBezTo>
                    <a:pt x="51597" y="36684"/>
                    <a:pt x="36667" y="5442"/>
                    <a:pt x="43039" y="1060"/>
                  </a:cubicBezTo>
                  <a:cubicBezTo>
                    <a:pt x="51597" y="-4655"/>
                    <a:pt x="65671" y="13823"/>
                    <a:pt x="74040" y="30492"/>
                  </a:cubicBezTo>
                  <a:cubicBezTo>
                    <a:pt x="82408" y="47161"/>
                    <a:pt x="62818" y="66973"/>
                    <a:pt x="62818" y="6697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6" name="Google Shape;3577;p38"/>
            <p:cNvGrpSpPr/>
            <p:nvPr/>
          </p:nvGrpSpPr>
          <p:grpSpPr>
            <a:xfrm>
              <a:off x="3192914" y="3470000"/>
              <a:ext cx="220130" cy="132120"/>
              <a:chOff x="4865564" y="4292025"/>
              <a:chExt cx="220130" cy="132120"/>
            </a:xfrm>
          </p:grpSpPr>
          <p:sp>
            <p:nvSpPr>
              <p:cNvPr id="115" name="Google Shape;3578;p38"/>
              <p:cNvSpPr/>
              <p:nvPr/>
            </p:nvSpPr>
            <p:spPr>
              <a:xfrm>
                <a:off x="4866015" y="4297264"/>
                <a:ext cx="219679" cy="126881"/>
              </a:xfrm>
              <a:custGeom>
                <a:avLst/>
                <a:gdLst/>
                <a:ahLst/>
                <a:cxnLst/>
                <a:rect l="l" t="t" r="r" b="b"/>
                <a:pathLst>
                  <a:path w="219679" h="126881" extrusionOk="0">
                    <a:moveTo>
                      <a:pt x="59268" y="125002"/>
                    </a:moveTo>
                    <a:lnTo>
                      <a:pt x="3257" y="92332"/>
                    </a:lnTo>
                    <a:cubicBezTo>
                      <a:pt x="-1593" y="89569"/>
                      <a:pt x="-927" y="84807"/>
                      <a:pt x="4589" y="81568"/>
                    </a:cubicBezTo>
                    <a:lnTo>
                      <a:pt x="140955" y="2701"/>
                    </a:lnTo>
                    <a:cubicBezTo>
                      <a:pt x="146802" y="-613"/>
                      <a:pt x="153882" y="-890"/>
                      <a:pt x="159974" y="1939"/>
                    </a:cubicBezTo>
                    <a:lnTo>
                      <a:pt x="216461" y="34610"/>
                    </a:lnTo>
                    <a:cubicBezTo>
                      <a:pt x="221215" y="37372"/>
                      <a:pt x="220645" y="42230"/>
                      <a:pt x="215129" y="45373"/>
                    </a:cubicBezTo>
                    <a:lnTo>
                      <a:pt x="77907" y="124240"/>
                    </a:lnTo>
                    <a:cubicBezTo>
                      <a:pt x="72174" y="127469"/>
                      <a:pt x="65245" y="127755"/>
                      <a:pt x="59268" y="125002"/>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3579;p38"/>
              <p:cNvSpPr/>
              <p:nvPr/>
            </p:nvSpPr>
            <p:spPr>
              <a:xfrm>
                <a:off x="4865564" y="4379690"/>
                <a:ext cx="6086" cy="5238"/>
              </a:xfrm>
              <a:custGeom>
                <a:avLst/>
                <a:gdLst/>
                <a:ahLst/>
                <a:cxnLst/>
                <a:rect l="l" t="t" r="r" b="b"/>
                <a:pathLst>
                  <a:path w="6086" h="5238" extrusionOk="0">
                    <a:moveTo>
                      <a:pt x="0" y="5239"/>
                    </a:moveTo>
                    <a:lnTo>
                      <a:pt x="0" y="0"/>
                    </a:lnTo>
                    <a:lnTo>
                      <a:pt x="6086" y="2286"/>
                    </a:lnTo>
                    <a:lnTo>
                      <a:pt x="0" y="5239"/>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3580;p38"/>
              <p:cNvSpPr/>
              <p:nvPr/>
            </p:nvSpPr>
            <p:spPr>
              <a:xfrm>
                <a:off x="5080003" y="4331398"/>
                <a:ext cx="4849" cy="4953"/>
              </a:xfrm>
              <a:custGeom>
                <a:avLst/>
                <a:gdLst/>
                <a:ahLst/>
                <a:cxnLst/>
                <a:rect l="l" t="t" r="r" b="b"/>
                <a:pathLst>
                  <a:path w="4849" h="4953" extrusionOk="0">
                    <a:moveTo>
                      <a:pt x="4850" y="4953"/>
                    </a:moveTo>
                    <a:lnTo>
                      <a:pt x="4850" y="0"/>
                    </a:lnTo>
                    <a:lnTo>
                      <a:pt x="0" y="3048"/>
                    </a:lnTo>
                    <a:lnTo>
                      <a:pt x="4850" y="49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3581;p38"/>
              <p:cNvSpPr/>
              <p:nvPr/>
            </p:nvSpPr>
            <p:spPr>
              <a:xfrm>
                <a:off x="4866015" y="4293038"/>
                <a:ext cx="219203" cy="126874"/>
              </a:xfrm>
              <a:custGeom>
                <a:avLst/>
                <a:gdLst/>
                <a:ahLst/>
                <a:cxnLst/>
                <a:rect l="l" t="t" r="r" b="b"/>
                <a:pathLst>
                  <a:path w="219203" h="126874" extrusionOk="0">
                    <a:moveTo>
                      <a:pt x="59268" y="124847"/>
                    </a:moveTo>
                    <a:lnTo>
                      <a:pt x="3257" y="92177"/>
                    </a:lnTo>
                    <a:cubicBezTo>
                      <a:pt x="-1593" y="89414"/>
                      <a:pt x="-927" y="84556"/>
                      <a:pt x="4589" y="81413"/>
                    </a:cubicBezTo>
                    <a:lnTo>
                      <a:pt x="140480" y="2737"/>
                    </a:lnTo>
                    <a:cubicBezTo>
                      <a:pt x="146312" y="-626"/>
                      <a:pt x="153417" y="-902"/>
                      <a:pt x="159499" y="1975"/>
                    </a:cubicBezTo>
                    <a:lnTo>
                      <a:pt x="215985" y="34646"/>
                    </a:lnTo>
                    <a:cubicBezTo>
                      <a:pt x="220740" y="37408"/>
                      <a:pt x="220169" y="42170"/>
                      <a:pt x="214654" y="45409"/>
                    </a:cubicBezTo>
                    <a:lnTo>
                      <a:pt x="78287" y="124276"/>
                    </a:lnTo>
                    <a:cubicBezTo>
                      <a:pt x="72411" y="127524"/>
                      <a:pt x="65330" y="127743"/>
                      <a:pt x="59268" y="124847"/>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3582;p38"/>
              <p:cNvSpPr/>
              <p:nvPr/>
            </p:nvSpPr>
            <p:spPr>
              <a:xfrm rot="-1790023">
                <a:off x="4877359" y="4403357"/>
                <a:ext cx="1145" cy="2102"/>
              </a:xfrm>
              <a:custGeom>
                <a:avLst/>
                <a:gdLst/>
                <a:ahLst/>
                <a:cxnLst/>
                <a:rect l="l" t="t" r="r" b="b"/>
                <a:pathLst>
                  <a:path w="1145" h="2102" extrusionOk="0">
                    <a:moveTo>
                      <a:pt x="1145" y="1053"/>
                    </a:moveTo>
                    <a:cubicBezTo>
                      <a:pt x="1145" y="1634"/>
                      <a:pt x="889" y="2104"/>
                      <a:pt x="573" y="2104"/>
                    </a:cubicBezTo>
                    <a:cubicBezTo>
                      <a:pt x="257" y="2104"/>
                      <a:pt x="0" y="1633"/>
                      <a:pt x="0" y="1053"/>
                    </a:cubicBezTo>
                    <a:cubicBezTo>
                      <a:pt x="0" y="472"/>
                      <a:pt x="257" y="2"/>
                      <a:pt x="573" y="2"/>
                    </a:cubicBezTo>
                    <a:cubicBezTo>
                      <a:pt x="889" y="2"/>
                      <a:pt x="1145" y="472"/>
                      <a:pt x="1145" y="105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3583;p38"/>
              <p:cNvSpPr/>
              <p:nvPr/>
            </p:nvSpPr>
            <p:spPr>
              <a:xfrm rot="-1801764">
                <a:off x="4877140" y="4391533"/>
                <a:ext cx="1140" cy="2093"/>
              </a:xfrm>
              <a:custGeom>
                <a:avLst/>
                <a:gdLst/>
                <a:ahLst/>
                <a:cxnLst/>
                <a:rect l="l" t="t" r="r" b="b"/>
                <a:pathLst>
                  <a:path w="1141" h="2095" extrusionOk="0">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3584;p38"/>
              <p:cNvSpPr/>
              <p:nvPr/>
            </p:nvSpPr>
            <p:spPr>
              <a:xfrm rot="-1801764">
                <a:off x="4879874" y="4393221"/>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3585;p38"/>
              <p:cNvSpPr/>
              <p:nvPr/>
            </p:nvSpPr>
            <p:spPr>
              <a:xfrm rot="-1801764">
                <a:off x="4882642" y="4394683"/>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3586;p38"/>
              <p:cNvSpPr/>
              <p:nvPr/>
            </p:nvSpPr>
            <p:spPr>
              <a:xfrm rot="-1801764">
                <a:off x="4905957" y="4408254"/>
                <a:ext cx="1140" cy="2093"/>
              </a:xfrm>
              <a:custGeom>
                <a:avLst/>
                <a:gdLst/>
                <a:ahLst/>
                <a:cxnLst/>
                <a:rect l="l" t="t" r="r" b="b"/>
                <a:pathLst>
                  <a:path w="1141" h="2095" extrusionOk="0">
                    <a:moveTo>
                      <a:pt x="1141" y="1048"/>
                    </a:moveTo>
                    <a:cubicBezTo>
                      <a:pt x="1141" y="1627"/>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3587;p38"/>
              <p:cNvSpPr/>
              <p:nvPr/>
            </p:nvSpPr>
            <p:spPr>
              <a:xfrm rot="-1801764">
                <a:off x="4908679" y="4409799"/>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3588;p38"/>
              <p:cNvSpPr/>
              <p:nvPr/>
            </p:nvSpPr>
            <p:spPr>
              <a:xfrm rot="-1801764">
                <a:off x="4911365" y="4411405"/>
                <a:ext cx="1140" cy="2093"/>
              </a:xfrm>
              <a:custGeom>
                <a:avLst/>
                <a:gdLst/>
                <a:ahLst/>
                <a:cxnLst/>
                <a:rect l="l" t="t" r="r" b="b"/>
                <a:pathLst>
                  <a:path w="1141" h="2095" extrusionOk="0">
                    <a:moveTo>
                      <a:pt x="1141" y="1048"/>
                    </a:moveTo>
                    <a:cubicBezTo>
                      <a:pt x="1141" y="1626"/>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3589;p38"/>
              <p:cNvSpPr/>
              <p:nvPr/>
            </p:nvSpPr>
            <p:spPr>
              <a:xfrm rot="-1801764">
                <a:off x="4914086" y="4412950"/>
                <a:ext cx="1140" cy="2093"/>
              </a:xfrm>
              <a:custGeom>
                <a:avLst/>
                <a:gdLst/>
                <a:ahLst/>
                <a:cxnLst/>
                <a:rect l="l" t="t" r="r" b="b"/>
                <a:pathLst>
                  <a:path w="1141" h="2095" extrusionOk="0">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3590;p38"/>
              <p:cNvSpPr/>
              <p:nvPr/>
            </p:nvSpPr>
            <p:spPr>
              <a:xfrm>
                <a:off x="4890288" y="4399104"/>
                <a:ext cx="9224" cy="6794"/>
              </a:xfrm>
              <a:custGeom>
                <a:avLst/>
                <a:gdLst/>
                <a:ahLst/>
                <a:cxnLst/>
                <a:rect l="l" t="t" r="r" b="b"/>
                <a:pathLst>
                  <a:path w="9224" h="6794" extrusionOk="0">
                    <a:moveTo>
                      <a:pt x="8368" y="6684"/>
                    </a:moveTo>
                    <a:lnTo>
                      <a:pt x="856" y="2398"/>
                    </a:lnTo>
                    <a:cubicBezTo>
                      <a:pt x="322" y="1989"/>
                      <a:pt x="8" y="1360"/>
                      <a:pt x="0" y="684"/>
                    </a:cubicBezTo>
                    <a:lnTo>
                      <a:pt x="0" y="684"/>
                    </a:lnTo>
                    <a:cubicBezTo>
                      <a:pt x="0" y="112"/>
                      <a:pt x="0" y="-174"/>
                      <a:pt x="856" y="112"/>
                    </a:cubicBezTo>
                    <a:lnTo>
                      <a:pt x="8368" y="4398"/>
                    </a:lnTo>
                    <a:cubicBezTo>
                      <a:pt x="8898" y="4770"/>
                      <a:pt x="9217" y="5370"/>
                      <a:pt x="9224" y="6018"/>
                    </a:cubicBezTo>
                    <a:lnTo>
                      <a:pt x="9224" y="6018"/>
                    </a:lnTo>
                    <a:cubicBezTo>
                      <a:pt x="9224" y="6684"/>
                      <a:pt x="8844" y="6970"/>
                      <a:pt x="8368" y="66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3591;p38"/>
              <p:cNvSpPr/>
              <p:nvPr/>
            </p:nvSpPr>
            <p:spPr>
              <a:xfrm>
                <a:off x="5060033" y="4346638"/>
                <a:ext cx="8558" cy="6096"/>
              </a:xfrm>
              <a:custGeom>
                <a:avLst/>
                <a:gdLst/>
                <a:ahLst/>
                <a:cxnLst/>
                <a:rect l="l" t="t" r="r" b="b"/>
                <a:pathLst>
                  <a:path w="8558" h="6096" extrusionOk="0">
                    <a:moveTo>
                      <a:pt x="7703" y="2096"/>
                    </a:moveTo>
                    <a:lnTo>
                      <a:pt x="761" y="6096"/>
                    </a:lnTo>
                    <a:cubicBezTo>
                      <a:pt x="761" y="6096"/>
                      <a:pt x="0" y="6096"/>
                      <a:pt x="0" y="5525"/>
                    </a:cubicBezTo>
                    <a:lnTo>
                      <a:pt x="0" y="5525"/>
                    </a:lnTo>
                    <a:cubicBezTo>
                      <a:pt x="38" y="4934"/>
                      <a:pt x="312" y="4381"/>
                      <a:pt x="761" y="4001"/>
                    </a:cubicBezTo>
                    <a:lnTo>
                      <a:pt x="7703" y="0"/>
                    </a:lnTo>
                    <a:cubicBezTo>
                      <a:pt x="7703" y="0"/>
                      <a:pt x="8559" y="0"/>
                      <a:pt x="8559" y="571"/>
                    </a:cubicBezTo>
                    <a:lnTo>
                      <a:pt x="8559" y="571"/>
                    </a:lnTo>
                    <a:cubicBezTo>
                      <a:pt x="8554" y="1191"/>
                      <a:pt x="8230" y="1772"/>
                      <a:pt x="7703" y="209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3592;p38"/>
              <p:cNvSpPr/>
              <p:nvPr/>
            </p:nvSpPr>
            <p:spPr>
              <a:xfrm>
                <a:off x="5049382" y="4352829"/>
                <a:ext cx="8559" cy="6096"/>
              </a:xfrm>
              <a:custGeom>
                <a:avLst/>
                <a:gdLst/>
                <a:ahLst/>
                <a:cxnLst/>
                <a:rect l="l" t="t" r="r" b="b"/>
                <a:pathLst>
                  <a:path w="8559" h="6096" extrusionOk="0">
                    <a:moveTo>
                      <a:pt x="7703" y="2096"/>
                    </a:moveTo>
                    <a:lnTo>
                      <a:pt x="761" y="6096"/>
                    </a:lnTo>
                    <a:cubicBezTo>
                      <a:pt x="761" y="6096"/>
                      <a:pt x="1" y="6096"/>
                      <a:pt x="1" y="5525"/>
                    </a:cubicBezTo>
                    <a:lnTo>
                      <a:pt x="1" y="5525"/>
                    </a:lnTo>
                    <a:cubicBezTo>
                      <a:pt x="-16" y="4924"/>
                      <a:pt x="270" y="4353"/>
                      <a:pt x="761" y="4001"/>
                    </a:cubicBezTo>
                    <a:lnTo>
                      <a:pt x="7703" y="0"/>
                    </a:lnTo>
                    <a:cubicBezTo>
                      <a:pt x="7703" y="0"/>
                      <a:pt x="8559" y="0"/>
                      <a:pt x="8559" y="571"/>
                    </a:cubicBezTo>
                    <a:lnTo>
                      <a:pt x="8559" y="571"/>
                    </a:lnTo>
                    <a:cubicBezTo>
                      <a:pt x="8537" y="1191"/>
                      <a:pt x="8218" y="1753"/>
                      <a:pt x="7703" y="209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3593;p38"/>
              <p:cNvSpPr/>
              <p:nvPr/>
            </p:nvSpPr>
            <p:spPr>
              <a:xfrm>
                <a:off x="4866015" y="4292025"/>
                <a:ext cx="219679" cy="127142"/>
              </a:xfrm>
              <a:custGeom>
                <a:avLst/>
                <a:gdLst/>
                <a:ahLst/>
                <a:cxnLst/>
                <a:rect l="l" t="t" r="r" b="b"/>
                <a:pathLst>
                  <a:path w="219679" h="127142" extrusionOk="0">
                    <a:moveTo>
                      <a:pt x="59268" y="125097"/>
                    </a:moveTo>
                    <a:lnTo>
                      <a:pt x="3257" y="92427"/>
                    </a:lnTo>
                    <a:cubicBezTo>
                      <a:pt x="-1593" y="89664"/>
                      <a:pt x="-927" y="84807"/>
                      <a:pt x="4589" y="81568"/>
                    </a:cubicBezTo>
                    <a:lnTo>
                      <a:pt x="140955" y="2701"/>
                    </a:lnTo>
                    <a:cubicBezTo>
                      <a:pt x="146802" y="-613"/>
                      <a:pt x="153882" y="-890"/>
                      <a:pt x="159974" y="1939"/>
                    </a:cubicBezTo>
                    <a:lnTo>
                      <a:pt x="216461" y="34610"/>
                    </a:lnTo>
                    <a:cubicBezTo>
                      <a:pt x="221215" y="37372"/>
                      <a:pt x="220645" y="42230"/>
                      <a:pt x="215129" y="45373"/>
                    </a:cubicBezTo>
                    <a:lnTo>
                      <a:pt x="78763" y="124240"/>
                    </a:lnTo>
                    <a:cubicBezTo>
                      <a:pt x="72819" y="127784"/>
                      <a:pt x="65499" y="128098"/>
                      <a:pt x="59268" y="125097"/>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3594;p38"/>
              <p:cNvSpPr/>
              <p:nvPr/>
            </p:nvSpPr>
            <p:spPr>
              <a:xfrm>
                <a:off x="4874289" y="4295203"/>
                <a:ext cx="203812" cy="117633"/>
              </a:xfrm>
              <a:custGeom>
                <a:avLst/>
                <a:gdLst/>
                <a:ahLst/>
                <a:cxnLst/>
                <a:rect l="l" t="t" r="r" b="b"/>
                <a:pathLst>
                  <a:path w="203812" h="117633" extrusionOk="0">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3595;p38"/>
              <p:cNvSpPr/>
              <p:nvPr/>
            </p:nvSpPr>
            <p:spPr>
              <a:xfrm>
                <a:off x="4874289" y="4295203"/>
                <a:ext cx="203812" cy="117633"/>
              </a:xfrm>
              <a:custGeom>
                <a:avLst/>
                <a:gdLst/>
                <a:ahLst/>
                <a:cxnLst/>
                <a:rect l="l" t="t" r="r" b="b"/>
                <a:pathLst>
                  <a:path w="203812" h="117633" extrusionOk="0">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3596;p38"/>
              <p:cNvSpPr/>
              <p:nvPr/>
            </p:nvSpPr>
            <p:spPr>
              <a:xfrm>
                <a:off x="5044723" y="4311872"/>
                <a:ext cx="5135" cy="2857"/>
              </a:xfrm>
              <a:custGeom>
                <a:avLst/>
                <a:gdLst/>
                <a:ahLst/>
                <a:cxnLst/>
                <a:rect l="l" t="t" r="r" b="b"/>
                <a:pathLst>
                  <a:path w="5135" h="2857" extrusionOk="0">
                    <a:moveTo>
                      <a:pt x="5135" y="1429"/>
                    </a:moveTo>
                    <a:cubicBezTo>
                      <a:pt x="5135" y="2218"/>
                      <a:pt x="3986" y="2857"/>
                      <a:pt x="2568" y="2857"/>
                    </a:cubicBezTo>
                    <a:cubicBezTo>
                      <a:pt x="1150" y="2857"/>
                      <a:pt x="0" y="2218"/>
                      <a:pt x="0" y="1429"/>
                    </a:cubicBezTo>
                    <a:cubicBezTo>
                      <a:pt x="0" y="640"/>
                      <a:pt x="1150" y="0"/>
                      <a:pt x="2568" y="0"/>
                    </a:cubicBezTo>
                    <a:cubicBezTo>
                      <a:pt x="3986" y="0"/>
                      <a:pt x="5135" y="640"/>
                      <a:pt x="5135" y="142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3597;p38"/>
              <p:cNvSpPr/>
              <p:nvPr/>
            </p:nvSpPr>
            <p:spPr>
              <a:xfrm>
                <a:off x="5046530" y="4312698"/>
                <a:ext cx="1521" cy="1221"/>
              </a:xfrm>
              <a:custGeom>
                <a:avLst/>
                <a:gdLst/>
                <a:ahLst/>
                <a:cxnLst/>
                <a:rect l="l" t="t" r="r" b="b"/>
                <a:pathLst>
                  <a:path w="1521" h="1221" extrusionOk="0">
                    <a:moveTo>
                      <a:pt x="0" y="1079"/>
                    </a:moveTo>
                    <a:cubicBezTo>
                      <a:pt x="0" y="1079"/>
                      <a:pt x="0" y="412"/>
                      <a:pt x="0" y="221"/>
                    </a:cubicBezTo>
                    <a:cubicBezTo>
                      <a:pt x="465" y="-74"/>
                      <a:pt x="1056" y="-74"/>
                      <a:pt x="1522" y="221"/>
                    </a:cubicBezTo>
                    <a:cubicBezTo>
                      <a:pt x="1522" y="221"/>
                      <a:pt x="1522" y="793"/>
                      <a:pt x="1522" y="1079"/>
                    </a:cubicBezTo>
                    <a:cubicBezTo>
                      <a:pt x="1033" y="1269"/>
                      <a:pt x="489" y="1269"/>
                      <a:pt x="0" y="1079"/>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7" name="Google Shape;3598;p38"/>
            <p:cNvSpPr/>
            <p:nvPr/>
          </p:nvSpPr>
          <p:spPr>
            <a:xfrm>
              <a:off x="3239891" y="3511325"/>
              <a:ext cx="129087" cy="107584"/>
            </a:xfrm>
            <a:custGeom>
              <a:avLst/>
              <a:gdLst/>
              <a:ahLst/>
              <a:cxnLst/>
              <a:rect l="l" t="t" r="r" b="b"/>
              <a:pathLst>
                <a:path w="129087" h="107584" extrusionOk="0">
                  <a:moveTo>
                    <a:pt x="100516" y="75867"/>
                  </a:moveTo>
                  <a:cubicBezTo>
                    <a:pt x="100516" y="75867"/>
                    <a:pt x="130375" y="48911"/>
                    <a:pt x="129044" y="13192"/>
                  </a:cubicBezTo>
                  <a:cubicBezTo>
                    <a:pt x="127237" y="-11668"/>
                    <a:pt x="112212" y="6239"/>
                    <a:pt x="112212" y="6239"/>
                  </a:cubicBezTo>
                  <a:lnTo>
                    <a:pt x="97092" y="33671"/>
                  </a:lnTo>
                  <a:cubicBezTo>
                    <a:pt x="89594" y="43806"/>
                    <a:pt x="79821" y="52026"/>
                    <a:pt x="68564" y="57674"/>
                  </a:cubicBezTo>
                  <a:cubicBezTo>
                    <a:pt x="57968" y="58693"/>
                    <a:pt x="47431" y="60255"/>
                    <a:pt x="36992" y="62341"/>
                  </a:cubicBezTo>
                  <a:cubicBezTo>
                    <a:pt x="18448" y="65961"/>
                    <a:pt x="0" y="89202"/>
                    <a:pt x="0" y="89202"/>
                  </a:cubicBezTo>
                  <a:lnTo>
                    <a:pt x="23298" y="1075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3599;p38"/>
            <p:cNvSpPr/>
            <p:nvPr/>
          </p:nvSpPr>
          <p:spPr>
            <a:xfrm>
              <a:off x="2547598" y="1999349"/>
              <a:ext cx="711585" cy="787458"/>
            </a:xfrm>
            <a:custGeom>
              <a:avLst/>
              <a:gdLst/>
              <a:ahLst/>
              <a:cxnLst/>
              <a:rect l="l" t="t" r="r" b="b"/>
              <a:pathLst>
                <a:path w="711585" h="787458" extrusionOk="0">
                  <a:moveTo>
                    <a:pt x="654254" y="325496"/>
                  </a:moveTo>
                  <a:lnTo>
                    <a:pt x="104510" y="7551"/>
                  </a:lnTo>
                  <a:cubicBezTo>
                    <a:pt x="93809" y="169"/>
                    <a:pt x="80334" y="-1936"/>
                    <a:pt x="67898" y="1836"/>
                  </a:cubicBezTo>
                  <a:lnTo>
                    <a:pt x="67898" y="1836"/>
                  </a:lnTo>
                  <a:cubicBezTo>
                    <a:pt x="65551" y="2808"/>
                    <a:pt x="63345" y="4093"/>
                    <a:pt x="61336" y="5646"/>
                  </a:cubicBezTo>
                  <a:lnTo>
                    <a:pt x="0" y="40793"/>
                  </a:lnTo>
                  <a:lnTo>
                    <a:pt x="47548" y="96705"/>
                  </a:lnTo>
                  <a:lnTo>
                    <a:pt x="47548" y="326258"/>
                  </a:lnTo>
                  <a:cubicBezTo>
                    <a:pt x="49713" y="366529"/>
                    <a:pt x="70903" y="403353"/>
                    <a:pt x="104605" y="425413"/>
                  </a:cubicBezTo>
                  <a:lnTo>
                    <a:pt x="275776" y="533140"/>
                  </a:lnTo>
                  <a:lnTo>
                    <a:pt x="322277" y="639916"/>
                  </a:lnTo>
                  <a:lnTo>
                    <a:pt x="273303" y="723069"/>
                  </a:lnTo>
                  <a:lnTo>
                    <a:pt x="341487" y="684016"/>
                  </a:lnTo>
                  <a:lnTo>
                    <a:pt x="406246" y="608674"/>
                  </a:lnTo>
                  <a:lnTo>
                    <a:pt x="612888" y="720783"/>
                  </a:lnTo>
                  <a:lnTo>
                    <a:pt x="624014" y="787458"/>
                  </a:lnTo>
                  <a:lnTo>
                    <a:pt x="693624" y="747644"/>
                  </a:lnTo>
                  <a:lnTo>
                    <a:pt x="695526" y="746500"/>
                  </a:lnTo>
                  <a:lnTo>
                    <a:pt x="696191" y="746500"/>
                  </a:lnTo>
                  <a:lnTo>
                    <a:pt x="696191" y="746500"/>
                  </a:lnTo>
                  <a:cubicBezTo>
                    <a:pt x="706983" y="737785"/>
                    <a:pt x="712695" y="724231"/>
                    <a:pt x="711407" y="710401"/>
                  </a:cubicBezTo>
                  <a:lnTo>
                    <a:pt x="711407" y="424651"/>
                  </a:lnTo>
                  <a:cubicBezTo>
                    <a:pt x="709219" y="384370"/>
                    <a:pt x="687992" y="347536"/>
                    <a:pt x="654254" y="325496"/>
                  </a:cubicBez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3600;p38"/>
            <p:cNvSpPr/>
            <p:nvPr/>
          </p:nvSpPr>
          <p:spPr>
            <a:xfrm>
              <a:off x="2526963" y="2038199"/>
              <a:ext cx="663763" cy="751441"/>
            </a:xfrm>
            <a:custGeom>
              <a:avLst/>
              <a:gdLst/>
              <a:ahLst/>
              <a:cxnLst/>
              <a:rect l="l" t="t" r="r" b="b"/>
              <a:pathLst>
                <a:path w="663763" h="751441" extrusionOk="0">
                  <a:moveTo>
                    <a:pt x="606802" y="325697"/>
                  </a:moveTo>
                  <a:lnTo>
                    <a:pt x="57057" y="7848"/>
                  </a:lnTo>
                  <a:cubicBezTo>
                    <a:pt x="25485" y="-10440"/>
                    <a:pt x="0" y="4324"/>
                    <a:pt x="0" y="40805"/>
                  </a:cubicBezTo>
                  <a:lnTo>
                    <a:pt x="0" y="326555"/>
                  </a:lnTo>
                  <a:cubicBezTo>
                    <a:pt x="2165" y="366826"/>
                    <a:pt x="23356" y="403650"/>
                    <a:pt x="57057" y="425710"/>
                  </a:cubicBezTo>
                  <a:lnTo>
                    <a:pt x="228228" y="533533"/>
                  </a:lnTo>
                  <a:lnTo>
                    <a:pt x="293939" y="684314"/>
                  </a:lnTo>
                  <a:lnTo>
                    <a:pt x="358699" y="608971"/>
                  </a:lnTo>
                  <a:lnTo>
                    <a:pt x="606707" y="743654"/>
                  </a:lnTo>
                  <a:cubicBezTo>
                    <a:pt x="638278" y="761847"/>
                    <a:pt x="663764" y="747083"/>
                    <a:pt x="663764" y="710603"/>
                  </a:cubicBezTo>
                  <a:lnTo>
                    <a:pt x="663764" y="424853"/>
                  </a:lnTo>
                  <a:cubicBezTo>
                    <a:pt x="661621" y="384600"/>
                    <a:pt x="640468" y="347776"/>
                    <a:pt x="606802" y="325697"/>
                  </a:cubicBezTo>
                  <a:close/>
                </a:path>
              </a:pathLst>
            </a:custGeom>
            <a:solidFill>
              <a:srgbClr val="E26D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3601;p38"/>
            <p:cNvSpPr/>
            <p:nvPr/>
          </p:nvSpPr>
          <p:spPr>
            <a:xfrm>
              <a:off x="5660632" y="225896"/>
              <a:ext cx="713014" cy="789165"/>
            </a:xfrm>
            <a:custGeom>
              <a:avLst/>
              <a:gdLst/>
              <a:ahLst/>
              <a:cxnLst/>
              <a:rect l="l" t="t" r="r" b="b"/>
              <a:pathLst>
                <a:path w="713014" h="789165" extrusionOk="0">
                  <a:moveTo>
                    <a:pt x="655586" y="326155"/>
                  </a:moveTo>
                  <a:lnTo>
                    <a:pt x="104700" y="7639"/>
                  </a:lnTo>
                  <a:cubicBezTo>
                    <a:pt x="93992" y="191"/>
                    <a:pt x="80470" y="-1949"/>
                    <a:pt x="67993" y="1829"/>
                  </a:cubicBezTo>
                  <a:lnTo>
                    <a:pt x="67993" y="1829"/>
                  </a:lnTo>
                  <a:cubicBezTo>
                    <a:pt x="65625" y="2760"/>
                    <a:pt x="63419" y="4045"/>
                    <a:pt x="61432" y="5639"/>
                  </a:cubicBezTo>
                  <a:lnTo>
                    <a:pt x="0" y="40882"/>
                  </a:lnTo>
                  <a:lnTo>
                    <a:pt x="47548" y="96793"/>
                  </a:lnTo>
                  <a:lnTo>
                    <a:pt x="47548" y="326917"/>
                  </a:lnTo>
                  <a:cubicBezTo>
                    <a:pt x="49697" y="367241"/>
                    <a:pt x="70884" y="404130"/>
                    <a:pt x="104605" y="426263"/>
                  </a:cubicBezTo>
                  <a:lnTo>
                    <a:pt x="276252" y="534277"/>
                  </a:lnTo>
                  <a:lnTo>
                    <a:pt x="322848" y="641242"/>
                  </a:lnTo>
                  <a:lnTo>
                    <a:pt x="273874" y="724586"/>
                  </a:lnTo>
                  <a:lnTo>
                    <a:pt x="342248" y="685629"/>
                  </a:lnTo>
                  <a:lnTo>
                    <a:pt x="407102" y="610096"/>
                  </a:lnTo>
                  <a:lnTo>
                    <a:pt x="614029" y="722491"/>
                  </a:lnTo>
                  <a:lnTo>
                    <a:pt x="625250" y="789166"/>
                  </a:lnTo>
                  <a:lnTo>
                    <a:pt x="694955" y="749161"/>
                  </a:lnTo>
                  <a:lnTo>
                    <a:pt x="696857" y="748113"/>
                  </a:lnTo>
                  <a:lnTo>
                    <a:pt x="697523" y="748113"/>
                  </a:lnTo>
                  <a:lnTo>
                    <a:pt x="697523" y="748113"/>
                  </a:lnTo>
                  <a:cubicBezTo>
                    <a:pt x="708373" y="739436"/>
                    <a:pt x="714136" y="725863"/>
                    <a:pt x="712833" y="712013"/>
                  </a:cubicBezTo>
                  <a:lnTo>
                    <a:pt x="712833" y="426263"/>
                  </a:lnTo>
                  <a:cubicBezTo>
                    <a:pt x="710874" y="385631"/>
                    <a:pt x="689592" y="348402"/>
                    <a:pt x="655586" y="3261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3602;p38"/>
            <p:cNvSpPr/>
            <p:nvPr/>
          </p:nvSpPr>
          <p:spPr>
            <a:xfrm>
              <a:off x="5639997" y="264856"/>
              <a:ext cx="665000" cy="752811"/>
            </a:xfrm>
            <a:custGeom>
              <a:avLst/>
              <a:gdLst/>
              <a:ahLst/>
              <a:cxnLst/>
              <a:rect l="l" t="t" r="r" b="b"/>
              <a:pathLst>
                <a:path w="665000" h="752811" extrusionOk="0">
                  <a:moveTo>
                    <a:pt x="607848" y="326342"/>
                  </a:moveTo>
                  <a:lnTo>
                    <a:pt x="57057" y="7826"/>
                  </a:lnTo>
                  <a:cubicBezTo>
                    <a:pt x="25485" y="-10462"/>
                    <a:pt x="0" y="4397"/>
                    <a:pt x="0" y="40973"/>
                  </a:cubicBezTo>
                  <a:lnTo>
                    <a:pt x="0" y="326723"/>
                  </a:lnTo>
                  <a:cubicBezTo>
                    <a:pt x="2149" y="367046"/>
                    <a:pt x="23336" y="403936"/>
                    <a:pt x="57057" y="426069"/>
                  </a:cubicBezTo>
                  <a:lnTo>
                    <a:pt x="228799" y="534464"/>
                  </a:lnTo>
                  <a:lnTo>
                    <a:pt x="294700" y="685625"/>
                  </a:lnTo>
                  <a:lnTo>
                    <a:pt x="359555" y="610092"/>
                  </a:lnTo>
                  <a:lnTo>
                    <a:pt x="607943" y="744966"/>
                  </a:lnTo>
                  <a:cubicBezTo>
                    <a:pt x="639610" y="763254"/>
                    <a:pt x="665000" y="748490"/>
                    <a:pt x="665000" y="711914"/>
                  </a:cubicBezTo>
                  <a:lnTo>
                    <a:pt x="665000" y="426164"/>
                  </a:lnTo>
                  <a:cubicBezTo>
                    <a:pt x="662994" y="385648"/>
                    <a:pt x="641749" y="348541"/>
                    <a:pt x="607848" y="32634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3603;p38"/>
            <p:cNvSpPr/>
            <p:nvPr/>
          </p:nvSpPr>
          <p:spPr>
            <a:xfrm rot="-1801764">
              <a:off x="5761046" y="473959"/>
              <a:ext cx="64417" cy="111724"/>
            </a:xfrm>
            <a:custGeom>
              <a:avLst/>
              <a:gdLst/>
              <a:ahLst/>
              <a:cxnLst/>
              <a:rect l="l" t="t" r="r" b="b"/>
              <a:pathLst>
                <a:path w="64474" h="111823" extrusionOk="0">
                  <a:moveTo>
                    <a:pt x="64475" y="55912"/>
                  </a:moveTo>
                  <a:cubicBezTo>
                    <a:pt x="64475" y="86791"/>
                    <a:pt x="50041" y="111823"/>
                    <a:pt x="32237" y="111823"/>
                  </a:cubicBezTo>
                  <a:cubicBezTo>
                    <a:pt x="14433" y="111823"/>
                    <a:pt x="0" y="86791"/>
                    <a:pt x="0" y="55912"/>
                  </a:cubicBezTo>
                  <a:cubicBezTo>
                    <a:pt x="0" y="25033"/>
                    <a:pt x="14433" y="0"/>
                    <a:pt x="32237" y="0"/>
                  </a:cubicBezTo>
                  <a:cubicBezTo>
                    <a:pt x="50041" y="0"/>
                    <a:pt x="64475" y="25033"/>
                    <a:pt x="64475" y="5591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3604;p38"/>
            <p:cNvSpPr/>
            <p:nvPr/>
          </p:nvSpPr>
          <p:spPr>
            <a:xfrm rot="-1790023">
              <a:off x="5938028" y="569955"/>
              <a:ext cx="64698" cy="112212"/>
            </a:xfrm>
            <a:custGeom>
              <a:avLst/>
              <a:gdLst/>
              <a:ahLst/>
              <a:cxnLst/>
              <a:rect l="l" t="t" r="r" b="b"/>
              <a:pathLst>
                <a:path w="64696" h="112208" extrusionOk="0">
                  <a:moveTo>
                    <a:pt x="64698" y="56104"/>
                  </a:moveTo>
                  <a:cubicBezTo>
                    <a:pt x="64698" y="87090"/>
                    <a:pt x="50215" y="112209"/>
                    <a:pt x="32350" y="112209"/>
                  </a:cubicBezTo>
                  <a:cubicBezTo>
                    <a:pt x="14484" y="112209"/>
                    <a:pt x="1" y="87090"/>
                    <a:pt x="1" y="56104"/>
                  </a:cubicBezTo>
                  <a:cubicBezTo>
                    <a:pt x="1" y="25119"/>
                    <a:pt x="14484" y="0"/>
                    <a:pt x="32350" y="0"/>
                  </a:cubicBezTo>
                  <a:cubicBezTo>
                    <a:pt x="50215" y="0"/>
                    <a:pt x="64698" y="25119"/>
                    <a:pt x="64698" y="5610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3605;p38"/>
            <p:cNvSpPr/>
            <p:nvPr/>
          </p:nvSpPr>
          <p:spPr>
            <a:xfrm rot="-1801764">
              <a:off x="6087772" y="663001"/>
              <a:ext cx="64417" cy="111724"/>
            </a:xfrm>
            <a:custGeom>
              <a:avLst/>
              <a:gdLst/>
              <a:ahLst/>
              <a:cxnLst/>
              <a:rect l="l" t="t" r="r" b="b"/>
              <a:pathLst>
                <a:path w="64474" h="111823" extrusionOk="0">
                  <a:moveTo>
                    <a:pt x="64474" y="55912"/>
                  </a:moveTo>
                  <a:cubicBezTo>
                    <a:pt x="64474" y="86791"/>
                    <a:pt x="50041" y="111823"/>
                    <a:pt x="32237" y="111823"/>
                  </a:cubicBezTo>
                  <a:cubicBezTo>
                    <a:pt x="14433" y="111823"/>
                    <a:pt x="0" y="86791"/>
                    <a:pt x="0" y="55912"/>
                  </a:cubicBezTo>
                  <a:cubicBezTo>
                    <a:pt x="0" y="25033"/>
                    <a:pt x="14433" y="0"/>
                    <a:pt x="32237" y="0"/>
                  </a:cubicBezTo>
                  <a:cubicBezTo>
                    <a:pt x="50041" y="0"/>
                    <a:pt x="64474" y="25033"/>
                    <a:pt x="64474" y="5591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3606;p38"/>
            <p:cNvSpPr/>
            <p:nvPr/>
          </p:nvSpPr>
          <p:spPr>
            <a:xfrm>
              <a:off x="5152444" y="952333"/>
              <a:ext cx="216911" cy="289327"/>
            </a:xfrm>
            <a:custGeom>
              <a:avLst/>
              <a:gdLst/>
              <a:ahLst/>
              <a:cxnLst/>
              <a:rect l="l" t="t" r="r" b="b"/>
              <a:pathLst>
                <a:path w="216911" h="289327" extrusionOk="0">
                  <a:moveTo>
                    <a:pt x="216912" y="195983"/>
                  </a:moveTo>
                  <a:cubicBezTo>
                    <a:pt x="216912" y="129308"/>
                    <a:pt x="170030" y="47678"/>
                    <a:pt x="112307" y="14246"/>
                  </a:cubicBezTo>
                  <a:cubicBezTo>
                    <a:pt x="81496" y="-3566"/>
                    <a:pt x="53919" y="-4042"/>
                    <a:pt x="34805" y="9293"/>
                  </a:cubicBezTo>
                  <a:lnTo>
                    <a:pt x="0" y="29009"/>
                  </a:lnTo>
                  <a:lnTo>
                    <a:pt x="14835" y="34915"/>
                  </a:lnTo>
                  <a:cubicBezTo>
                    <a:pt x="9738" y="47589"/>
                    <a:pt x="7246" y="61163"/>
                    <a:pt x="7512" y="74825"/>
                  </a:cubicBezTo>
                  <a:cubicBezTo>
                    <a:pt x="7512" y="141500"/>
                    <a:pt x="54394" y="223034"/>
                    <a:pt x="112117" y="256562"/>
                  </a:cubicBezTo>
                  <a:cubicBezTo>
                    <a:pt x="121018" y="261857"/>
                    <a:pt x="130623" y="265858"/>
                    <a:pt x="140645" y="268468"/>
                  </a:cubicBezTo>
                  <a:lnTo>
                    <a:pt x="140645" y="289328"/>
                  </a:lnTo>
                  <a:lnTo>
                    <a:pt x="185530" y="263991"/>
                  </a:lnTo>
                  <a:lnTo>
                    <a:pt x="185530" y="263991"/>
                  </a:lnTo>
                  <a:lnTo>
                    <a:pt x="185530" y="263991"/>
                  </a:lnTo>
                  <a:cubicBezTo>
                    <a:pt x="205310" y="252656"/>
                    <a:pt x="216912" y="229225"/>
                    <a:pt x="216912" y="1959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3607;p38"/>
            <p:cNvSpPr/>
            <p:nvPr/>
          </p:nvSpPr>
          <p:spPr>
            <a:xfrm rot="-1801764">
              <a:off x="5140687" y="961623"/>
              <a:ext cx="170828" cy="296534"/>
            </a:xfrm>
            <a:custGeom>
              <a:avLst/>
              <a:gdLst/>
              <a:ahLst/>
              <a:cxnLst/>
              <a:rect l="l" t="t" r="r" b="b"/>
              <a:pathLst>
                <a:path w="170980" h="296798" extrusionOk="0">
                  <a:moveTo>
                    <a:pt x="170981" y="148399"/>
                  </a:moveTo>
                  <a:cubicBezTo>
                    <a:pt x="170981" y="230358"/>
                    <a:pt x="132706" y="296799"/>
                    <a:pt x="85491" y="296799"/>
                  </a:cubicBezTo>
                  <a:cubicBezTo>
                    <a:pt x="38276" y="296799"/>
                    <a:pt x="0" y="230358"/>
                    <a:pt x="0" y="148399"/>
                  </a:cubicBezTo>
                  <a:cubicBezTo>
                    <a:pt x="0" y="66441"/>
                    <a:pt x="38276" y="0"/>
                    <a:pt x="85491" y="0"/>
                  </a:cubicBezTo>
                  <a:cubicBezTo>
                    <a:pt x="132706" y="0"/>
                    <a:pt x="170981" y="66441"/>
                    <a:pt x="170981" y="148399"/>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3608;p38"/>
            <p:cNvSpPr/>
            <p:nvPr/>
          </p:nvSpPr>
          <p:spPr>
            <a:xfrm rot="-1801764">
              <a:off x="5172664" y="1037752"/>
              <a:ext cx="24322" cy="42252"/>
            </a:xfrm>
            <a:custGeom>
              <a:avLst/>
              <a:gdLst/>
              <a:ahLst/>
              <a:cxnLst/>
              <a:rect l="l" t="t" r="r" b="b"/>
              <a:pathLst>
                <a:path w="24344" h="42290" extrusionOk="0">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3609;p38"/>
            <p:cNvSpPr/>
            <p:nvPr/>
          </p:nvSpPr>
          <p:spPr>
            <a:xfrm rot="-1801764">
              <a:off x="5253882" y="1084610"/>
              <a:ext cx="24322" cy="42252"/>
            </a:xfrm>
            <a:custGeom>
              <a:avLst/>
              <a:gdLst/>
              <a:ahLst/>
              <a:cxnLst/>
              <a:rect l="l" t="t" r="r" b="b"/>
              <a:pathLst>
                <a:path w="24344" h="42290" extrusionOk="0">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3610;p38"/>
            <p:cNvSpPr/>
            <p:nvPr/>
          </p:nvSpPr>
          <p:spPr>
            <a:xfrm>
              <a:off x="5184871" y="1123551"/>
              <a:ext cx="85015" cy="59542"/>
            </a:xfrm>
            <a:custGeom>
              <a:avLst/>
              <a:gdLst/>
              <a:ahLst/>
              <a:cxnLst/>
              <a:rect l="l" t="t" r="r" b="b"/>
              <a:pathLst>
                <a:path w="85015" h="59542" extrusionOk="0">
                  <a:moveTo>
                    <a:pt x="0" y="0"/>
                  </a:moveTo>
                  <a:cubicBezTo>
                    <a:pt x="0" y="0"/>
                    <a:pt x="13694" y="37528"/>
                    <a:pt x="41272" y="53435"/>
                  </a:cubicBezTo>
                  <a:cubicBezTo>
                    <a:pt x="68849" y="69342"/>
                    <a:pt x="85015" y="49149"/>
                    <a:pt x="85015" y="4914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3611;p38"/>
            <p:cNvSpPr/>
            <p:nvPr/>
          </p:nvSpPr>
          <p:spPr>
            <a:xfrm>
              <a:off x="3424090" y="2990832"/>
              <a:ext cx="59149" cy="186880"/>
            </a:xfrm>
            <a:custGeom>
              <a:avLst/>
              <a:gdLst/>
              <a:ahLst/>
              <a:cxnLst/>
              <a:rect l="l" t="t" r="r" b="b"/>
              <a:pathLst>
                <a:path w="59149" h="186880" extrusionOk="0">
                  <a:moveTo>
                    <a:pt x="0" y="152591"/>
                  </a:moveTo>
                  <a:lnTo>
                    <a:pt x="59149" y="186881"/>
                  </a:lnTo>
                  <a:lnTo>
                    <a:pt x="59149" y="34195"/>
                  </a:lnTo>
                  <a:lnTo>
                    <a:pt x="0" y="0"/>
                  </a:lnTo>
                  <a:lnTo>
                    <a:pt x="0" y="152591"/>
                  </a:lnTo>
                  <a:close/>
                </a:path>
              </a:pathLst>
            </a:custGeom>
            <a:solidFill>
              <a:srgbClr val="4399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3612;p38"/>
            <p:cNvSpPr/>
            <p:nvPr/>
          </p:nvSpPr>
          <p:spPr>
            <a:xfrm>
              <a:off x="3424090" y="2963209"/>
              <a:ext cx="109454" cy="62007"/>
            </a:xfrm>
            <a:custGeom>
              <a:avLst/>
              <a:gdLst/>
              <a:ahLst/>
              <a:cxnLst/>
              <a:rect l="l" t="t" r="r" b="b"/>
              <a:pathLst>
                <a:path w="109454" h="62007" extrusionOk="0">
                  <a:moveTo>
                    <a:pt x="59149" y="62008"/>
                  </a:moveTo>
                  <a:lnTo>
                    <a:pt x="0" y="27718"/>
                  </a:lnTo>
                  <a:lnTo>
                    <a:pt x="47928" y="0"/>
                  </a:lnTo>
                  <a:lnTo>
                    <a:pt x="109455" y="34480"/>
                  </a:lnTo>
                  <a:lnTo>
                    <a:pt x="59149" y="62008"/>
                  </a:lnTo>
                  <a:close/>
                </a:path>
              </a:pathLst>
            </a:custGeom>
            <a:solidFill>
              <a:srgbClr val="70B6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3613;p38"/>
            <p:cNvSpPr/>
            <p:nvPr/>
          </p:nvSpPr>
          <p:spPr>
            <a:xfrm>
              <a:off x="3532974" y="2965813"/>
              <a:ext cx="174947" cy="282184"/>
            </a:xfrm>
            <a:custGeom>
              <a:avLst/>
              <a:gdLst/>
              <a:ahLst/>
              <a:cxnLst/>
              <a:rect l="l" t="t" r="r" b="b"/>
              <a:pathLst>
                <a:path w="174947" h="282184" extrusionOk="0">
                  <a:moveTo>
                    <a:pt x="174880" y="168275"/>
                  </a:moveTo>
                  <a:cubicBezTo>
                    <a:pt x="174376" y="153645"/>
                    <a:pt x="166502" y="140272"/>
                    <a:pt x="153959" y="132747"/>
                  </a:cubicBezTo>
                  <a:lnTo>
                    <a:pt x="84635" y="92646"/>
                  </a:lnTo>
                  <a:lnTo>
                    <a:pt x="95666" y="40545"/>
                  </a:lnTo>
                  <a:lnTo>
                    <a:pt x="95666" y="36639"/>
                  </a:lnTo>
                  <a:cubicBezTo>
                    <a:pt x="95704" y="31096"/>
                    <a:pt x="94933" y="25581"/>
                    <a:pt x="93383" y="20256"/>
                  </a:cubicBezTo>
                  <a:cubicBezTo>
                    <a:pt x="91291" y="13398"/>
                    <a:pt x="83874" y="-2889"/>
                    <a:pt x="79119" y="445"/>
                  </a:cubicBezTo>
                  <a:lnTo>
                    <a:pt x="6562" y="42450"/>
                  </a:lnTo>
                  <a:cubicBezTo>
                    <a:pt x="2187" y="43688"/>
                    <a:pt x="0" y="48736"/>
                    <a:pt x="0" y="56356"/>
                  </a:cubicBezTo>
                  <a:lnTo>
                    <a:pt x="0" y="184087"/>
                  </a:lnTo>
                  <a:cubicBezTo>
                    <a:pt x="903" y="199546"/>
                    <a:pt x="9053" y="213671"/>
                    <a:pt x="21967" y="222187"/>
                  </a:cubicBezTo>
                  <a:lnTo>
                    <a:pt x="120961" y="279337"/>
                  </a:lnTo>
                  <a:cubicBezTo>
                    <a:pt x="129710" y="284385"/>
                    <a:pt x="137412" y="282480"/>
                    <a:pt x="140741" y="275527"/>
                  </a:cubicBezTo>
                  <a:lnTo>
                    <a:pt x="173739" y="204280"/>
                  </a:lnTo>
                  <a:cubicBezTo>
                    <a:pt x="174728" y="201632"/>
                    <a:pt x="175118" y="198803"/>
                    <a:pt x="174880" y="19599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3614;p38"/>
            <p:cNvSpPr/>
            <p:nvPr/>
          </p:nvSpPr>
          <p:spPr>
            <a:xfrm>
              <a:off x="3635011" y="3202477"/>
              <a:ext cx="34899" cy="63627"/>
            </a:xfrm>
            <a:custGeom>
              <a:avLst/>
              <a:gdLst/>
              <a:ahLst/>
              <a:cxnLst/>
              <a:rect l="l" t="t" r="r" b="b"/>
              <a:pathLst>
                <a:path w="34899" h="63627" extrusionOk="0">
                  <a:moveTo>
                    <a:pt x="0" y="63627"/>
                  </a:moveTo>
                  <a:lnTo>
                    <a:pt x="34900" y="43148"/>
                  </a:lnTo>
                  <a:lnTo>
                    <a:pt x="3138" y="0"/>
                  </a:lnTo>
                  <a:lnTo>
                    <a:pt x="0" y="63627"/>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3615;p38"/>
            <p:cNvSpPr/>
            <p:nvPr/>
          </p:nvSpPr>
          <p:spPr>
            <a:xfrm>
              <a:off x="3499691" y="2985265"/>
              <a:ext cx="174947" cy="281849"/>
            </a:xfrm>
            <a:custGeom>
              <a:avLst/>
              <a:gdLst/>
              <a:ahLst/>
              <a:cxnLst/>
              <a:rect l="l" t="t" r="r" b="b"/>
              <a:pathLst>
                <a:path w="174947" h="281849" extrusionOk="0">
                  <a:moveTo>
                    <a:pt x="174880" y="168254"/>
                  </a:moveTo>
                  <a:cubicBezTo>
                    <a:pt x="174319" y="153642"/>
                    <a:pt x="166464" y="140288"/>
                    <a:pt x="153959" y="132725"/>
                  </a:cubicBezTo>
                  <a:lnTo>
                    <a:pt x="84635" y="92720"/>
                  </a:lnTo>
                  <a:lnTo>
                    <a:pt x="95666" y="40523"/>
                  </a:lnTo>
                  <a:lnTo>
                    <a:pt x="95666" y="36713"/>
                  </a:lnTo>
                  <a:cubicBezTo>
                    <a:pt x="95704" y="31141"/>
                    <a:pt x="94933" y="25588"/>
                    <a:pt x="93383" y="20235"/>
                  </a:cubicBezTo>
                  <a:cubicBezTo>
                    <a:pt x="91291" y="13377"/>
                    <a:pt x="83874" y="-2815"/>
                    <a:pt x="79119" y="423"/>
                  </a:cubicBezTo>
                  <a:lnTo>
                    <a:pt x="6562" y="42429"/>
                  </a:lnTo>
                  <a:cubicBezTo>
                    <a:pt x="2187" y="43667"/>
                    <a:pt x="0" y="48810"/>
                    <a:pt x="0" y="56430"/>
                  </a:cubicBezTo>
                  <a:lnTo>
                    <a:pt x="0" y="183684"/>
                  </a:lnTo>
                  <a:cubicBezTo>
                    <a:pt x="875" y="199153"/>
                    <a:pt x="9025" y="213288"/>
                    <a:pt x="21967" y="221784"/>
                  </a:cubicBezTo>
                  <a:lnTo>
                    <a:pt x="120961" y="278934"/>
                  </a:lnTo>
                  <a:cubicBezTo>
                    <a:pt x="129710" y="284078"/>
                    <a:pt x="137412" y="282173"/>
                    <a:pt x="140741" y="275124"/>
                  </a:cubicBezTo>
                  <a:lnTo>
                    <a:pt x="173739" y="203877"/>
                  </a:lnTo>
                  <a:cubicBezTo>
                    <a:pt x="174728" y="201229"/>
                    <a:pt x="175118" y="198400"/>
                    <a:pt x="174880" y="195590"/>
                  </a:cubicBezTo>
                  <a:close/>
                </a:path>
              </a:pathLst>
            </a:custGeom>
            <a:solidFill>
              <a:srgbClr val="EFBD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s-MX" dirty="0" smtClean="0"/>
              <a:t>ANALISIS PREDICTIVO</a:t>
            </a:r>
            <a:endParaRPr dirty="0"/>
          </a:p>
        </p:txBody>
      </p:sp>
      <p:sp>
        <p:nvSpPr>
          <p:cNvPr id="595" name="Google Shape;595;p17"/>
          <p:cNvSpPr txBox="1">
            <a:spLocks noGrp="1"/>
          </p:cNvSpPr>
          <p:nvPr>
            <p:ph type="body" idx="1"/>
          </p:nvPr>
        </p:nvSpPr>
        <p:spPr>
          <a:xfrm>
            <a:off x="411605" y="1777367"/>
            <a:ext cx="5640900" cy="2640900"/>
          </a:xfrm>
          <a:prstGeom prst="rect">
            <a:avLst/>
          </a:prstGeom>
        </p:spPr>
        <p:txBody>
          <a:bodyPr spcFirstLastPara="1" wrap="square" lIns="0" tIns="0" rIns="0" bIns="0" anchor="t" anchorCtr="0">
            <a:noAutofit/>
          </a:bodyPr>
          <a:lstStyle/>
          <a:p>
            <a:pPr marL="114300" lvl="0" indent="0">
              <a:buNone/>
            </a:pPr>
            <a:r>
              <a:rPr lang="es-MX" dirty="0"/>
              <a:t>Con la generalización de las Tecnologías de la Información ha aparecido una nueva dimensión en la que contemplar a las personas. Si antes podían ser vistas como ciudadanos, contribuyentes o consumidores (entre otras visiones), las TI permiten contemplar a las personas como proveedores de datos. Actos como conducir o caminar con un dispositivo capaz de </a:t>
            </a:r>
            <a:r>
              <a:rPr lang="es-MX" dirty="0" err="1"/>
              <a:t>geoposicionar</a:t>
            </a:r>
            <a:r>
              <a:rPr lang="es-MX" dirty="0"/>
              <a:t> a su usuario, pagar con una tarjeta de crédito o ver una serie online, generan información susceptible de ser explotada. Enviar correos electrónicos, interactuar en las redes sociales o, simplemente, utilizar motores de búsqueda, también genera datos.</a:t>
            </a:r>
            <a:endParaRPr dirty="0"/>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9</a:t>
            </a:fld>
            <a:endParaRPr/>
          </a:p>
        </p:txBody>
      </p:sp>
      <p:grpSp>
        <p:nvGrpSpPr>
          <p:cNvPr id="597" name="Google Shape;597;p17"/>
          <p:cNvGrpSpPr/>
          <p:nvPr/>
        </p:nvGrpSpPr>
        <p:grpSpPr>
          <a:xfrm>
            <a:off x="5796744" y="1573487"/>
            <a:ext cx="2928488" cy="3139481"/>
            <a:chOff x="2183550" y="65875"/>
            <a:chExt cx="4483981" cy="4807045"/>
          </a:xfrm>
        </p:grpSpPr>
        <p:sp>
          <p:nvSpPr>
            <p:cNvPr id="598" name="Google Shape;598;p17"/>
            <p:cNvSpPr/>
            <p:nvPr/>
          </p:nvSpPr>
          <p:spPr>
            <a:xfrm>
              <a:off x="3889897" y="3280283"/>
              <a:ext cx="998038" cy="577710"/>
            </a:xfrm>
            <a:custGeom>
              <a:avLst/>
              <a:gdLst/>
              <a:ahLst/>
              <a:cxnLst/>
              <a:rect l="l" t="t" r="r" b="b"/>
              <a:pathLst>
                <a:path w="998038" h="577710" extrusionOk="0">
                  <a:moveTo>
                    <a:pt x="461327" y="569588"/>
                  </a:moveTo>
                  <a:lnTo>
                    <a:pt x="14055" y="310699"/>
                  </a:lnTo>
                  <a:cubicBezTo>
                    <a:pt x="-6751" y="298602"/>
                    <a:pt x="-4186" y="277552"/>
                    <a:pt x="19945" y="263645"/>
                  </a:cubicBezTo>
                  <a:lnTo>
                    <a:pt x="455437" y="11519"/>
                  </a:lnTo>
                  <a:cubicBezTo>
                    <a:pt x="479568" y="-2388"/>
                    <a:pt x="515954" y="-3912"/>
                    <a:pt x="536759" y="8090"/>
                  </a:cubicBezTo>
                  <a:lnTo>
                    <a:pt x="983936" y="266979"/>
                  </a:lnTo>
                  <a:cubicBezTo>
                    <a:pt x="1004837" y="279076"/>
                    <a:pt x="1002177" y="300126"/>
                    <a:pt x="978141" y="314033"/>
                  </a:cubicBezTo>
                  <a:lnTo>
                    <a:pt x="542554" y="566159"/>
                  </a:lnTo>
                  <a:cubicBezTo>
                    <a:pt x="518519" y="580161"/>
                    <a:pt x="482133" y="581590"/>
                    <a:pt x="461327" y="56958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17"/>
            <p:cNvSpPr/>
            <p:nvPr/>
          </p:nvSpPr>
          <p:spPr>
            <a:xfrm>
              <a:off x="2372415"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17"/>
            <p:cNvSpPr/>
            <p:nvPr/>
          </p:nvSpPr>
          <p:spPr>
            <a:xfrm>
              <a:off x="3921527" y="3261804"/>
              <a:ext cx="998857" cy="577329"/>
            </a:xfrm>
            <a:custGeom>
              <a:avLst/>
              <a:gdLst/>
              <a:ahLst/>
              <a:cxnLst/>
              <a:rect l="l" t="t" r="r" b="b"/>
              <a:pathLst>
                <a:path w="998857" h="577329" extrusionOk="0">
                  <a:moveTo>
                    <a:pt x="998097" y="255644"/>
                  </a:moveTo>
                  <a:lnTo>
                    <a:pt x="976057" y="262407"/>
                  </a:lnTo>
                  <a:lnTo>
                    <a:pt x="536860" y="8090"/>
                  </a:lnTo>
                  <a:cubicBezTo>
                    <a:pt x="516054" y="-3912"/>
                    <a:pt x="479858" y="-2388"/>
                    <a:pt x="455632" y="11519"/>
                  </a:cubicBezTo>
                  <a:lnTo>
                    <a:pt x="20046" y="263645"/>
                  </a:lnTo>
                  <a:lnTo>
                    <a:pt x="19001" y="264312"/>
                  </a:lnTo>
                  <a:lnTo>
                    <a:pt x="0" y="258502"/>
                  </a:lnTo>
                  <a:lnTo>
                    <a:pt x="0" y="287077"/>
                  </a:lnTo>
                  <a:cubicBezTo>
                    <a:pt x="0" y="288125"/>
                    <a:pt x="0" y="289173"/>
                    <a:pt x="0" y="290316"/>
                  </a:cubicBezTo>
                  <a:lnTo>
                    <a:pt x="0" y="292601"/>
                  </a:lnTo>
                  <a:lnTo>
                    <a:pt x="0" y="292601"/>
                  </a:lnTo>
                  <a:cubicBezTo>
                    <a:pt x="1596" y="300307"/>
                    <a:pt x="6641" y="306841"/>
                    <a:pt x="13680" y="310318"/>
                  </a:cubicBezTo>
                  <a:lnTo>
                    <a:pt x="460953" y="569208"/>
                  </a:lnTo>
                  <a:cubicBezTo>
                    <a:pt x="481758" y="581209"/>
                    <a:pt x="517954" y="579780"/>
                    <a:pt x="542275" y="565778"/>
                  </a:cubicBezTo>
                  <a:lnTo>
                    <a:pt x="979097" y="314033"/>
                  </a:lnTo>
                  <a:cubicBezTo>
                    <a:pt x="989404" y="309413"/>
                    <a:pt x="996786" y="300012"/>
                    <a:pt x="998857" y="288887"/>
                  </a:cubicBezTo>
                  <a:lnTo>
                    <a:pt x="998857" y="288887"/>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17"/>
            <p:cNvSpPr/>
            <p:nvPr/>
          </p:nvSpPr>
          <p:spPr>
            <a:xfrm>
              <a:off x="3922039" y="3231825"/>
              <a:ext cx="998054" cy="577388"/>
            </a:xfrm>
            <a:custGeom>
              <a:avLst/>
              <a:gdLst/>
              <a:ahLst/>
              <a:cxnLst/>
              <a:rect l="l" t="t" r="r" b="b"/>
              <a:pathLst>
                <a:path w="998054" h="577388" extrusionOk="0">
                  <a:moveTo>
                    <a:pt x="461295" y="569183"/>
                  </a:moveTo>
                  <a:lnTo>
                    <a:pt x="14023" y="310674"/>
                  </a:lnTo>
                  <a:cubicBezTo>
                    <a:pt x="-6783" y="298673"/>
                    <a:pt x="-4123" y="277623"/>
                    <a:pt x="19913" y="263716"/>
                  </a:cubicBezTo>
                  <a:lnTo>
                    <a:pt x="455500" y="11589"/>
                  </a:lnTo>
                  <a:cubicBezTo>
                    <a:pt x="479536" y="-2412"/>
                    <a:pt x="515922" y="-3936"/>
                    <a:pt x="536727" y="8160"/>
                  </a:cubicBezTo>
                  <a:lnTo>
                    <a:pt x="984000" y="267050"/>
                  </a:lnTo>
                  <a:cubicBezTo>
                    <a:pt x="1004805" y="279147"/>
                    <a:pt x="1002240" y="300197"/>
                    <a:pt x="978110" y="314103"/>
                  </a:cubicBezTo>
                  <a:lnTo>
                    <a:pt x="542618" y="566230"/>
                  </a:lnTo>
                  <a:cubicBezTo>
                    <a:pt x="518487" y="579756"/>
                    <a:pt x="482101" y="581280"/>
                    <a:pt x="461295" y="56918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17"/>
            <p:cNvSpPr/>
            <p:nvPr/>
          </p:nvSpPr>
          <p:spPr>
            <a:xfrm>
              <a:off x="4231770" y="3400376"/>
              <a:ext cx="378145" cy="218912"/>
            </a:xfrm>
            <a:custGeom>
              <a:avLst/>
              <a:gdLst/>
              <a:ahLst/>
              <a:cxnLst/>
              <a:rect l="l" t="t" r="r" b="b"/>
              <a:pathLst>
                <a:path w="378145" h="218912" extrusionOk="0">
                  <a:moveTo>
                    <a:pt x="377956" y="96880"/>
                  </a:moveTo>
                  <a:lnTo>
                    <a:pt x="377956" y="58780"/>
                  </a:lnTo>
                  <a:lnTo>
                    <a:pt x="323804" y="73067"/>
                  </a:lnTo>
                  <a:lnTo>
                    <a:pt x="203341" y="3058"/>
                  </a:lnTo>
                  <a:cubicBezTo>
                    <a:pt x="193461" y="-1447"/>
                    <a:pt x="182023" y="-952"/>
                    <a:pt x="172560" y="4392"/>
                  </a:cubicBezTo>
                  <a:lnTo>
                    <a:pt x="55422" y="72210"/>
                  </a:lnTo>
                  <a:lnTo>
                    <a:pt x="36" y="57541"/>
                  </a:lnTo>
                  <a:lnTo>
                    <a:pt x="36" y="98594"/>
                  </a:lnTo>
                  <a:lnTo>
                    <a:pt x="36" y="98594"/>
                  </a:lnTo>
                  <a:lnTo>
                    <a:pt x="36" y="108119"/>
                  </a:lnTo>
                  <a:cubicBezTo>
                    <a:pt x="-12" y="108500"/>
                    <a:pt x="-12" y="108881"/>
                    <a:pt x="36" y="109262"/>
                  </a:cubicBezTo>
                  <a:lnTo>
                    <a:pt x="36" y="110215"/>
                  </a:lnTo>
                  <a:lnTo>
                    <a:pt x="36" y="110215"/>
                  </a:lnTo>
                  <a:cubicBezTo>
                    <a:pt x="644" y="113139"/>
                    <a:pt x="2572" y="115606"/>
                    <a:pt x="5261" y="116882"/>
                  </a:cubicBezTo>
                  <a:lnTo>
                    <a:pt x="174840" y="215847"/>
                  </a:lnTo>
                  <a:cubicBezTo>
                    <a:pt x="184721" y="220333"/>
                    <a:pt x="196130" y="219876"/>
                    <a:pt x="205621" y="214608"/>
                  </a:cubicBezTo>
                  <a:lnTo>
                    <a:pt x="370736" y="119358"/>
                  </a:lnTo>
                  <a:cubicBezTo>
                    <a:pt x="374621" y="117606"/>
                    <a:pt x="377395" y="114044"/>
                    <a:pt x="378146" y="109833"/>
                  </a:cubicBezTo>
                  <a:lnTo>
                    <a:pt x="378146" y="109833"/>
                  </a:lnTo>
                  <a:lnTo>
                    <a:pt x="378146" y="97261"/>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17"/>
            <p:cNvSpPr/>
            <p:nvPr/>
          </p:nvSpPr>
          <p:spPr>
            <a:xfrm>
              <a:off x="4231502" y="3348848"/>
              <a:ext cx="378432" cy="218803"/>
            </a:xfrm>
            <a:custGeom>
              <a:avLst/>
              <a:gdLst/>
              <a:ahLst/>
              <a:cxnLst/>
              <a:rect l="l" t="t" r="r" b="b"/>
              <a:pathLst>
                <a:path w="378432" h="218803" extrusionOk="0">
                  <a:moveTo>
                    <a:pt x="175108" y="215844"/>
                  </a:moveTo>
                  <a:lnTo>
                    <a:pt x="5339" y="117451"/>
                  </a:lnTo>
                  <a:cubicBezTo>
                    <a:pt x="-2547" y="112879"/>
                    <a:pt x="-1597" y="104878"/>
                    <a:pt x="7524" y="99639"/>
                  </a:cubicBezTo>
                  <a:lnTo>
                    <a:pt x="172638" y="4389"/>
                  </a:lnTo>
                  <a:cubicBezTo>
                    <a:pt x="182167" y="-992"/>
                    <a:pt x="193691" y="-1449"/>
                    <a:pt x="203609" y="3151"/>
                  </a:cubicBezTo>
                  <a:lnTo>
                    <a:pt x="373094" y="101259"/>
                  </a:lnTo>
                  <a:cubicBezTo>
                    <a:pt x="380979" y="105831"/>
                    <a:pt x="380029" y="113832"/>
                    <a:pt x="370909" y="119166"/>
                  </a:cubicBezTo>
                  <a:lnTo>
                    <a:pt x="205794" y="214416"/>
                  </a:lnTo>
                  <a:cubicBezTo>
                    <a:pt x="196360" y="219712"/>
                    <a:pt x="184988" y="220245"/>
                    <a:pt x="175108" y="215844"/>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17"/>
            <p:cNvSpPr/>
            <p:nvPr/>
          </p:nvSpPr>
          <p:spPr>
            <a:xfrm>
              <a:off x="3409843" y="2513133"/>
              <a:ext cx="2024410" cy="945165"/>
            </a:xfrm>
            <a:custGeom>
              <a:avLst/>
              <a:gdLst/>
              <a:ahLst/>
              <a:cxnLst/>
              <a:rect l="l" t="t" r="r" b="b"/>
              <a:pathLst>
                <a:path w="2024410" h="945165" extrusionOk="0">
                  <a:moveTo>
                    <a:pt x="1010828" y="945166"/>
                  </a:moveTo>
                  <a:lnTo>
                    <a:pt x="0" y="38005"/>
                  </a:lnTo>
                  <a:lnTo>
                    <a:pt x="2024411" y="0"/>
                  </a:lnTo>
                  <a:lnTo>
                    <a:pt x="1010828" y="945166"/>
                  </a:ln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17"/>
            <p:cNvSpPr/>
            <p:nvPr/>
          </p:nvSpPr>
          <p:spPr>
            <a:xfrm>
              <a:off x="2963426" y="65875"/>
              <a:ext cx="2875158" cy="2882646"/>
            </a:xfrm>
            <a:custGeom>
              <a:avLst/>
              <a:gdLst/>
              <a:ahLst/>
              <a:cxnLst/>
              <a:rect l="l" t="t" r="r" b="b"/>
              <a:pathLst>
                <a:path w="2875158" h="2882646" extrusionOk="0">
                  <a:moveTo>
                    <a:pt x="2875159" y="1441323"/>
                  </a:moveTo>
                  <a:cubicBezTo>
                    <a:pt x="2875159" y="2237344"/>
                    <a:pt x="2231533" y="2882646"/>
                    <a:pt x="1437579" y="2882646"/>
                  </a:cubicBezTo>
                  <a:cubicBezTo>
                    <a:pt x="643626" y="2882646"/>
                    <a:pt x="0" y="2237344"/>
                    <a:pt x="0" y="1441323"/>
                  </a:cubicBezTo>
                  <a:cubicBezTo>
                    <a:pt x="0" y="645302"/>
                    <a:pt x="643626" y="0"/>
                    <a:pt x="1437579" y="0"/>
                  </a:cubicBezTo>
                  <a:cubicBezTo>
                    <a:pt x="2231532" y="0"/>
                    <a:pt x="2875159" y="645302"/>
                    <a:pt x="2875159" y="144132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17"/>
            <p:cNvSpPr/>
            <p:nvPr/>
          </p:nvSpPr>
          <p:spPr>
            <a:xfrm>
              <a:off x="2986102" y="165506"/>
              <a:ext cx="2752826" cy="2463451"/>
            </a:xfrm>
            <a:custGeom>
              <a:avLst/>
              <a:gdLst/>
              <a:ahLst/>
              <a:cxnLst/>
              <a:rect l="l" t="t" r="r" b="b"/>
              <a:pathLst>
                <a:path w="2752826" h="2463451" extrusionOk="0">
                  <a:moveTo>
                    <a:pt x="1036794" y="484346"/>
                  </a:moveTo>
                  <a:lnTo>
                    <a:pt x="1041639" y="467297"/>
                  </a:lnTo>
                  <a:lnTo>
                    <a:pt x="1041639" y="430340"/>
                  </a:lnTo>
                  <a:cubicBezTo>
                    <a:pt x="1034789" y="431164"/>
                    <a:pt x="1027873" y="431164"/>
                    <a:pt x="1021023" y="430340"/>
                  </a:cubicBezTo>
                  <a:cubicBezTo>
                    <a:pt x="1017413" y="428720"/>
                    <a:pt x="1019883" y="418624"/>
                    <a:pt x="1019883" y="418624"/>
                  </a:cubicBezTo>
                  <a:lnTo>
                    <a:pt x="1036794" y="404051"/>
                  </a:lnTo>
                  <a:lnTo>
                    <a:pt x="1002878" y="411290"/>
                  </a:lnTo>
                  <a:lnTo>
                    <a:pt x="990717" y="430340"/>
                  </a:lnTo>
                  <a:lnTo>
                    <a:pt x="952716" y="453866"/>
                  </a:lnTo>
                  <a:lnTo>
                    <a:pt x="969722" y="463391"/>
                  </a:lnTo>
                  <a:lnTo>
                    <a:pt x="980647" y="470630"/>
                  </a:lnTo>
                  <a:lnTo>
                    <a:pt x="996988" y="473107"/>
                  </a:lnTo>
                  <a:lnTo>
                    <a:pt x="996988" y="462344"/>
                  </a:lnTo>
                  <a:cubicBezTo>
                    <a:pt x="996988" y="462344"/>
                    <a:pt x="1015988" y="457486"/>
                    <a:pt x="1020643" y="464725"/>
                  </a:cubicBezTo>
                  <a:lnTo>
                    <a:pt x="1018268" y="478155"/>
                  </a:lnTo>
                  <a:lnTo>
                    <a:pt x="1036794" y="484346"/>
                  </a:lnTo>
                  <a:close/>
                  <a:moveTo>
                    <a:pt x="616692" y="1010603"/>
                  </a:moveTo>
                  <a:cubicBezTo>
                    <a:pt x="606783" y="1006135"/>
                    <a:pt x="595440" y="1006135"/>
                    <a:pt x="585531" y="1010603"/>
                  </a:cubicBezTo>
                  <a:cubicBezTo>
                    <a:pt x="585702" y="1024414"/>
                    <a:pt x="574967" y="1035891"/>
                    <a:pt x="561211" y="1036606"/>
                  </a:cubicBezTo>
                  <a:lnTo>
                    <a:pt x="588951" y="1052132"/>
                  </a:lnTo>
                  <a:lnTo>
                    <a:pt x="616692" y="1041749"/>
                  </a:lnTo>
                  <a:lnTo>
                    <a:pt x="652983" y="1029653"/>
                  </a:lnTo>
                  <a:lnTo>
                    <a:pt x="684049" y="1052132"/>
                  </a:lnTo>
                  <a:cubicBezTo>
                    <a:pt x="707420" y="1023557"/>
                    <a:pt x="684049" y="1007078"/>
                    <a:pt x="684049" y="1007078"/>
                  </a:cubicBezTo>
                  <a:lnTo>
                    <a:pt x="616692" y="1010603"/>
                  </a:lnTo>
                  <a:close/>
                  <a:moveTo>
                    <a:pt x="1206658" y="1540478"/>
                  </a:moveTo>
                  <a:lnTo>
                    <a:pt x="1179773" y="1534763"/>
                  </a:lnTo>
                  <a:lnTo>
                    <a:pt x="1133031" y="1504950"/>
                  </a:lnTo>
                  <a:lnTo>
                    <a:pt x="1091990" y="1504950"/>
                  </a:lnTo>
                  <a:lnTo>
                    <a:pt x="1056554" y="1486567"/>
                  </a:lnTo>
                  <a:lnTo>
                    <a:pt x="1042399" y="1486567"/>
                  </a:lnTo>
                  <a:cubicBezTo>
                    <a:pt x="1042399" y="1486567"/>
                    <a:pt x="1045249" y="1466660"/>
                    <a:pt x="1040974" y="1465231"/>
                  </a:cubicBezTo>
                  <a:cubicBezTo>
                    <a:pt x="1036699" y="1463802"/>
                    <a:pt x="1005633" y="1445324"/>
                    <a:pt x="1005633" y="1445324"/>
                  </a:cubicBezTo>
                  <a:lnTo>
                    <a:pt x="981502" y="1453896"/>
                  </a:lnTo>
                  <a:lnTo>
                    <a:pt x="981502" y="1436846"/>
                  </a:lnTo>
                  <a:lnTo>
                    <a:pt x="964497" y="1429703"/>
                  </a:lnTo>
                  <a:lnTo>
                    <a:pt x="950341" y="1429703"/>
                  </a:lnTo>
                  <a:lnTo>
                    <a:pt x="951766" y="1415510"/>
                  </a:lnTo>
                  <a:cubicBezTo>
                    <a:pt x="951766" y="1415510"/>
                    <a:pt x="964497" y="1390269"/>
                    <a:pt x="957467" y="1385888"/>
                  </a:cubicBezTo>
                  <a:cubicBezTo>
                    <a:pt x="950436" y="1381506"/>
                    <a:pt x="924881" y="1324642"/>
                    <a:pt x="924881" y="1324642"/>
                  </a:cubicBezTo>
                  <a:lnTo>
                    <a:pt x="886880" y="1303306"/>
                  </a:lnTo>
                  <a:lnTo>
                    <a:pt x="845838" y="1303306"/>
                  </a:lnTo>
                  <a:lnTo>
                    <a:pt x="810403" y="1269302"/>
                  </a:lnTo>
                  <a:lnTo>
                    <a:pt x="775062" y="1240727"/>
                  </a:lnTo>
                  <a:lnTo>
                    <a:pt x="755206" y="1201007"/>
                  </a:lnTo>
                  <a:lnTo>
                    <a:pt x="733925" y="1186815"/>
                  </a:lnTo>
                  <a:cubicBezTo>
                    <a:pt x="733925" y="1186815"/>
                    <a:pt x="709890" y="1202436"/>
                    <a:pt x="704190" y="1201007"/>
                  </a:cubicBezTo>
                  <a:cubicBezTo>
                    <a:pt x="698489" y="1199579"/>
                    <a:pt x="663149" y="1186815"/>
                    <a:pt x="663149" y="1186815"/>
                  </a:cubicBezTo>
                  <a:lnTo>
                    <a:pt x="633413" y="1178338"/>
                  </a:lnTo>
                  <a:lnTo>
                    <a:pt x="596267" y="1195769"/>
                  </a:lnTo>
                  <a:lnTo>
                    <a:pt x="596267" y="1233869"/>
                  </a:lnTo>
                  <a:lnTo>
                    <a:pt x="582111" y="1224344"/>
                  </a:lnTo>
                  <a:lnTo>
                    <a:pt x="582111" y="1210056"/>
                  </a:lnTo>
                  <a:lnTo>
                    <a:pt x="594842" y="1185958"/>
                  </a:lnTo>
                  <a:lnTo>
                    <a:pt x="600542" y="1168908"/>
                  </a:lnTo>
                  <a:lnTo>
                    <a:pt x="587812" y="1163288"/>
                  </a:lnTo>
                  <a:lnTo>
                    <a:pt x="570806" y="1183100"/>
                  </a:lnTo>
                  <a:lnTo>
                    <a:pt x="528340" y="1195769"/>
                  </a:lnTo>
                  <a:lnTo>
                    <a:pt x="519790" y="1214247"/>
                  </a:lnTo>
                  <a:lnTo>
                    <a:pt x="499934" y="1232726"/>
                  </a:lnTo>
                  <a:lnTo>
                    <a:pt x="494329" y="1248347"/>
                  </a:lnTo>
                  <a:lnTo>
                    <a:pt x="463168" y="1222820"/>
                  </a:lnTo>
                  <a:cubicBezTo>
                    <a:pt x="452661" y="1228335"/>
                    <a:pt x="441773" y="1233078"/>
                    <a:pt x="430582" y="1237012"/>
                  </a:cubicBezTo>
                  <a:cubicBezTo>
                    <a:pt x="419096" y="1230897"/>
                    <a:pt x="408190" y="1223762"/>
                    <a:pt x="397996" y="1215676"/>
                  </a:cubicBezTo>
                  <a:lnTo>
                    <a:pt x="382416" y="1185863"/>
                  </a:lnTo>
                  <a:lnTo>
                    <a:pt x="390966" y="1146143"/>
                  </a:lnTo>
                  <a:lnTo>
                    <a:pt x="397996" y="1104900"/>
                  </a:lnTo>
                  <a:lnTo>
                    <a:pt x="371111" y="1087850"/>
                  </a:lnTo>
                  <a:lnTo>
                    <a:pt x="334250" y="1087850"/>
                  </a:lnTo>
                  <a:lnTo>
                    <a:pt x="305749" y="1079373"/>
                  </a:lnTo>
                  <a:lnTo>
                    <a:pt x="319049" y="1058037"/>
                  </a:lnTo>
                  <a:lnTo>
                    <a:pt x="334629" y="1026795"/>
                  </a:lnTo>
                  <a:lnTo>
                    <a:pt x="348785" y="1004126"/>
                  </a:lnTo>
                  <a:cubicBezTo>
                    <a:pt x="348785" y="1004126"/>
                    <a:pt x="352775" y="993743"/>
                    <a:pt x="357335" y="991362"/>
                  </a:cubicBezTo>
                  <a:cubicBezTo>
                    <a:pt x="375386" y="981837"/>
                    <a:pt x="357335" y="972884"/>
                    <a:pt x="357335" y="972884"/>
                  </a:cubicBezTo>
                  <a:cubicBezTo>
                    <a:pt x="357335" y="972884"/>
                    <a:pt x="319334" y="970026"/>
                    <a:pt x="313444" y="972884"/>
                  </a:cubicBezTo>
                  <a:cubicBezTo>
                    <a:pt x="307554" y="975741"/>
                    <a:pt x="292163" y="984218"/>
                    <a:pt x="292163" y="984218"/>
                  </a:cubicBezTo>
                  <a:lnTo>
                    <a:pt x="292163" y="1016889"/>
                  </a:lnTo>
                  <a:lnTo>
                    <a:pt x="263663" y="1029653"/>
                  </a:lnTo>
                  <a:lnTo>
                    <a:pt x="219771" y="1039178"/>
                  </a:lnTo>
                  <a:lnTo>
                    <a:pt x="190036" y="1009269"/>
                  </a:lnTo>
                  <a:cubicBezTo>
                    <a:pt x="185760" y="1005078"/>
                    <a:pt x="175880" y="958215"/>
                    <a:pt x="175880" y="958215"/>
                  </a:cubicBezTo>
                  <a:lnTo>
                    <a:pt x="194216" y="941165"/>
                  </a:lnTo>
                  <a:lnTo>
                    <a:pt x="202766" y="926973"/>
                  </a:lnTo>
                  <a:lnTo>
                    <a:pt x="204191" y="892874"/>
                  </a:lnTo>
                  <a:lnTo>
                    <a:pt x="222526" y="877253"/>
                  </a:lnTo>
                  <a:lnTo>
                    <a:pt x="229652" y="858774"/>
                  </a:lnTo>
                  <a:lnTo>
                    <a:pt x="250742" y="843344"/>
                  </a:lnTo>
                  <a:lnTo>
                    <a:pt x="270978" y="824770"/>
                  </a:lnTo>
                  <a:lnTo>
                    <a:pt x="289408" y="819150"/>
                  </a:lnTo>
                  <a:lnTo>
                    <a:pt x="314869" y="824770"/>
                  </a:lnTo>
                  <a:cubicBezTo>
                    <a:pt x="316294" y="815245"/>
                    <a:pt x="363035" y="819150"/>
                    <a:pt x="363035" y="819150"/>
                  </a:cubicBezTo>
                  <a:lnTo>
                    <a:pt x="381466" y="818198"/>
                  </a:lnTo>
                  <a:lnTo>
                    <a:pt x="380041" y="807815"/>
                  </a:lnTo>
                  <a:cubicBezTo>
                    <a:pt x="388591" y="800671"/>
                    <a:pt x="416902" y="807815"/>
                    <a:pt x="416902" y="807815"/>
                  </a:cubicBezTo>
                  <a:lnTo>
                    <a:pt x="454903" y="804577"/>
                  </a:lnTo>
                  <a:cubicBezTo>
                    <a:pt x="463263" y="806387"/>
                    <a:pt x="470293" y="823627"/>
                    <a:pt x="470293" y="823627"/>
                  </a:cubicBezTo>
                  <a:lnTo>
                    <a:pt x="453288" y="839248"/>
                  </a:lnTo>
                  <a:lnTo>
                    <a:pt x="464688" y="873252"/>
                  </a:lnTo>
                  <a:lnTo>
                    <a:pt x="475993" y="888873"/>
                  </a:lnTo>
                  <a:lnTo>
                    <a:pt x="471718" y="904494"/>
                  </a:lnTo>
                  <a:lnTo>
                    <a:pt x="498984" y="900494"/>
                  </a:lnTo>
                  <a:cubicBezTo>
                    <a:pt x="499427" y="891477"/>
                    <a:pt x="499871" y="882460"/>
                    <a:pt x="500314" y="873443"/>
                  </a:cubicBezTo>
                  <a:lnTo>
                    <a:pt x="501739" y="840772"/>
                  </a:lnTo>
                  <a:lnTo>
                    <a:pt x="497559" y="804958"/>
                  </a:lnTo>
                  <a:lnTo>
                    <a:pt x="523020" y="749903"/>
                  </a:lnTo>
                  <a:lnTo>
                    <a:pt x="626383" y="683228"/>
                  </a:lnTo>
                  <a:cubicBezTo>
                    <a:pt x="625908" y="675164"/>
                    <a:pt x="625432" y="667099"/>
                    <a:pt x="624957" y="659035"/>
                  </a:cubicBezTo>
                  <a:lnTo>
                    <a:pt x="631988" y="624269"/>
                  </a:lnTo>
                  <a:lnTo>
                    <a:pt x="650418" y="630650"/>
                  </a:lnTo>
                  <a:lnTo>
                    <a:pt x="683004" y="591884"/>
                  </a:lnTo>
                  <a:lnTo>
                    <a:pt x="725470" y="577787"/>
                  </a:lnTo>
                  <a:lnTo>
                    <a:pt x="750931" y="560451"/>
                  </a:lnTo>
                  <a:lnTo>
                    <a:pt x="763661" y="534829"/>
                  </a:lnTo>
                  <a:lnTo>
                    <a:pt x="810403" y="520637"/>
                  </a:lnTo>
                  <a:lnTo>
                    <a:pt x="857144" y="496538"/>
                  </a:lnTo>
                  <a:lnTo>
                    <a:pt x="835673" y="519494"/>
                  </a:lnTo>
                  <a:lnTo>
                    <a:pt x="832823" y="539401"/>
                  </a:lnTo>
                  <a:lnTo>
                    <a:pt x="858284" y="533686"/>
                  </a:lnTo>
                  <a:lnTo>
                    <a:pt x="880990" y="520922"/>
                  </a:lnTo>
                  <a:lnTo>
                    <a:pt x="900750" y="515302"/>
                  </a:lnTo>
                  <a:lnTo>
                    <a:pt x="919180" y="509588"/>
                  </a:lnTo>
                  <a:lnTo>
                    <a:pt x="924881" y="496824"/>
                  </a:lnTo>
                  <a:lnTo>
                    <a:pt x="912150" y="496824"/>
                  </a:lnTo>
                  <a:lnTo>
                    <a:pt x="892295" y="489680"/>
                  </a:lnTo>
                  <a:lnTo>
                    <a:pt x="863794" y="468440"/>
                  </a:lnTo>
                  <a:cubicBezTo>
                    <a:pt x="863196" y="463742"/>
                    <a:pt x="864734" y="459023"/>
                    <a:pt x="867974" y="455581"/>
                  </a:cubicBezTo>
                  <a:lnTo>
                    <a:pt x="880799" y="444056"/>
                  </a:lnTo>
                  <a:cubicBezTo>
                    <a:pt x="880799" y="444056"/>
                    <a:pt x="886405" y="437198"/>
                    <a:pt x="882224" y="437198"/>
                  </a:cubicBezTo>
                  <a:cubicBezTo>
                    <a:pt x="878044" y="437198"/>
                    <a:pt x="846789" y="430340"/>
                    <a:pt x="846789" y="430340"/>
                  </a:cubicBezTo>
                  <a:lnTo>
                    <a:pt x="812778" y="444056"/>
                  </a:lnTo>
                  <a:lnTo>
                    <a:pt x="793492" y="444056"/>
                  </a:lnTo>
                  <a:lnTo>
                    <a:pt x="817623" y="423005"/>
                  </a:lnTo>
                  <a:lnTo>
                    <a:pt x="844508" y="423005"/>
                  </a:lnTo>
                  <a:lnTo>
                    <a:pt x="874244" y="415862"/>
                  </a:lnTo>
                  <a:lnTo>
                    <a:pt x="935996" y="415862"/>
                  </a:lnTo>
                  <a:lnTo>
                    <a:pt x="970007" y="408718"/>
                  </a:lnTo>
                  <a:lnTo>
                    <a:pt x="994233" y="395669"/>
                  </a:lnTo>
                  <a:lnTo>
                    <a:pt x="1023968" y="392621"/>
                  </a:lnTo>
                  <a:lnTo>
                    <a:pt x="1032519" y="360712"/>
                  </a:lnTo>
                  <a:lnTo>
                    <a:pt x="1012663" y="343662"/>
                  </a:lnTo>
                  <a:lnTo>
                    <a:pt x="984162" y="328898"/>
                  </a:lnTo>
                  <a:lnTo>
                    <a:pt x="978462" y="295370"/>
                  </a:lnTo>
                  <a:lnTo>
                    <a:pt x="962882" y="261271"/>
                  </a:lnTo>
                  <a:lnTo>
                    <a:pt x="948726" y="261271"/>
                  </a:lnTo>
                  <a:lnTo>
                    <a:pt x="947301" y="279749"/>
                  </a:lnTo>
                  <a:lnTo>
                    <a:pt x="924691" y="279749"/>
                  </a:lnTo>
                  <a:lnTo>
                    <a:pt x="918991" y="291084"/>
                  </a:lnTo>
                  <a:lnTo>
                    <a:pt x="910535" y="296799"/>
                  </a:lnTo>
                  <a:lnTo>
                    <a:pt x="896380" y="299656"/>
                  </a:lnTo>
                  <a:lnTo>
                    <a:pt x="883555" y="286798"/>
                  </a:lnTo>
                  <a:lnTo>
                    <a:pt x="900560" y="268415"/>
                  </a:lnTo>
                  <a:lnTo>
                    <a:pt x="880799" y="249936"/>
                  </a:lnTo>
                  <a:lnTo>
                    <a:pt x="856669" y="237173"/>
                  </a:lnTo>
                  <a:lnTo>
                    <a:pt x="831493" y="237173"/>
                  </a:lnTo>
                  <a:lnTo>
                    <a:pt x="813063" y="242792"/>
                  </a:lnTo>
                  <a:lnTo>
                    <a:pt x="787602" y="272606"/>
                  </a:lnTo>
                  <a:lnTo>
                    <a:pt x="767746" y="289655"/>
                  </a:lnTo>
                  <a:lnTo>
                    <a:pt x="773447" y="305276"/>
                  </a:lnTo>
                  <a:lnTo>
                    <a:pt x="766226" y="328994"/>
                  </a:lnTo>
                  <a:lnTo>
                    <a:pt x="770501" y="338519"/>
                  </a:lnTo>
                  <a:lnTo>
                    <a:pt x="746371" y="347091"/>
                  </a:lnTo>
                  <a:lnTo>
                    <a:pt x="719485" y="352711"/>
                  </a:lnTo>
                  <a:lnTo>
                    <a:pt x="708180" y="349853"/>
                  </a:lnTo>
                  <a:lnTo>
                    <a:pt x="699629" y="361283"/>
                  </a:lnTo>
                  <a:lnTo>
                    <a:pt x="715210" y="393192"/>
                  </a:lnTo>
                  <a:lnTo>
                    <a:pt x="699629" y="403860"/>
                  </a:lnTo>
                  <a:lnTo>
                    <a:pt x="678444" y="403860"/>
                  </a:lnTo>
                  <a:lnTo>
                    <a:pt x="660488" y="380714"/>
                  </a:lnTo>
                  <a:lnTo>
                    <a:pt x="656213" y="367570"/>
                  </a:lnTo>
                  <a:lnTo>
                    <a:pt x="668944" y="360521"/>
                  </a:lnTo>
                  <a:lnTo>
                    <a:pt x="659443" y="343472"/>
                  </a:lnTo>
                  <a:lnTo>
                    <a:pt x="629708" y="342043"/>
                  </a:lnTo>
                  <a:lnTo>
                    <a:pt x="590091" y="317373"/>
                  </a:lnTo>
                  <a:lnTo>
                    <a:pt x="571661" y="317373"/>
                  </a:lnTo>
                  <a:lnTo>
                    <a:pt x="567386" y="302228"/>
                  </a:lnTo>
                  <a:lnTo>
                    <a:pt x="554656" y="296609"/>
                  </a:lnTo>
                  <a:lnTo>
                    <a:pt x="573086" y="275273"/>
                  </a:lnTo>
                  <a:lnTo>
                    <a:pt x="599972" y="259652"/>
                  </a:lnTo>
                  <a:lnTo>
                    <a:pt x="646713" y="242602"/>
                  </a:lnTo>
                  <a:lnTo>
                    <a:pt x="663718" y="236982"/>
                  </a:lnTo>
                  <a:lnTo>
                    <a:pt x="700485" y="228409"/>
                  </a:lnTo>
                  <a:lnTo>
                    <a:pt x="725185" y="214694"/>
                  </a:lnTo>
                  <a:lnTo>
                    <a:pt x="747796" y="194786"/>
                  </a:lnTo>
                  <a:lnTo>
                    <a:pt x="777532" y="194786"/>
                  </a:lnTo>
                  <a:lnTo>
                    <a:pt x="812968" y="185833"/>
                  </a:lnTo>
                  <a:lnTo>
                    <a:pt x="835673" y="185833"/>
                  </a:lnTo>
                  <a:lnTo>
                    <a:pt x="845174" y="159353"/>
                  </a:lnTo>
                  <a:lnTo>
                    <a:pt x="799857" y="159353"/>
                  </a:lnTo>
                  <a:lnTo>
                    <a:pt x="782852" y="172403"/>
                  </a:lnTo>
                  <a:lnTo>
                    <a:pt x="753116" y="172403"/>
                  </a:lnTo>
                  <a:cubicBezTo>
                    <a:pt x="746798" y="166154"/>
                    <a:pt x="738980" y="161657"/>
                    <a:pt x="730410" y="159353"/>
                  </a:cubicBezTo>
                  <a:lnTo>
                    <a:pt x="730410" y="148876"/>
                  </a:lnTo>
                  <a:lnTo>
                    <a:pt x="745991" y="134684"/>
                  </a:lnTo>
                  <a:lnTo>
                    <a:pt x="766226" y="119444"/>
                  </a:lnTo>
                  <a:cubicBezTo>
                    <a:pt x="773304" y="110380"/>
                    <a:pt x="779023" y="100338"/>
                    <a:pt x="783232" y="89630"/>
                  </a:cubicBezTo>
                  <a:lnTo>
                    <a:pt x="824273" y="103823"/>
                  </a:lnTo>
                  <a:lnTo>
                    <a:pt x="855339" y="102203"/>
                  </a:lnTo>
                  <a:lnTo>
                    <a:pt x="876714" y="100965"/>
                  </a:lnTo>
                  <a:lnTo>
                    <a:pt x="903600" y="102394"/>
                  </a:lnTo>
                  <a:lnTo>
                    <a:pt x="919180" y="108109"/>
                  </a:lnTo>
                  <a:cubicBezTo>
                    <a:pt x="914905" y="119444"/>
                    <a:pt x="897995" y="110966"/>
                    <a:pt x="897995" y="110966"/>
                  </a:cubicBezTo>
                  <a:lnTo>
                    <a:pt x="846979" y="116586"/>
                  </a:lnTo>
                  <a:lnTo>
                    <a:pt x="824273" y="128969"/>
                  </a:lnTo>
                  <a:lnTo>
                    <a:pt x="831398" y="113348"/>
                  </a:lnTo>
                  <a:lnTo>
                    <a:pt x="807267" y="114776"/>
                  </a:lnTo>
                  <a:lnTo>
                    <a:pt x="778767" y="133160"/>
                  </a:lnTo>
                  <a:lnTo>
                    <a:pt x="798622" y="143161"/>
                  </a:lnTo>
                  <a:lnTo>
                    <a:pt x="845364" y="143161"/>
                  </a:lnTo>
                  <a:lnTo>
                    <a:pt x="870824" y="152686"/>
                  </a:lnTo>
                  <a:lnTo>
                    <a:pt x="892105" y="144209"/>
                  </a:lnTo>
                  <a:lnTo>
                    <a:pt x="914715" y="152686"/>
                  </a:lnTo>
                  <a:lnTo>
                    <a:pt x="941696" y="161258"/>
                  </a:lnTo>
                  <a:lnTo>
                    <a:pt x="909110" y="171450"/>
                  </a:lnTo>
                  <a:lnTo>
                    <a:pt x="880609" y="184880"/>
                  </a:lnTo>
                  <a:lnTo>
                    <a:pt x="852109" y="191072"/>
                  </a:lnTo>
                  <a:lnTo>
                    <a:pt x="829498" y="199549"/>
                  </a:lnTo>
                  <a:lnTo>
                    <a:pt x="838998" y="219456"/>
                  </a:lnTo>
                  <a:lnTo>
                    <a:pt x="898470" y="218027"/>
                  </a:lnTo>
                  <a:lnTo>
                    <a:pt x="935996" y="241173"/>
                  </a:lnTo>
                  <a:lnTo>
                    <a:pt x="967157" y="241173"/>
                  </a:lnTo>
                  <a:lnTo>
                    <a:pt x="968582" y="228409"/>
                  </a:lnTo>
                  <a:lnTo>
                    <a:pt x="975612" y="215646"/>
                  </a:lnTo>
                  <a:lnTo>
                    <a:pt x="989862" y="212789"/>
                  </a:lnTo>
                  <a:lnTo>
                    <a:pt x="978462" y="197168"/>
                  </a:lnTo>
                  <a:lnTo>
                    <a:pt x="974282" y="185357"/>
                  </a:lnTo>
                  <a:lnTo>
                    <a:pt x="991192" y="185357"/>
                  </a:lnTo>
                  <a:lnTo>
                    <a:pt x="1005443" y="195739"/>
                  </a:lnTo>
                  <a:cubicBezTo>
                    <a:pt x="1016748" y="204311"/>
                    <a:pt x="1040784" y="185357"/>
                    <a:pt x="1040784" y="185357"/>
                  </a:cubicBezTo>
                  <a:lnTo>
                    <a:pt x="1076220" y="171926"/>
                  </a:lnTo>
                  <a:lnTo>
                    <a:pt x="1032329" y="158877"/>
                  </a:lnTo>
                  <a:lnTo>
                    <a:pt x="1018173" y="144685"/>
                  </a:lnTo>
                  <a:cubicBezTo>
                    <a:pt x="1022353" y="136112"/>
                    <a:pt x="971432" y="123349"/>
                    <a:pt x="971432" y="123349"/>
                  </a:cubicBezTo>
                  <a:lnTo>
                    <a:pt x="931721" y="99250"/>
                  </a:lnTo>
                  <a:lnTo>
                    <a:pt x="922221" y="89249"/>
                  </a:lnTo>
                  <a:lnTo>
                    <a:pt x="888495" y="89249"/>
                  </a:lnTo>
                  <a:lnTo>
                    <a:pt x="915380" y="77914"/>
                  </a:lnTo>
                  <a:lnTo>
                    <a:pt x="981882" y="84963"/>
                  </a:lnTo>
                  <a:lnTo>
                    <a:pt x="1015893" y="77914"/>
                  </a:lnTo>
                  <a:lnTo>
                    <a:pt x="1093795" y="58007"/>
                  </a:lnTo>
                  <a:lnTo>
                    <a:pt x="1146142" y="45244"/>
                  </a:lnTo>
                  <a:lnTo>
                    <a:pt x="1184143" y="31052"/>
                  </a:lnTo>
                  <a:lnTo>
                    <a:pt x="1140157" y="24194"/>
                  </a:lnTo>
                  <a:cubicBezTo>
                    <a:pt x="1140157" y="24194"/>
                    <a:pt x="1108996" y="32766"/>
                    <a:pt x="1104721" y="32766"/>
                  </a:cubicBezTo>
                  <a:cubicBezTo>
                    <a:pt x="1100445" y="32766"/>
                    <a:pt x="1063680" y="35623"/>
                    <a:pt x="1059404" y="35623"/>
                  </a:cubicBezTo>
                  <a:lnTo>
                    <a:pt x="960222" y="35623"/>
                  </a:lnTo>
                  <a:lnTo>
                    <a:pt x="929156" y="42672"/>
                  </a:lnTo>
                  <a:lnTo>
                    <a:pt x="957657" y="49816"/>
                  </a:lnTo>
                  <a:lnTo>
                    <a:pt x="940651" y="59341"/>
                  </a:lnTo>
                  <a:lnTo>
                    <a:pt x="910915" y="59341"/>
                  </a:lnTo>
                  <a:lnTo>
                    <a:pt x="893910" y="65056"/>
                  </a:lnTo>
                  <a:lnTo>
                    <a:pt x="916520" y="48006"/>
                  </a:lnTo>
                  <a:lnTo>
                    <a:pt x="892485" y="42291"/>
                  </a:lnTo>
                  <a:lnTo>
                    <a:pt x="862749" y="49435"/>
                  </a:lnTo>
                  <a:lnTo>
                    <a:pt x="825888" y="70675"/>
                  </a:lnTo>
                  <a:lnTo>
                    <a:pt x="842893" y="76390"/>
                  </a:lnTo>
                  <a:lnTo>
                    <a:pt x="867024" y="66865"/>
                  </a:lnTo>
                  <a:lnTo>
                    <a:pt x="886785" y="71057"/>
                  </a:lnTo>
                  <a:lnTo>
                    <a:pt x="865599" y="76772"/>
                  </a:lnTo>
                  <a:lnTo>
                    <a:pt x="857049" y="88106"/>
                  </a:lnTo>
                  <a:lnTo>
                    <a:pt x="871204" y="92393"/>
                  </a:lnTo>
                  <a:lnTo>
                    <a:pt x="833203" y="95250"/>
                  </a:lnTo>
                  <a:lnTo>
                    <a:pt x="766701" y="83915"/>
                  </a:lnTo>
                  <a:lnTo>
                    <a:pt x="739816" y="116491"/>
                  </a:lnTo>
                  <a:lnTo>
                    <a:pt x="685949" y="154591"/>
                  </a:lnTo>
                  <a:lnTo>
                    <a:pt x="700105" y="165925"/>
                  </a:lnTo>
                  <a:lnTo>
                    <a:pt x="690604" y="171926"/>
                  </a:lnTo>
                  <a:lnTo>
                    <a:pt x="677874" y="178689"/>
                  </a:lnTo>
                  <a:lnTo>
                    <a:pt x="641013" y="171926"/>
                  </a:lnTo>
                  <a:lnTo>
                    <a:pt x="590091" y="185357"/>
                  </a:lnTo>
                  <a:lnTo>
                    <a:pt x="477559" y="240252"/>
                  </a:lnTo>
                  <a:cubicBezTo>
                    <a:pt x="181848" y="530352"/>
                    <a:pt x="102036" y="696627"/>
                    <a:pt x="0" y="1091502"/>
                  </a:cubicBezTo>
                  <a:lnTo>
                    <a:pt x="114699" y="1064800"/>
                  </a:lnTo>
                  <a:lnTo>
                    <a:pt x="134554" y="1086041"/>
                  </a:lnTo>
                  <a:lnTo>
                    <a:pt x="168565" y="1091756"/>
                  </a:lnTo>
                  <a:lnTo>
                    <a:pt x="191271" y="1105948"/>
                  </a:lnTo>
                  <a:lnTo>
                    <a:pt x="215306" y="1096423"/>
                  </a:lnTo>
                  <a:lnTo>
                    <a:pt x="235162" y="1116330"/>
                  </a:lnTo>
                  <a:lnTo>
                    <a:pt x="279053" y="1140428"/>
                  </a:lnTo>
                  <a:lnTo>
                    <a:pt x="321519" y="1146143"/>
                  </a:lnTo>
                  <a:lnTo>
                    <a:pt x="334250" y="1188720"/>
                  </a:lnTo>
                  <a:cubicBezTo>
                    <a:pt x="334250" y="1188720"/>
                    <a:pt x="363985" y="1215676"/>
                    <a:pt x="362750" y="1221391"/>
                  </a:cubicBezTo>
                  <a:cubicBezTo>
                    <a:pt x="361515" y="1227106"/>
                    <a:pt x="372251" y="1252633"/>
                    <a:pt x="378331" y="1252633"/>
                  </a:cubicBezTo>
                  <a:cubicBezTo>
                    <a:pt x="392505" y="1257710"/>
                    <a:pt x="406252" y="1263891"/>
                    <a:pt x="419467" y="1271111"/>
                  </a:cubicBezTo>
                  <a:lnTo>
                    <a:pt x="443503" y="1273874"/>
                  </a:lnTo>
                  <a:lnTo>
                    <a:pt x="453003" y="1252633"/>
                  </a:lnTo>
                  <a:lnTo>
                    <a:pt x="474283" y="1252633"/>
                  </a:lnTo>
                  <a:lnTo>
                    <a:pt x="474283" y="1273874"/>
                  </a:lnTo>
                  <a:lnTo>
                    <a:pt x="482834" y="1285304"/>
                  </a:lnTo>
                  <a:lnTo>
                    <a:pt x="485589" y="1317879"/>
                  </a:lnTo>
                  <a:lnTo>
                    <a:pt x="494139" y="1342073"/>
                  </a:lnTo>
                  <a:lnTo>
                    <a:pt x="479983" y="1357694"/>
                  </a:lnTo>
                  <a:lnTo>
                    <a:pt x="457278" y="1386269"/>
                  </a:lnTo>
                  <a:lnTo>
                    <a:pt x="428777" y="1425797"/>
                  </a:lnTo>
                  <a:lnTo>
                    <a:pt x="431627" y="1463897"/>
                  </a:lnTo>
                  <a:lnTo>
                    <a:pt x="424502" y="1489424"/>
                  </a:lnTo>
                  <a:lnTo>
                    <a:pt x="445782" y="1496568"/>
                  </a:lnTo>
                  <a:lnTo>
                    <a:pt x="427352" y="1522095"/>
                  </a:lnTo>
                  <a:cubicBezTo>
                    <a:pt x="431114" y="1532801"/>
                    <a:pt x="434287" y="1543707"/>
                    <a:pt x="436852" y="1554766"/>
                  </a:cubicBezTo>
                  <a:cubicBezTo>
                    <a:pt x="441251" y="1566948"/>
                    <a:pt x="446457" y="1578816"/>
                    <a:pt x="452433" y="1590294"/>
                  </a:cubicBezTo>
                  <a:lnTo>
                    <a:pt x="472288" y="1607344"/>
                  </a:lnTo>
                  <a:lnTo>
                    <a:pt x="480838" y="1635919"/>
                  </a:lnTo>
                  <a:lnTo>
                    <a:pt x="529005" y="1735265"/>
                  </a:lnTo>
                  <a:lnTo>
                    <a:pt x="562921" y="1763840"/>
                  </a:lnTo>
                  <a:lnTo>
                    <a:pt x="612512" y="1789367"/>
                  </a:lnTo>
                  <a:cubicBezTo>
                    <a:pt x="612512" y="1789367"/>
                    <a:pt x="643673" y="1823466"/>
                    <a:pt x="645098" y="1827467"/>
                  </a:cubicBezTo>
                  <a:cubicBezTo>
                    <a:pt x="646523" y="1831467"/>
                    <a:pt x="662103" y="1894142"/>
                    <a:pt x="662103" y="1894142"/>
                  </a:cubicBezTo>
                  <a:cubicBezTo>
                    <a:pt x="661882" y="1905826"/>
                    <a:pt x="661660" y="1917510"/>
                    <a:pt x="661439" y="1929194"/>
                  </a:cubicBezTo>
                  <a:lnTo>
                    <a:pt x="670939" y="1966055"/>
                  </a:lnTo>
                  <a:lnTo>
                    <a:pt x="673789" y="2007299"/>
                  </a:lnTo>
                  <a:lnTo>
                    <a:pt x="678064" y="2064449"/>
                  </a:lnTo>
                  <a:lnTo>
                    <a:pt x="692219" y="2109883"/>
                  </a:lnTo>
                  <a:lnTo>
                    <a:pt x="704950" y="2169509"/>
                  </a:lnTo>
                  <a:lnTo>
                    <a:pt x="689369" y="2189417"/>
                  </a:lnTo>
                  <a:lnTo>
                    <a:pt x="698869" y="2218849"/>
                  </a:lnTo>
                  <a:lnTo>
                    <a:pt x="710270" y="2261807"/>
                  </a:lnTo>
                  <a:lnTo>
                    <a:pt x="730030" y="2283143"/>
                  </a:lnTo>
                  <a:cubicBezTo>
                    <a:pt x="729587" y="2294509"/>
                    <a:pt x="729143" y="2305876"/>
                    <a:pt x="728700" y="2317242"/>
                  </a:cubicBezTo>
                  <a:lnTo>
                    <a:pt x="732880" y="2351246"/>
                  </a:lnTo>
                  <a:lnTo>
                    <a:pt x="820758" y="2444972"/>
                  </a:lnTo>
                  <a:lnTo>
                    <a:pt x="837668" y="2463451"/>
                  </a:lnTo>
                  <a:lnTo>
                    <a:pt x="837668" y="2419445"/>
                  </a:lnTo>
                  <a:lnTo>
                    <a:pt x="866169" y="2402967"/>
                  </a:lnTo>
                  <a:lnTo>
                    <a:pt x="866169" y="2376869"/>
                  </a:lnTo>
                  <a:lnTo>
                    <a:pt x="837668" y="2364105"/>
                  </a:lnTo>
                  <a:lnTo>
                    <a:pt x="837668" y="2344198"/>
                  </a:lnTo>
                  <a:lnTo>
                    <a:pt x="851634" y="2331434"/>
                  </a:lnTo>
                  <a:lnTo>
                    <a:pt x="865694" y="2308670"/>
                  </a:lnTo>
                  <a:lnTo>
                    <a:pt x="865694" y="2290191"/>
                  </a:lnTo>
                  <a:cubicBezTo>
                    <a:pt x="877379" y="2286000"/>
                    <a:pt x="865694" y="2273141"/>
                    <a:pt x="865694" y="2273141"/>
                  </a:cubicBezTo>
                  <a:lnTo>
                    <a:pt x="846219" y="2273141"/>
                  </a:lnTo>
                  <a:lnTo>
                    <a:pt x="844793" y="2254758"/>
                  </a:lnTo>
                  <a:lnTo>
                    <a:pt x="863224" y="2254758"/>
                  </a:lnTo>
                  <a:lnTo>
                    <a:pt x="870824" y="2266093"/>
                  </a:lnTo>
                  <a:lnTo>
                    <a:pt x="885835" y="2254758"/>
                  </a:lnTo>
                  <a:lnTo>
                    <a:pt x="874529" y="2231993"/>
                  </a:lnTo>
                  <a:cubicBezTo>
                    <a:pt x="877379" y="2224945"/>
                    <a:pt x="897235" y="2231993"/>
                    <a:pt x="897235" y="2231993"/>
                  </a:cubicBezTo>
                  <a:lnTo>
                    <a:pt x="931151" y="2212086"/>
                  </a:lnTo>
                  <a:lnTo>
                    <a:pt x="945306" y="2195132"/>
                  </a:lnTo>
                  <a:lnTo>
                    <a:pt x="945306" y="2172367"/>
                  </a:lnTo>
                  <a:lnTo>
                    <a:pt x="929156" y="2157794"/>
                  </a:lnTo>
                  <a:lnTo>
                    <a:pt x="914905" y="2135029"/>
                  </a:lnTo>
                  <a:lnTo>
                    <a:pt x="931911" y="2135029"/>
                  </a:lnTo>
                  <a:cubicBezTo>
                    <a:pt x="931911" y="2135029"/>
                    <a:pt x="957467" y="2147888"/>
                    <a:pt x="965922" y="2135029"/>
                  </a:cubicBezTo>
                  <a:cubicBezTo>
                    <a:pt x="974377" y="2122170"/>
                    <a:pt x="987202" y="2105216"/>
                    <a:pt x="987202" y="2105216"/>
                  </a:cubicBezTo>
                  <a:lnTo>
                    <a:pt x="1002783" y="2068354"/>
                  </a:lnTo>
                  <a:cubicBezTo>
                    <a:pt x="1002783" y="2068354"/>
                    <a:pt x="1032519" y="2014347"/>
                    <a:pt x="1035369" y="2010061"/>
                  </a:cubicBezTo>
                  <a:cubicBezTo>
                    <a:pt x="1038219" y="2005774"/>
                    <a:pt x="1035369" y="1952911"/>
                    <a:pt x="1035369" y="1952911"/>
                  </a:cubicBezTo>
                  <a:lnTo>
                    <a:pt x="1082110" y="1914811"/>
                  </a:lnTo>
                  <a:lnTo>
                    <a:pt x="1113271" y="1914811"/>
                  </a:lnTo>
                  <a:lnTo>
                    <a:pt x="1138732" y="1872139"/>
                  </a:lnTo>
                  <a:lnTo>
                    <a:pt x="1158587" y="1844135"/>
                  </a:lnTo>
                  <a:lnTo>
                    <a:pt x="1158587" y="1796510"/>
                  </a:lnTo>
                  <a:lnTo>
                    <a:pt x="1165617" y="1751076"/>
                  </a:lnTo>
                  <a:lnTo>
                    <a:pt x="1154502" y="1706690"/>
                  </a:lnTo>
                  <a:lnTo>
                    <a:pt x="1194118" y="1654112"/>
                  </a:lnTo>
                  <a:lnTo>
                    <a:pt x="1223854" y="1625537"/>
                  </a:lnTo>
                  <a:lnTo>
                    <a:pt x="1212549" y="1573054"/>
                  </a:lnTo>
                  <a:lnTo>
                    <a:pt x="1206658" y="1540478"/>
                  </a:lnTo>
                  <a:close/>
                  <a:moveTo>
                    <a:pt x="1522257" y="424720"/>
                  </a:moveTo>
                  <a:lnTo>
                    <a:pt x="1531757" y="430340"/>
                  </a:lnTo>
                  <a:lnTo>
                    <a:pt x="1544678" y="419100"/>
                  </a:lnTo>
                  <a:lnTo>
                    <a:pt x="1563013" y="419100"/>
                  </a:lnTo>
                  <a:lnTo>
                    <a:pt x="1579924" y="413385"/>
                  </a:lnTo>
                  <a:lnTo>
                    <a:pt x="1587524" y="402907"/>
                  </a:lnTo>
                  <a:lnTo>
                    <a:pt x="1583914" y="388430"/>
                  </a:lnTo>
                  <a:lnTo>
                    <a:pt x="1591134" y="380714"/>
                  </a:lnTo>
                  <a:cubicBezTo>
                    <a:pt x="1591989" y="368999"/>
                    <a:pt x="1573463" y="360521"/>
                    <a:pt x="1573463" y="360521"/>
                  </a:cubicBezTo>
                  <a:lnTo>
                    <a:pt x="1563013" y="360521"/>
                  </a:lnTo>
                  <a:lnTo>
                    <a:pt x="1550093" y="375476"/>
                  </a:lnTo>
                  <a:lnTo>
                    <a:pt x="1536412" y="375476"/>
                  </a:lnTo>
                  <a:lnTo>
                    <a:pt x="1531567" y="392430"/>
                  </a:lnTo>
                  <a:lnTo>
                    <a:pt x="1533562" y="405194"/>
                  </a:lnTo>
                  <a:lnTo>
                    <a:pt x="1522257" y="412242"/>
                  </a:lnTo>
                  <a:lnTo>
                    <a:pt x="1522257" y="424720"/>
                  </a:lnTo>
                  <a:close/>
                  <a:moveTo>
                    <a:pt x="1607759" y="317373"/>
                  </a:moveTo>
                  <a:lnTo>
                    <a:pt x="1593319" y="323850"/>
                  </a:lnTo>
                  <a:lnTo>
                    <a:pt x="1593319" y="345662"/>
                  </a:lnTo>
                  <a:lnTo>
                    <a:pt x="1594934" y="351282"/>
                  </a:lnTo>
                  <a:cubicBezTo>
                    <a:pt x="1595988" y="355778"/>
                    <a:pt x="1596530" y="360379"/>
                    <a:pt x="1596549" y="364998"/>
                  </a:cubicBezTo>
                  <a:lnTo>
                    <a:pt x="1606999" y="372237"/>
                  </a:lnTo>
                  <a:lnTo>
                    <a:pt x="1617450" y="378714"/>
                  </a:lnTo>
                  <a:lnTo>
                    <a:pt x="1622295" y="388239"/>
                  </a:lnTo>
                  <a:cubicBezTo>
                    <a:pt x="1622295" y="388239"/>
                    <a:pt x="1620680" y="397764"/>
                    <a:pt x="1615075" y="397764"/>
                  </a:cubicBezTo>
                  <a:lnTo>
                    <a:pt x="1602154" y="401860"/>
                  </a:lnTo>
                  <a:lnTo>
                    <a:pt x="1606999" y="410718"/>
                  </a:lnTo>
                  <a:cubicBezTo>
                    <a:pt x="1606999" y="410718"/>
                    <a:pt x="1597499" y="415576"/>
                    <a:pt x="1596549" y="419576"/>
                  </a:cubicBezTo>
                  <a:lnTo>
                    <a:pt x="1605384" y="426053"/>
                  </a:lnTo>
                  <a:lnTo>
                    <a:pt x="1597309" y="434150"/>
                  </a:lnTo>
                  <a:lnTo>
                    <a:pt x="1579639" y="434150"/>
                  </a:lnTo>
                  <a:lnTo>
                    <a:pt x="1579639" y="443675"/>
                  </a:lnTo>
                  <a:lnTo>
                    <a:pt x="1616690" y="443675"/>
                  </a:lnTo>
                  <a:lnTo>
                    <a:pt x="1631985" y="434150"/>
                  </a:lnTo>
                  <a:lnTo>
                    <a:pt x="1654501" y="438150"/>
                  </a:lnTo>
                  <a:cubicBezTo>
                    <a:pt x="1654501" y="438150"/>
                    <a:pt x="1673026" y="434150"/>
                    <a:pt x="1677016" y="434150"/>
                  </a:cubicBezTo>
                  <a:lnTo>
                    <a:pt x="1673786" y="430054"/>
                  </a:lnTo>
                  <a:lnTo>
                    <a:pt x="1679486" y="422815"/>
                  </a:lnTo>
                  <a:lnTo>
                    <a:pt x="1688322" y="412337"/>
                  </a:lnTo>
                  <a:lnTo>
                    <a:pt x="1677016" y="407765"/>
                  </a:lnTo>
                  <a:lnTo>
                    <a:pt x="1664191" y="403765"/>
                  </a:lnTo>
                  <a:lnTo>
                    <a:pt x="1665806" y="390049"/>
                  </a:lnTo>
                  <a:lnTo>
                    <a:pt x="1653646" y="380524"/>
                  </a:lnTo>
                  <a:lnTo>
                    <a:pt x="1635215" y="370427"/>
                  </a:lnTo>
                  <a:lnTo>
                    <a:pt x="1633600" y="351854"/>
                  </a:lnTo>
                  <a:lnTo>
                    <a:pt x="1635215" y="335756"/>
                  </a:lnTo>
                  <a:lnTo>
                    <a:pt x="1616215" y="335756"/>
                  </a:lnTo>
                  <a:lnTo>
                    <a:pt x="1612224" y="327660"/>
                  </a:lnTo>
                  <a:lnTo>
                    <a:pt x="1623435" y="317182"/>
                  </a:lnTo>
                  <a:lnTo>
                    <a:pt x="1607759" y="317373"/>
                  </a:lnTo>
                  <a:close/>
                  <a:moveTo>
                    <a:pt x="1713212" y="386810"/>
                  </a:moveTo>
                  <a:lnTo>
                    <a:pt x="1713212" y="380714"/>
                  </a:lnTo>
                  <a:lnTo>
                    <a:pt x="1726133" y="380714"/>
                  </a:lnTo>
                  <a:lnTo>
                    <a:pt x="1733353" y="375476"/>
                  </a:lnTo>
                  <a:lnTo>
                    <a:pt x="1733353" y="355282"/>
                  </a:lnTo>
                  <a:lnTo>
                    <a:pt x="1742853" y="350425"/>
                  </a:lnTo>
                  <a:lnTo>
                    <a:pt x="1739623" y="334328"/>
                  </a:lnTo>
                  <a:lnTo>
                    <a:pt x="1724518" y="328994"/>
                  </a:lnTo>
                  <a:lnTo>
                    <a:pt x="1702002" y="336232"/>
                  </a:lnTo>
                  <a:lnTo>
                    <a:pt x="1702002" y="348044"/>
                  </a:lnTo>
                  <a:lnTo>
                    <a:pt x="1688322" y="349663"/>
                  </a:lnTo>
                  <a:lnTo>
                    <a:pt x="1685092" y="360521"/>
                  </a:lnTo>
                  <a:lnTo>
                    <a:pt x="1694592" y="364998"/>
                  </a:lnTo>
                  <a:lnTo>
                    <a:pt x="1679296" y="373856"/>
                  </a:lnTo>
                  <a:lnTo>
                    <a:pt x="1675211" y="380714"/>
                  </a:lnTo>
                  <a:lnTo>
                    <a:pt x="1688132" y="392430"/>
                  </a:lnTo>
                  <a:lnTo>
                    <a:pt x="1713212" y="386810"/>
                  </a:lnTo>
                  <a:close/>
                  <a:moveTo>
                    <a:pt x="2524534" y="876110"/>
                  </a:moveTo>
                  <a:lnTo>
                    <a:pt x="2577736" y="904685"/>
                  </a:lnTo>
                  <a:lnTo>
                    <a:pt x="2605192" y="894017"/>
                  </a:lnTo>
                  <a:lnTo>
                    <a:pt x="2623432" y="919925"/>
                  </a:lnTo>
                  <a:lnTo>
                    <a:pt x="2672169" y="930688"/>
                  </a:lnTo>
                  <a:lnTo>
                    <a:pt x="2693449" y="941356"/>
                  </a:lnTo>
                  <a:lnTo>
                    <a:pt x="2752826" y="809593"/>
                  </a:lnTo>
                  <a:cubicBezTo>
                    <a:pt x="2662503" y="608118"/>
                    <a:pt x="2543606" y="384419"/>
                    <a:pt x="2300883" y="208344"/>
                  </a:cubicBezTo>
                  <a:lnTo>
                    <a:pt x="2251877" y="211265"/>
                  </a:lnTo>
                  <a:lnTo>
                    <a:pt x="2241237" y="232696"/>
                  </a:lnTo>
                  <a:lnTo>
                    <a:pt x="2218531" y="224219"/>
                  </a:lnTo>
                  <a:lnTo>
                    <a:pt x="2207796" y="205169"/>
                  </a:lnTo>
                  <a:lnTo>
                    <a:pt x="2186420" y="205169"/>
                  </a:lnTo>
                  <a:lnTo>
                    <a:pt x="2195920" y="214694"/>
                  </a:lnTo>
                  <a:lnTo>
                    <a:pt x="2203616" y="230029"/>
                  </a:lnTo>
                  <a:lnTo>
                    <a:pt x="2170080" y="230029"/>
                  </a:lnTo>
                  <a:lnTo>
                    <a:pt x="2170080" y="248983"/>
                  </a:lnTo>
                  <a:lnTo>
                    <a:pt x="2146139" y="245459"/>
                  </a:lnTo>
                  <a:lnTo>
                    <a:pt x="2131604" y="243269"/>
                  </a:lnTo>
                  <a:lnTo>
                    <a:pt x="2123433" y="247364"/>
                  </a:lnTo>
                  <a:lnTo>
                    <a:pt x="2131034" y="252031"/>
                  </a:lnTo>
                  <a:lnTo>
                    <a:pt x="2141579" y="254413"/>
                  </a:lnTo>
                  <a:lnTo>
                    <a:pt x="2132079" y="257937"/>
                  </a:lnTo>
                  <a:lnTo>
                    <a:pt x="2119348" y="252794"/>
                  </a:lnTo>
                  <a:lnTo>
                    <a:pt x="2103483" y="247459"/>
                  </a:lnTo>
                  <a:lnTo>
                    <a:pt x="2098733" y="236887"/>
                  </a:lnTo>
                  <a:lnTo>
                    <a:pt x="2087048" y="227362"/>
                  </a:lnTo>
                  <a:lnTo>
                    <a:pt x="2073557" y="225552"/>
                  </a:lnTo>
                  <a:lnTo>
                    <a:pt x="2064057" y="214408"/>
                  </a:lnTo>
                  <a:lnTo>
                    <a:pt x="2084768" y="216218"/>
                  </a:lnTo>
                  <a:lnTo>
                    <a:pt x="2103008" y="224409"/>
                  </a:lnTo>
                  <a:lnTo>
                    <a:pt x="2118208" y="226219"/>
                  </a:lnTo>
                  <a:cubicBezTo>
                    <a:pt x="2118208" y="226219"/>
                    <a:pt x="2127709" y="223837"/>
                    <a:pt x="2128754" y="225552"/>
                  </a:cubicBezTo>
                  <a:cubicBezTo>
                    <a:pt x="2136021" y="227877"/>
                    <a:pt x="2143498" y="229473"/>
                    <a:pt x="2151079" y="230315"/>
                  </a:cubicBezTo>
                  <a:lnTo>
                    <a:pt x="2163430" y="220790"/>
                  </a:lnTo>
                  <a:lnTo>
                    <a:pt x="2142529" y="205169"/>
                  </a:lnTo>
                  <a:lnTo>
                    <a:pt x="2105478" y="194215"/>
                  </a:lnTo>
                  <a:lnTo>
                    <a:pt x="2040306" y="185833"/>
                  </a:lnTo>
                  <a:cubicBezTo>
                    <a:pt x="2031376" y="183581"/>
                    <a:pt x="2022560" y="180879"/>
                    <a:pt x="2013895" y="177737"/>
                  </a:cubicBezTo>
                  <a:lnTo>
                    <a:pt x="1992235" y="172403"/>
                  </a:lnTo>
                  <a:lnTo>
                    <a:pt x="1944734" y="172403"/>
                  </a:lnTo>
                  <a:lnTo>
                    <a:pt x="1872531" y="185833"/>
                  </a:lnTo>
                  <a:lnTo>
                    <a:pt x="1832631" y="211265"/>
                  </a:lnTo>
                  <a:lnTo>
                    <a:pt x="1785129" y="254222"/>
                  </a:lnTo>
                  <a:lnTo>
                    <a:pt x="1741713" y="260699"/>
                  </a:lnTo>
                  <a:cubicBezTo>
                    <a:pt x="1734977" y="266327"/>
                    <a:pt x="1728631" y="272405"/>
                    <a:pt x="1722712" y="278892"/>
                  </a:cubicBezTo>
                  <a:lnTo>
                    <a:pt x="1732213" y="299561"/>
                  </a:lnTo>
                  <a:lnTo>
                    <a:pt x="1729838" y="309086"/>
                  </a:lnTo>
                  <a:lnTo>
                    <a:pt x="1736298" y="314325"/>
                  </a:lnTo>
                  <a:lnTo>
                    <a:pt x="1741048" y="323850"/>
                  </a:lnTo>
                  <a:lnTo>
                    <a:pt x="1747508" y="333375"/>
                  </a:lnTo>
                  <a:lnTo>
                    <a:pt x="1771544" y="329851"/>
                  </a:lnTo>
                  <a:lnTo>
                    <a:pt x="1797385" y="315182"/>
                  </a:lnTo>
                  <a:lnTo>
                    <a:pt x="1817335" y="325755"/>
                  </a:lnTo>
                  <a:lnTo>
                    <a:pt x="1832631" y="352235"/>
                  </a:lnTo>
                  <a:lnTo>
                    <a:pt x="1835481" y="368141"/>
                  </a:lnTo>
                  <a:lnTo>
                    <a:pt x="1853721" y="371666"/>
                  </a:lnTo>
                  <a:lnTo>
                    <a:pt x="1866071" y="361093"/>
                  </a:lnTo>
                  <a:lnTo>
                    <a:pt x="1878992" y="358140"/>
                  </a:lnTo>
                  <a:lnTo>
                    <a:pt x="1886022" y="336899"/>
                  </a:lnTo>
                  <a:lnTo>
                    <a:pt x="1887162" y="320421"/>
                  </a:lnTo>
                  <a:lnTo>
                    <a:pt x="1904833" y="315182"/>
                  </a:lnTo>
                  <a:lnTo>
                    <a:pt x="1904833" y="304324"/>
                  </a:lnTo>
                  <a:lnTo>
                    <a:pt x="1898372" y="299656"/>
                  </a:lnTo>
                  <a:lnTo>
                    <a:pt x="1890107" y="294323"/>
                  </a:lnTo>
                  <a:lnTo>
                    <a:pt x="1887162" y="275273"/>
                  </a:lnTo>
                  <a:lnTo>
                    <a:pt x="1914048" y="258223"/>
                  </a:lnTo>
                  <a:cubicBezTo>
                    <a:pt x="1914048" y="258223"/>
                    <a:pt x="1928298" y="245269"/>
                    <a:pt x="1928298" y="242983"/>
                  </a:cubicBezTo>
                  <a:cubicBezTo>
                    <a:pt x="1928298" y="240697"/>
                    <a:pt x="1935328" y="232886"/>
                    <a:pt x="1935328" y="232886"/>
                  </a:cubicBezTo>
                  <a:cubicBezTo>
                    <a:pt x="1935328" y="232886"/>
                    <a:pt x="1946539" y="233553"/>
                    <a:pt x="1950054" y="234125"/>
                  </a:cubicBezTo>
                  <a:cubicBezTo>
                    <a:pt x="1953569" y="234696"/>
                    <a:pt x="1972284" y="241173"/>
                    <a:pt x="1972284" y="241173"/>
                  </a:cubicBezTo>
                  <a:lnTo>
                    <a:pt x="1979409" y="246507"/>
                  </a:lnTo>
                  <a:lnTo>
                    <a:pt x="1957654" y="257080"/>
                  </a:lnTo>
                  <a:lnTo>
                    <a:pt x="1944829" y="270034"/>
                  </a:lnTo>
                  <a:lnTo>
                    <a:pt x="1935328" y="276511"/>
                  </a:lnTo>
                  <a:lnTo>
                    <a:pt x="1944164" y="297085"/>
                  </a:lnTo>
                  <a:lnTo>
                    <a:pt x="1967059" y="308896"/>
                  </a:lnTo>
                  <a:lnTo>
                    <a:pt x="1987580" y="304705"/>
                  </a:lnTo>
                  <a:lnTo>
                    <a:pt x="2020166" y="303086"/>
                  </a:lnTo>
                  <a:cubicBezTo>
                    <a:pt x="2020166" y="303086"/>
                    <a:pt x="2057502" y="310610"/>
                    <a:pt x="2059212" y="311849"/>
                  </a:cubicBezTo>
                  <a:cubicBezTo>
                    <a:pt x="2060922" y="313087"/>
                    <a:pt x="2048476" y="317087"/>
                    <a:pt x="2048476" y="317087"/>
                  </a:cubicBezTo>
                  <a:lnTo>
                    <a:pt x="2033941" y="321183"/>
                  </a:lnTo>
                  <a:lnTo>
                    <a:pt x="2025771" y="326517"/>
                  </a:lnTo>
                  <a:lnTo>
                    <a:pt x="2011900" y="319469"/>
                  </a:lnTo>
                  <a:cubicBezTo>
                    <a:pt x="2006305" y="315543"/>
                    <a:pt x="1999721" y="313296"/>
                    <a:pt x="1992900" y="312992"/>
                  </a:cubicBezTo>
                  <a:cubicBezTo>
                    <a:pt x="1987152" y="314112"/>
                    <a:pt x="1981728" y="316521"/>
                    <a:pt x="1977034" y="320040"/>
                  </a:cubicBezTo>
                  <a:lnTo>
                    <a:pt x="1985870" y="333566"/>
                  </a:lnTo>
                  <a:lnTo>
                    <a:pt x="1998125" y="341852"/>
                  </a:lnTo>
                  <a:cubicBezTo>
                    <a:pt x="1998125" y="341852"/>
                    <a:pt x="1992900" y="357092"/>
                    <a:pt x="1989385" y="356521"/>
                  </a:cubicBezTo>
                  <a:cubicBezTo>
                    <a:pt x="1985870" y="355949"/>
                    <a:pt x="1979885" y="345377"/>
                    <a:pt x="1979885" y="345377"/>
                  </a:cubicBezTo>
                  <a:lnTo>
                    <a:pt x="1966299" y="340043"/>
                  </a:lnTo>
                  <a:lnTo>
                    <a:pt x="1957559" y="345377"/>
                  </a:lnTo>
                  <a:lnTo>
                    <a:pt x="1958699" y="358331"/>
                  </a:lnTo>
                  <a:lnTo>
                    <a:pt x="1954899" y="376619"/>
                  </a:lnTo>
                  <a:lnTo>
                    <a:pt x="1940268" y="386144"/>
                  </a:lnTo>
                  <a:lnTo>
                    <a:pt x="1929628" y="394430"/>
                  </a:lnTo>
                  <a:lnTo>
                    <a:pt x="1915568" y="386144"/>
                  </a:lnTo>
                  <a:lnTo>
                    <a:pt x="1897422" y="391478"/>
                  </a:lnTo>
                  <a:lnTo>
                    <a:pt x="1865691" y="389668"/>
                  </a:lnTo>
                  <a:lnTo>
                    <a:pt x="1858661" y="396145"/>
                  </a:lnTo>
                  <a:lnTo>
                    <a:pt x="1847451" y="391478"/>
                  </a:lnTo>
                  <a:cubicBezTo>
                    <a:pt x="1847451" y="391478"/>
                    <a:pt x="1819900" y="392621"/>
                    <a:pt x="1818095" y="393192"/>
                  </a:cubicBezTo>
                  <a:cubicBezTo>
                    <a:pt x="1811797" y="391068"/>
                    <a:pt x="1805716" y="388324"/>
                    <a:pt x="1799950" y="385001"/>
                  </a:cubicBezTo>
                  <a:lnTo>
                    <a:pt x="1792920" y="369094"/>
                  </a:lnTo>
                  <a:lnTo>
                    <a:pt x="1801660" y="358521"/>
                  </a:lnTo>
                  <a:lnTo>
                    <a:pt x="1797575" y="353759"/>
                  </a:lnTo>
                  <a:lnTo>
                    <a:pt x="1794060" y="344996"/>
                  </a:lnTo>
                  <a:lnTo>
                    <a:pt x="1799950" y="337852"/>
                  </a:lnTo>
                  <a:lnTo>
                    <a:pt x="1791114" y="335566"/>
                  </a:lnTo>
                  <a:lnTo>
                    <a:pt x="1776484" y="350234"/>
                  </a:lnTo>
                  <a:cubicBezTo>
                    <a:pt x="1776262" y="354965"/>
                    <a:pt x="1776041" y="359696"/>
                    <a:pt x="1775819" y="364427"/>
                  </a:cubicBezTo>
                  <a:cubicBezTo>
                    <a:pt x="1775819" y="364427"/>
                    <a:pt x="1783514" y="377952"/>
                    <a:pt x="1784084" y="379667"/>
                  </a:cubicBezTo>
                  <a:cubicBezTo>
                    <a:pt x="1784521" y="383779"/>
                    <a:pt x="1784711" y="387914"/>
                    <a:pt x="1784654" y="392049"/>
                  </a:cubicBezTo>
                  <a:lnTo>
                    <a:pt x="1770024" y="397955"/>
                  </a:lnTo>
                  <a:lnTo>
                    <a:pt x="1754158" y="402622"/>
                  </a:lnTo>
                  <a:lnTo>
                    <a:pt x="1757103" y="408527"/>
                  </a:lnTo>
                  <a:lnTo>
                    <a:pt x="1773539" y="411480"/>
                  </a:lnTo>
                  <a:lnTo>
                    <a:pt x="1768219" y="421005"/>
                  </a:lnTo>
                  <a:lnTo>
                    <a:pt x="1758719" y="421577"/>
                  </a:lnTo>
                  <a:lnTo>
                    <a:pt x="1754063" y="433388"/>
                  </a:lnTo>
                  <a:lnTo>
                    <a:pt x="1751118" y="439865"/>
                  </a:lnTo>
                  <a:lnTo>
                    <a:pt x="1738198" y="436340"/>
                  </a:lnTo>
                  <a:lnTo>
                    <a:pt x="1738768" y="428054"/>
                  </a:lnTo>
                  <a:lnTo>
                    <a:pt x="1739338" y="417481"/>
                  </a:lnTo>
                  <a:lnTo>
                    <a:pt x="1734113" y="412147"/>
                  </a:lnTo>
                  <a:lnTo>
                    <a:pt x="1726418" y="420434"/>
                  </a:lnTo>
                  <a:lnTo>
                    <a:pt x="1718247" y="431006"/>
                  </a:lnTo>
                  <a:lnTo>
                    <a:pt x="1699247" y="434531"/>
                  </a:lnTo>
                  <a:lnTo>
                    <a:pt x="1690412" y="441579"/>
                  </a:lnTo>
                  <a:lnTo>
                    <a:pt x="1684522" y="454533"/>
                  </a:lnTo>
                  <a:lnTo>
                    <a:pt x="1670461" y="461010"/>
                  </a:lnTo>
                  <a:lnTo>
                    <a:pt x="1659346" y="468059"/>
                  </a:lnTo>
                  <a:lnTo>
                    <a:pt x="1642245" y="459296"/>
                  </a:lnTo>
                  <a:lnTo>
                    <a:pt x="1639965" y="463391"/>
                  </a:lnTo>
                  <a:lnTo>
                    <a:pt x="1643480" y="472154"/>
                  </a:lnTo>
                  <a:lnTo>
                    <a:pt x="1639395" y="476917"/>
                  </a:lnTo>
                  <a:lnTo>
                    <a:pt x="1617070" y="475107"/>
                  </a:lnTo>
                  <a:lnTo>
                    <a:pt x="1604719" y="473393"/>
                  </a:lnTo>
                  <a:lnTo>
                    <a:pt x="1602914" y="489871"/>
                  </a:lnTo>
                  <a:lnTo>
                    <a:pt x="1624670" y="493395"/>
                  </a:lnTo>
                  <a:lnTo>
                    <a:pt x="1635215" y="502920"/>
                  </a:lnTo>
                  <a:cubicBezTo>
                    <a:pt x="1635215" y="502920"/>
                    <a:pt x="1643480" y="512921"/>
                    <a:pt x="1645190" y="512921"/>
                  </a:cubicBezTo>
                  <a:cubicBezTo>
                    <a:pt x="1646900" y="512921"/>
                    <a:pt x="1658776" y="515874"/>
                    <a:pt x="1658776" y="515874"/>
                  </a:cubicBezTo>
                  <a:lnTo>
                    <a:pt x="1654026" y="541782"/>
                  </a:lnTo>
                  <a:lnTo>
                    <a:pt x="1643480" y="565880"/>
                  </a:lnTo>
                  <a:lnTo>
                    <a:pt x="1599399" y="565309"/>
                  </a:lnTo>
                  <a:lnTo>
                    <a:pt x="1551328" y="564166"/>
                  </a:lnTo>
                  <a:lnTo>
                    <a:pt x="1536032" y="569976"/>
                  </a:lnTo>
                  <a:lnTo>
                    <a:pt x="1531282" y="583502"/>
                  </a:lnTo>
                  <a:lnTo>
                    <a:pt x="1535462" y="597694"/>
                  </a:lnTo>
                  <a:lnTo>
                    <a:pt x="1526912" y="624269"/>
                  </a:lnTo>
                  <a:lnTo>
                    <a:pt x="1523397" y="638461"/>
                  </a:lnTo>
                  <a:cubicBezTo>
                    <a:pt x="1523416" y="643299"/>
                    <a:pt x="1523958" y="648122"/>
                    <a:pt x="1525012" y="652844"/>
                  </a:cubicBezTo>
                  <a:cubicBezTo>
                    <a:pt x="1526247" y="654558"/>
                    <a:pt x="1533277" y="666941"/>
                    <a:pt x="1533277" y="666941"/>
                  </a:cubicBezTo>
                  <a:lnTo>
                    <a:pt x="1527957" y="686943"/>
                  </a:lnTo>
                  <a:lnTo>
                    <a:pt x="1543823" y="691706"/>
                  </a:lnTo>
                  <a:lnTo>
                    <a:pt x="1570233" y="693420"/>
                  </a:lnTo>
                  <a:lnTo>
                    <a:pt x="1584294" y="701135"/>
                  </a:lnTo>
                  <a:lnTo>
                    <a:pt x="1594934" y="702850"/>
                  </a:lnTo>
                  <a:lnTo>
                    <a:pt x="1612510" y="695230"/>
                  </a:lnTo>
                  <a:lnTo>
                    <a:pt x="1638920" y="691706"/>
                  </a:lnTo>
                  <a:lnTo>
                    <a:pt x="1663621" y="671036"/>
                  </a:lnTo>
                  <a:lnTo>
                    <a:pt x="1659536" y="645795"/>
                  </a:lnTo>
                  <a:lnTo>
                    <a:pt x="1674736" y="626745"/>
                  </a:lnTo>
                  <a:lnTo>
                    <a:pt x="1707037" y="606171"/>
                  </a:lnTo>
                  <a:lnTo>
                    <a:pt x="1721098" y="601409"/>
                  </a:lnTo>
                  <a:lnTo>
                    <a:pt x="1719387" y="580263"/>
                  </a:lnTo>
                  <a:lnTo>
                    <a:pt x="1738388" y="569024"/>
                  </a:lnTo>
                  <a:lnTo>
                    <a:pt x="1757388" y="575501"/>
                  </a:lnTo>
                  <a:lnTo>
                    <a:pt x="1770309" y="568452"/>
                  </a:lnTo>
                  <a:lnTo>
                    <a:pt x="1810020" y="556260"/>
                  </a:lnTo>
                  <a:lnTo>
                    <a:pt x="1849351" y="592836"/>
                  </a:lnTo>
                  <a:lnTo>
                    <a:pt x="1903313" y="629888"/>
                  </a:lnTo>
                  <a:cubicBezTo>
                    <a:pt x="1903313" y="629888"/>
                    <a:pt x="1914523" y="652272"/>
                    <a:pt x="1915093" y="653987"/>
                  </a:cubicBezTo>
                  <a:cubicBezTo>
                    <a:pt x="1912946" y="659405"/>
                    <a:pt x="1910172" y="664553"/>
                    <a:pt x="1906828" y="669322"/>
                  </a:cubicBezTo>
                  <a:lnTo>
                    <a:pt x="1876522" y="669322"/>
                  </a:lnTo>
                  <a:lnTo>
                    <a:pt x="1865121" y="671894"/>
                  </a:lnTo>
                  <a:cubicBezTo>
                    <a:pt x="1865121" y="671894"/>
                    <a:pt x="1868637" y="680657"/>
                    <a:pt x="1870917" y="680657"/>
                  </a:cubicBezTo>
                  <a:cubicBezTo>
                    <a:pt x="1873197" y="680657"/>
                    <a:pt x="1897422" y="691896"/>
                    <a:pt x="1897422" y="691896"/>
                  </a:cubicBezTo>
                  <a:lnTo>
                    <a:pt x="1905022" y="697802"/>
                  </a:lnTo>
                  <a:lnTo>
                    <a:pt x="1909108" y="696563"/>
                  </a:lnTo>
                  <a:lnTo>
                    <a:pt x="1908538" y="685419"/>
                  </a:lnTo>
                  <a:lnTo>
                    <a:pt x="1910913" y="674846"/>
                  </a:lnTo>
                  <a:lnTo>
                    <a:pt x="1919083" y="675989"/>
                  </a:lnTo>
                  <a:cubicBezTo>
                    <a:pt x="1922417" y="672357"/>
                    <a:pt x="1925372" y="668401"/>
                    <a:pt x="1927918" y="664178"/>
                  </a:cubicBezTo>
                  <a:cubicBezTo>
                    <a:pt x="1930379" y="658963"/>
                    <a:pt x="1933105" y="653877"/>
                    <a:pt x="1936088" y="648938"/>
                  </a:cubicBezTo>
                  <a:lnTo>
                    <a:pt x="1929628" y="636556"/>
                  </a:lnTo>
                  <a:lnTo>
                    <a:pt x="1933238" y="628269"/>
                  </a:lnTo>
                  <a:lnTo>
                    <a:pt x="1942739" y="629507"/>
                  </a:lnTo>
                  <a:lnTo>
                    <a:pt x="1943879" y="641794"/>
                  </a:lnTo>
                  <a:lnTo>
                    <a:pt x="1947394" y="641794"/>
                  </a:lnTo>
                  <a:lnTo>
                    <a:pt x="1946254" y="626555"/>
                  </a:lnTo>
                  <a:lnTo>
                    <a:pt x="1936753" y="620649"/>
                  </a:lnTo>
                  <a:lnTo>
                    <a:pt x="1924023" y="612172"/>
                  </a:lnTo>
                  <a:lnTo>
                    <a:pt x="1915188" y="599313"/>
                  </a:lnTo>
                  <a:lnTo>
                    <a:pt x="1899892" y="595122"/>
                  </a:lnTo>
                  <a:lnTo>
                    <a:pt x="1882317" y="582740"/>
                  </a:lnTo>
                  <a:lnTo>
                    <a:pt x="1878232" y="568643"/>
                  </a:lnTo>
                  <a:lnTo>
                    <a:pt x="1861796" y="560451"/>
                  </a:lnTo>
                  <a:lnTo>
                    <a:pt x="1857521" y="547497"/>
                  </a:lnTo>
                  <a:lnTo>
                    <a:pt x="1862271" y="533971"/>
                  </a:lnTo>
                  <a:lnTo>
                    <a:pt x="1872816" y="532162"/>
                  </a:lnTo>
                  <a:cubicBezTo>
                    <a:pt x="1873006" y="536480"/>
                    <a:pt x="1873197" y="540798"/>
                    <a:pt x="1873387" y="545116"/>
                  </a:cubicBezTo>
                  <a:lnTo>
                    <a:pt x="1883932" y="548640"/>
                  </a:lnTo>
                  <a:lnTo>
                    <a:pt x="1891057" y="544544"/>
                  </a:lnTo>
                  <a:lnTo>
                    <a:pt x="1901603" y="563594"/>
                  </a:lnTo>
                  <a:lnTo>
                    <a:pt x="1923263" y="575882"/>
                  </a:lnTo>
                  <a:lnTo>
                    <a:pt x="1940363" y="585407"/>
                  </a:lnTo>
                  <a:lnTo>
                    <a:pt x="1950909" y="586645"/>
                  </a:lnTo>
                  <a:lnTo>
                    <a:pt x="1968484" y="605695"/>
                  </a:lnTo>
                  <a:lnTo>
                    <a:pt x="1972664" y="630365"/>
                  </a:lnTo>
                  <a:lnTo>
                    <a:pt x="2005535" y="664559"/>
                  </a:lnTo>
                  <a:lnTo>
                    <a:pt x="2010190" y="688658"/>
                  </a:lnTo>
                  <a:lnTo>
                    <a:pt x="2033656" y="705136"/>
                  </a:lnTo>
                  <a:lnTo>
                    <a:pt x="2040116" y="699802"/>
                  </a:lnTo>
                  <a:lnTo>
                    <a:pt x="2036601" y="684562"/>
                  </a:lnTo>
                  <a:lnTo>
                    <a:pt x="2049521" y="677513"/>
                  </a:lnTo>
                  <a:lnTo>
                    <a:pt x="2045436" y="666845"/>
                  </a:lnTo>
                  <a:lnTo>
                    <a:pt x="2032421" y="662369"/>
                  </a:lnTo>
                  <a:lnTo>
                    <a:pt x="2027101" y="651796"/>
                  </a:lnTo>
                  <a:lnTo>
                    <a:pt x="2029476" y="634651"/>
                  </a:lnTo>
                  <a:lnTo>
                    <a:pt x="2021876" y="625888"/>
                  </a:lnTo>
                  <a:lnTo>
                    <a:pt x="2028906" y="627031"/>
                  </a:lnTo>
                  <a:lnTo>
                    <a:pt x="2034131" y="633508"/>
                  </a:lnTo>
                  <a:lnTo>
                    <a:pt x="2042396" y="622364"/>
                  </a:lnTo>
                  <a:lnTo>
                    <a:pt x="2056457" y="622935"/>
                  </a:lnTo>
                  <a:lnTo>
                    <a:pt x="2070612" y="628841"/>
                  </a:lnTo>
                  <a:lnTo>
                    <a:pt x="2081157" y="643319"/>
                  </a:lnTo>
                  <a:lnTo>
                    <a:pt x="2091703" y="659797"/>
                  </a:lnTo>
                  <a:cubicBezTo>
                    <a:pt x="2091703" y="659797"/>
                    <a:pt x="2084673" y="663893"/>
                    <a:pt x="2084102" y="665702"/>
                  </a:cubicBezTo>
                  <a:cubicBezTo>
                    <a:pt x="2085499" y="670258"/>
                    <a:pt x="2087475" y="674613"/>
                    <a:pt x="2089993" y="678656"/>
                  </a:cubicBezTo>
                  <a:lnTo>
                    <a:pt x="2103483" y="690944"/>
                  </a:lnTo>
                  <a:lnTo>
                    <a:pt x="2114028" y="705803"/>
                  </a:lnTo>
                  <a:lnTo>
                    <a:pt x="2135119" y="705231"/>
                  </a:lnTo>
                  <a:lnTo>
                    <a:pt x="2137494" y="714756"/>
                  </a:lnTo>
                  <a:lnTo>
                    <a:pt x="2152789" y="716471"/>
                  </a:lnTo>
                  <a:lnTo>
                    <a:pt x="2167420" y="712946"/>
                  </a:lnTo>
                  <a:lnTo>
                    <a:pt x="2171600" y="703421"/>
                  </a:lnTo>
                  <a:lnTo>
                    <a:pt x="2178060" y="712280"/>
                  </a:lnTo>
                  <a:lnTo>
                    <a:pt x="2195065" y="718185"/>
                  </a:lnTo>
                  <a:lnTo>
                    <a:pt x="2209696" y="717042"/>
                  </a:lnTo>
                  <a:lnTo>
                    <a:pt x="2222046" y="703421"/>
                  </a:lnTo>
                  <a:lnTo>
                    <a:pt x="2233162" y="708184"/>
                  </a:lnTo>
                  <a:lnTo>
                    <a:pt x="2241427" y="713423"/>
                  </a:lnTo>
                  <a:lnTo>
                    <a:pt x="2238482" y="725234"/>
                  </a:lnTo>
                  <a:lnTo>
                    <a:pt x="2245797" y="749427"/>
                  </a:lnTo>
                  <a:lnTo>
                    <a:pt x="2235157" y="773906"/>
                  </a:lnTo>
                  <a:lnTo>
                    <a:pt x="2235157" y="805910"/>
                  </a:lnTo>
                  <a:lnTo>
                    <a:pt x="2171030" y="805910"/>
                  </a:lnTo>
                  <a:lnTo>
                    <a:pt x="2146709" y="815435"/>
                  </a:lnTo>
                  <a:lnTo>
                    <a:pt x="2107283" y="795719"/>
                  </a:lnTo>
                  <a:lnTo>
                    <a:pt x="2081442" y="798767"/>
                  </a:lnTo>
                  <a:lnTo>
                    <a:pt x="2037266" y="782765"/>
                  </a:lnTo>
                  <a:lnTo>
                    <a:pt x="2002305" y="782765"/>
                  </a:lnTo>
                  <a:lnTo>
                    <a:pt x="1991665" y="792290"/>
                  </a:lnTo>
                  <a:lnTo>
                    <a:pt x="1997745" y="809054"/>
                  </a:lnTo>
                  <a:lnTo>
                    <a:pt x="1984065" y="822769"/>
                  </a:lnTo>
                  <a:lnTo>
                    <a:pt x="1949009" y="801434"/>
                  </a:lnTo>
                  <a:lnTo>
                    <a:pt x="1921648" y="804482"/>
                  </a:lnTo>
                  <a:lnTo>
                    <a:pt x="1911008" y="786194"/>
                  </a:lnTo>
                  <a:lnTo>
                    <a:pt x="1869871" y="774002"/>
                  </a:lnTo>
                  <a:lnTo>
                    <a:pt x="1841371" y="760190"/>
                  </a:lnTo>
                  <a:lnTo>
                    <a:pt x="1819520" y="749427"/>
                  </a:lnTo>
                  <a:lnTo>
                    <a:pt x="1845361" y="718947"/>
                  </a:lnTo>
                  <a:lnTo>
                    <a:pt x="1837761" y="693039"/>
                  </a:lnTo>
                  <a:lnTo>
                    <a:pt x="1819520" y="682276"/>
                  </a:lnTo>
                  <a:lnTo>
                    <a:pt x="1711407" y="694563"/>
                  </a:lnTo>
                  <a:lnTo>
                    <a:pt x="1668846" y="711327"/>
                  </a:lnTo>
                  <a:lnTo>
                    <a:pt x="1641390" y="712851"/>
                  </a:lnTo>
                  <a:lnTo>
                    <a:pt x="1612890" y="723519"/>
                  </a:lnTo>
                  <a:lnTo>
                    <a:pt x="1577929" y="715899"/>
                  </a:lnTo>
                  <a:lnTo>
                    <a:pt x="1555033" y="743331"/>
                  </a:lnTo>
                  <a:lnTo>
                    <a:pt x="1527672" y="761619"/>
                  </a:lnTo>
                  <a:lnTo>
                    <a:pt x="1502971" y="813530"/>
                  </a:lnTo>
                  <a:lnTo>
                    <a:pt x="1509432" y="836390"/>
                  </a:lnTo>
                  <a:lnTo>
                    <a:pt x="1477511" y="866966"/>
                  </a:lnTo>
                  <a:lnTo>
                    <a:pt x="1445590" y="879158"/>
                  </a:lnTo>
                  <a:lnTo>
                    <a:pt x="1430389" y="907733"/>
                  </a:lnTo>
                  <a:cubicBezTo>
                    <a:pt x="1430389" y="907733"/>
                    <a:pt x="1396854" y="982504"/>
                    <a:pt x="1393814" y="988600"/>
                  </a:cubicBezTo>
                  <a:cubicBezTo>
                    <a:pt x="1390773" y="994696"/>
                    <a:pt x="1393814" y="1032891"/>
                    <a:pt x="1393814" y="1032891"/>
                  </a:cubicBezTo>
                  <a:lnTo>
                    <a:pt x="1407494" y="1077087"/>
                  </a:lnTo>
                  <a:lnTo>
                    <a:pt x="1375573" y="1151858"/>
                  </a:lnTo>
                  <a:lnTo>
                    <a:pt x="1387733" y="1188530"/>
                  </a:lnTo>
                  <a:lnTo>
                    <a:pt x="1404454" y="1222058"/>
                  </a:lnTo>
                  <a:lnTo>
                    <a:pt x="1448630" y="1284637"/>
                  </a:lnTo>
                  <a:cubicBezTo>
                    <a:pt x="1448187" y="1295114"/>
                    <a:pt x="1447743" y="1305592"/>
                    <a:pt x="1447300" y="1316069"/>
                  </a:cubicBezTo>
                  <a:lnTo>
                    <a:pt x="1538312" y="1385507"/>
                  </a:lnTo>
                  <a:lnTo>
                    <a:pt x="1599304" y="1360932"/>
                  </a:lnTo>
                  <a:lnTo>
                    <a:pt x="1658016" y="1379601"/>
                  </a:lnTo>
                  <a:lnTo>
                    <a:pt x="1730978" y="1339977"/>
                  </a:lnTo>
                  <a:cubicBezTo>
                    <a:pt x="1730978" y="1339977"/>
                    <a:pt x="1755393" y="1339977"/>
                    <a:pt x="1762994" y="1353693"/>
                  </a:cubicBezTo>
                  <a:cubicBezTo>
                    <a:pt x="1770594" y="1367409"/>
                    <a:pt x="1775154" y="1379601"/>
                    <a:pt x="1802515" y="1379601"/>
                  </a:cubicBezTo>
                  <a:cubicBezTo>
                    <a:pt x="1829875" y="1379601"/>
                    <a:pt x="1843651" y="1410176"/>
                    <a:pt x="1843651" y="1410176"/>
                  </a:cubicBezTo>
                  <a:lnTo>
                    <a:pt x="1831491" y="1445228"/>
                  </a:lnTo>
                  <a:lnTo>
                    <a:pt x="1837571" y="1463516"/>
                  </a:lnTo>
                  <a:lnTo>
                    <a:pt x="1825410" y="1492091"/>
                  </a:lnTo>
                  <a:lnTo>
                    <a:pt x="1853911" y="1551527"/>
                  </a:lnTo>
                  <a:lnTo>
                    <a:pt x="1875192" y="1597343"/>
                  </a:lnTo>
                  <a:lnTo>
                    <a:pt x="1895047" y="1641634"/>
                  </a:lnTo>
                  <a:lnTo>
                    <a:pt x="1899607" y="1698022"/>
                  </a:lnTo>
                  <a:lnTo>
                    <a:pt x="1895047" y="1730121"/>
                  </a:lnTo>
                  <a:lnTo>
                    <a:pt x="1859991" y="1791176"/>
                  </a:lnTo>
                  <a:lnTo>
                    <a:pt x="1870632" y="1885760"/>
                  </a:lnTo>
                  <a:lnTo>
                    <a:pt x="1882792" y="1907095"/>
                  </a:lnTo>
                  <a:lnTo>
                    <a:pt x="1878232" y="1922336"/>
                  </a:lnTo>
                  <a:lnTo>
                    <a:pt x="1899607" y="1945291"/>
                  </a:lnTo>
                  <a:lnTo>
                    <a:pt x="1913288" y="1998631"/>
                  </a:lnTo>
                  <a:lnTo>
                    <a:pt x="1901127" y="2049018"/>
                  </a:lnTo>
                  <a:lnTo>
                    <a:pt x="1919368" y="2087118"/>
                  </a:lnTo>
                  <a:cubicBezTo>
                    <a:pt x="1919368" y="2087118"/>
                    <a:pt x="1936088" y="2128361"/>
                    <a:pt x="1937608" y="2132933"/>
                  </a:cubicBezTo>
                  <a:cubicBezTo>
                    <a:pt x="1939128" y="2137505"/>
                    <a:pt x="1949769" y="2152745"/>
                    <a:pt x="1948249" y="2160365"/>
                  </a:cubicBezTo>
                  <a:cubicBezTo>
                    <a:pt x="1946729" y="2167985"/>
                    <a:pt x="1942169" y="2187893"/>
                    <a:pt x="1942169" y="2187893"/>
                  </a:cubicBezTo>
                  <a:lnTo>
                    <a:pt x="1948249" y="2218373"/>
                  </a:lnTo>
                  <a:lnTo>
                    <a:pt x="2025866" y="2218373"/>
                  </a:lnTo>
                  <a:lnTo>
                    <a:pt x="2062442" y="2206181"/>
                  </a:lnTo>
                  <a:lnTo>
                    <a:pt x="2152219" y="2114645"/>
                  </a:lnTo>
                  <a:cubicBezTo>
                    <a:pt x="2160428" y="2104920"/>
                    <a:pt x="2168037" y="2094709"/>
                    <a:pt x="2175020" y="2084070"/>
                  </a:cubicBezTo>
                  <a:cubicBezTo>
                    <a:pt x="2176540" y="2079498"/>
                    <a:pt x="2188700" y="2023110"/>
                    <a:pt x="2188700" y="2023110"/>
                  </a:cubicBezTo>
                  <a:lnTo>
                    <a:pt x="2252637" y="1997107"/>
                  </a:lnTo>
                  <a:lnTo>
                    <a:pt x="2252637" y="1947291"/>
                  </a:lnTo>
                  <a:lnTo>
                    <a:pt x="2238957" y="1907572"/>
                  </a:lnTo>
                  <a:lnTo>
                    <a:pt x="2272398" y="1875568"/>
                  </a:lnTo>
                  <a:lnTo>
                    <a:pt x="2362270" y="1823657"/>
                  </a:lnTo>
                  <a:lnTo>
                    <a:pt x="2369870" y="1783937"/>
                  </a:lnTo>
                  <a:lnTo>
                    <a:pt x="2369870" y="1715357"/>
                  </a:lnTo>
                  <a:lnTo>
                    <a:pt x="2353055" y="1663446"/>
                  </a:lnTo>
                  <a:lnTo>
                    <a:pt x="2357615" y="1631442"/>
                  </a:lnTo>
                  <a:lnTo>
                    <a:pt x="2342035" y="1617631"/>
                  </a:lnTo>
                  <a:lnTo>
                    <a:pt x="2371010" y="1574959"/>
                  </a:lnTo>
                  <a:lnTo>
                    <a:pt x="2381651" y="1518476"/>
                  </a:lnTo>
                  <a:lnTo>
                    <a:pt x="2424212" y="1492568"/>
                  </a:lnTo>
                  <a:lnTo>
                    <a:pt x="2433712" y="1466564"/>
                  </a:lnTo>
                  <a:lnTo>
                    <a:pt x="2511329" y="1385888"/>
                  </a:lnTo>
                  <a:lnTo>
                    <a:pt x="2535745" y="1309116"/>
                  </a:lnTo>
                  <a:lnTo>
                    <a:pt x="2558546" y="1266730"/>
                  </a:lnTo>
                  <a:lnTo>
                    <a:pt x="2558546" y="1220915"/>
                  </a:lnTo>
                  <a:lnTo>
                    <a:pt x="2537265" y="1213295"/>
                  </a:lnTo>
                  <a:lnTo>
                    <a:pt x="2512849" y="1233107"/>
                  </a:lnTo>
                  <a:lnTo>
                    <a:pt x="2479408" y="1236155"/>
                  </a:lnTo>
                  <a:lnTo>
                    <a:pt x="2444447" y="1245680"/>
                  </a:lnTo>
                  <a:lnTo>
                    <a:pt x="2415472" y="1227296"/>
                  </a:lnTo>
                  <a:lnTo>
                    <a:pt x="2418511" y="1204436"/>
                  </a:lnTo>
                  <a:lnTo>
                    <a:pt x="2382031" y="1163288"/>
                  </a:lnTo>
                  <a:lnTo>
                    <a:pt x="2345454" y="1141857"/>
                  </a:lnTo>
                  <a:lnTo>
                    <a:pt x="2328734" y="1086993"/>
                  </a:lnTo>
                  <a:lnTo>
                    <a:pt x="2293013" y="1052894"/>
                  </a:lnTo>
                  <a:lnTo>
                    <a:pt x="2289973" y="1010221"/>
                  </a:lnTo>
                  <a:lnTo>
                    <a:pt x="2264037" y="972121"/>
                  </a:lnTo>
                  <a:lnTo>
                    <a:pt x="2232116" y="900494"/>
                  </a:lnTo>
                  <a:lnTo>
                    <a:pt x="2198581" y="866966"/>
                  </a:lnTo>
                  <a:lnTo>
                    <a:pt x="2195540" y="839438"/>
                  </a:lnTo>
                  <a:lnTo>
                    <a:pt x="2209316" y="845630"/>
                  </a:lnTo>
                  <a:lnTo>
                    <a:pt x="2224516" y="857821"/>
                  </a:lnTo>
                  <a:lnTo>
                    <a:pt x="2230596" y="880682"/>
                  </a:lnTo>
                  <a:cubicBezTo>
                    <a:pt x="2242757" y="880682"/>
                    <a:pt x="2247317" y="857821"/>
                    <a:pt x="2247317" y="857821"/>
                  </a:cubicBezTo>
                  <a:lnTo>
                    <a:pt x="2257957" y="880682"/>
                  </a:lnTo>
                  <a:lnTo>
                    <a:pt x="2268597" y="909257"/>
                  </a:lnTo>
                  <a:lnTo>
                    <a:pt x="2302133" y="959644"/>
                  </a:lnTo>
                  <a:lnTo>
                    <a:pt x="2320374" y="962692"/>
                  </a:lnTo>
                  <a:lnTo>
                    <a:pt x="2341654" y="1006983"/>
                  </a:lnTo>
                  <a:lnTo>
                    <a:pt x="2340134" y="1026795"/>
                  </a:lnTo>
                  <a:lnTo>
                    <a:pt x="2401031" y="1089374"/>
                  </a:lnTo>
                  <a:lnTo>
                    <a:pt x="2411671" y="1147286"/>
                  </a:lnTo>
                  <a:lnTo>
                    <a:pt x="2422312" y="1173290"/>
                  </a:lnTo>
                  <a:lnTo>
                    <a:pt x="2442167" y="1193102"/>
                  </a:lnTo>
                  <a:lnTo>
                    <a:pt x="2533465" y="1168718"/>
                  </a:lnTo>
                  <a:lnTo>
                    <a:pt x="2550185" y="1153382"/>
                  </a:lnTo>
                  <a:lnTo>
                    <a:pt x="2589706" y="1141190"/>
                  </a:lnTo>
                  <a:lnTo>
                    <a:pt x="2589706" y="1122902"/>
                  </a:lnTo>
                  <a:lnTo>
                    <a:pt x="2635403" y="1092422"/>
                  </a:lnTo>
                  <a:lnTo>
                    <a:pt x="2654403" y="1056989"/>
                  </a:lnTo>
                  <a:lnTo>
                    <a:pt x="2665423" y="1038987"/>
                  </a:lnTo>
                  <a:lnTo>
                    <a:pt x="2680719" y="1017651"/>
                  </a:lnTo>
                  <a:lnTo>
                    <a:pt x="2655543" y="982885"/>
                  </a:lnTo>
                  <a:lnTo>
                    <a:pt x="2620392" y="953071"/>
                  </a:lnTo>
                  <a:lnTo>
                    <a:pt x="2609182" y="924496"/>
                  </a:lnTo>
                  <a:lnTo>
                    <a:pt x="2596262" y="927544"/>
                  </a:lnTo>
                  <a:lnTo>
                    <a:pt x="2586761" y="954977"/>
                  </a:lnTo>
                  <a:lnTo>
                    <a:pt x="2551800" y="964502"/>
                  </a:lnTo>
                  <a:lnTo>
                    <a:pt x="2533560" y="952310"/>
                  </a:lnTo>
                  <a:lnTo>
                    <a:pt x="2527479" y="926402"/>
                  </a:lnTo>
                  <a:lnTo>
                    <a:pt x="2515319" y="929450"/>
                  </a:lnTo>
                  <a:lnTo>
                    <a:pt x="2496984" y="895826"/>
                  </a:lnTo>
                  <a:lnTo>
                    <a:pt x="2480263" y="886301"/>
                  </a:lnTo>
                  <a:lnTo>
                    <a:pt x="2458983" y="851249"/>
                  </a:lnTo>
                  <a:lnTo>
                    <a:pt x="2474183" y="834390"/>
                  </a:lnTo>
                  <a:lnTo>
                    <a:pt x="2524534" y="876110"/>
                  </a:lnTo>
                  <a:close/>
                  <a:moveTo>
                    <a:pt x="1812015" y="651510"/>
                  </a:moveTo>
                  <a:lnTo>
                    <a:pt x="1815245" y="636937"/>
                  </a:lnTo>
                  <a:lnTo>
                    <a:pt x="1815245" y="615982"/>
                  </a:lnTo>
                  <a:cubicBezTo>
                    <a:pt x="1811948" y="613046"/>
                    <a:pt x="1807901" y="611098"/>
                    <a:pt x="1803560" y="610362"/>
                  </a:cubicBezTo>
                  <a:cubicBezTo>
                    <a:pt x="1800444" y="610367"/>
                    <a:pt x="1797432" y="611519"/>
                    <a:pt x="1795104" y="613601"/>
                  </a:cubicBezTo>
                  <a:lnTo>
                    <a:pt x="1795104" y="636937"/>
                  </a:lnTo>
                  <a:cubicBezTo>
                    <a:pt x="1795921" y="641759"/>
                    <a:pt x="1795921" y="646688"/>
                    <a:pt x="1795104" y="651510"/>
                  </a:cubicBezTo>
                  <a:lnTo>
                    <a:pt x="1812015" y="651510"/>
                  </a:lnTo>
                  <a:close/>
                  <a:moveTo>
                    <a:pt x="1812015" y="588550"/>
                  </a:moveTo>
                  <a:cubicBezTo>
                    <a:pt x="1812642" y="583327"/>
                    <a:pt x="1808927" y="578583"/>
                    <a:pt x="1803721" y="577954"/>
                  </a:cubicBezTo>
                  <a:cubicBezTo>
                    <a:pt x="1802714" y="577832"/>
                    <a:pt x="1801698" y="577872"/>
                    <a:pt x="1800710" y="578072"/>
                  </a:cubicBezTo>
                  <a:lnTo>
                    <a:pt x="1795104" y="594169"/>
                  </a:lnTo>
                  <a:lnTo>
                    <a:pt x="1800710" y="606266"/>
                  </a:lnTo>
                  <a:lnTo>
                    <a:pt x="1812015" y="606266"/>
                  </a:lnTo>
                  <a:lnTo>
                    <a:pt x="1812015" y="588550"/>
                  </a:lnTo>
                  <a:close/>
                  <a:moveTo>
                    <a:pt x="1396854" y="171926"/>
                  </a:moveTo>
                  <a:lnTo>
                    <a:pt x="1453855" y="171926"/>
                  </a:lnTo>
                  <a:lnTo>
                    <a:pt x="1484921" y="127063"/>
                  </a:lnTo>
                  <a:lnTo>
                    <a:pt x="1556458" y="127063"/>
                  </a:lnTo>
                  <a:lnTo>
                    <a:pt x="1567953" y="98488"/>
                  </a:lnTo>
                  <a:lnTo>
                    <a:pt x="1611939" y="75152"/>
                  </a:lnTo>
                  <a:cubicBezTo>
                    <a:pt x="1632745" y="56960"/>
                    <a:pt x="1611939" y="24003"/>
                    <a:pt x="1611939" y="24003"/>
                  </a:cubicBezTo>
                  <a:lnTo>
                    <a:pt x="1522257" y="12764"/>
                  </a:lnTo>
                  <a:lnTo>
                    <a:pt x="1433145" y="24194"/>
                  </a:lnTo>
                  <a:lnTo>
                    <a:pt x="1303561" y="0"/>
                  </a:lnTo>
                  <a:lnTo>
                    <a:pt x="1223664" y="36385"/>
                  </a:lnTo>
                  <a:cubicBezTo>
                    <a:pt x="1223664" y="36385"/>
                    <a:pt x="1166187" y="67532"/>
                    <a:pt x="1158397" y="64961"/>
                  </a:cubicBezTo>
                  <a:cubicBezTo>
                    <a:pt x="1142874" y="63646"/>
                    <a:pt x="1127274" y="63646"/>
                    <a:pt x="1111751" y="64961"/>
                  </a:cubicBezTo>
                  <a:cubicBezTo>
                    <a:pt x="1111751" y="64961"/>
                    <a:pt x="1140252" y="90869"/>
                    <a:pt x="1153172" y="93536"/>
                  </a:cubicBezTo>
                  <a:cubicBezTo>
                    <a:pt x="1162615" y="94992"/>
                    <a:pt x="1172229" y="94992"/>
                    <a:pt x="1181673" y="93536"/>
                  </a:cubicBezTo>
                  <a:cubicBezTo>
                    <a:pt x="1181673" y="93536"/>
                    <a:pt x="1181673" y="118872"/>
                    <a:pt x="1186898" y="124682"/>
                  </a:cubicBezTo>
                  <a:cubicBezTo>
                    <a:pt x="1205043" y="145542"/>
                    <a:pt x="1167897" y="161068"/>
                    <a:pt x="1167897" y="161068"/>
                  </a:cubicBezTo>
                  <a:lnTo>
                    <a:pt x="1167897" y="185642"/>
                  </a:lnTo>
                  <a:cubicBezTo>
                    <a:pt x="1167897" y="185642"/>
                    <a:pt x="1171982" y="232029"/>
                    <a:pt x="1179678" y="229933"/>
                  </a:cubicBezTo>
                  <a:cubicBezTo>
                    <a:pt x="1187373" y="227838"/>
                    <a:pt x="1200008" y="254603"/>
                    <a:pt x="1200008" y="254603"/>
                  </a:cubicBezTo>
                  <a:lnTo>
                    <a:pt x="1223854" y="280606"/>
                  </a:lnTo>
                  <a:lnTo>
                    <a:pt x="1267460" y="280606"/>
                  </a:lnTo>
                  <a:lnTo>
                    <a:pt x="1321897" y="215646"/>
                  </a:lnTo>
                  <a:lnTo>
                    <a:pt x="1375478" y="192310"/>
                  </a:lnTo>
                  <a:lnTo>
                    <a:pt x="1396854" y="171926"/>
                  </a:lnTo>
                  <a:close/>
                  <a:moveTo>
                    <a:pt x="2516459" y="1725835"/>
                  </a:moveTo>
                  <a:lnTo>
                    <a:pt x="2509429" y="1706785"/>
                  </a:lnTo>
                  <a:lnTo>
                    <a:pt x="2501354" y="1714786"/>
                  </a:lnTo>
                  <a:lnTo>
                    <a:pt x="2494324" y="1730978"/>
                  </a:lnTo>
                  <a:lnTo>
                    <a:pt x="2478268" y="1740503"/>
                  </a:lnTo>
                  <a:lnTo>
                    <a:pt x="2471238" y="1761744"/>
                  </a:lnTo>
                  <a:lnTo>
                    <a:pt x="2461168" y="1786890"/>
                  </a:lnTo>
                  <a:lnTo>
                    <a:pt x="2421932" y="1798987"/>
                  </a:lnTo>
                  <a:lnTo>
                    <a:pt x="2404831" y="1828229"/>
                  </a:lnTo>
                  <a:lnTo>
                    <a:pt x="2400841" y="1876616"/>
                  </a:lnTo>
                  <a:lnTo>
                    <a:pt x="2386781" y="1900619"/>
                  </a:lnTo>
                  <a:lnTo>
                    <a:pt x="2370725" y="1917764"/>
                  </a:lnTo>
                  <a:lnTo>
                    <a:pt x="2376710" y="1946339"/>
                  </a:lnTo>
                  <a:lnTo>
                    <a:pt x="2387826" y="1959483"/>
                  </a:lnTo>
                  <a:lnTo>
                    <a:pt x="2376710" y="1974533"/>
                  </a:lnTo>
                  <a:lnTo>
                    <a:pt x="2387826" y="1984058"/>
                  </a:lnTo>
                  <a:lnTo>
                    <a:pt x="2424972" y="1984058"/>
                  </a:lnTo>
                  <a:lnTo>
                    <a:pt x="2446062" y="1952816"/>
                  </a:lnTo>
                  <a:cubicBezTo>
                    <a:pt x="2446062" y="1952816"/>
                    <a:pt x="2463163" y="1916525"/>
                    <a:pt x="2463163" y="1913477"/>
                  </a:cubicBezTo>
                  <a:cubicBezTo>
                    <a:pt x="2463163" y="1910429"/>
                    <a:pt x="2471238" y="1877187"/>
                    <a:pt x="2471238" y="1877187"/>
                  </a:cubicBezTo>
                  <a:lnTo>
                    <a:pt x="2500309" y="1839087"/>
                  </a:lnTo>
                  <a:lnTo>
                    <a:pt x="2500309" y="1786319"/>
                  </a:lnTo>
                  <a:lnTo>
                    <a:pt x="2520449" y="1786319"/>
                  </a:lnTo>
                  <a:lnTo>
                    <a:pt x="2514464" y="1748981"/>
                  </a:lnTo>
                  <a:lnTo>
                    <a:pt x="2516459" y="1725835"/>
                  </a:lnTo>
                  <a:close/>
                  <a:moveTo>
                    <a:pt x="487109" y="952881"/>
                  </a:moveTo>
                  <a:lnTo>
                    <a:pt x="443027" y="937832"/>
                  </a:lnTo>
                  <a:cubicBezTo>
                    <a:pt x="443027" y="937832"/>
                    <a:pt x="430772" y="939546"/>
                    <a:pt x="416427" y="942975"/>
                  </a:cubicBezTo>
                  <a:cubicBezTo>
                    <a:pt x="405872" y="945099"/>
                    <a:pt x="395564" y="948290"/>
                    <a:pt x="385646" y="952500"/>
                  </a:cubicBezTo>
                  <a:lnTo>
                    <a:pt x="448158" y="973836"/>
                  </a:lnTo>
                  <a:lnTo>
                    <a:pt x="473428" y="973836"/>
                  </a:lnTo>
                  <a:lnTo>
                    <a:pt x="515609" y="1010221"/>
                  </a:lnTo>
                  <a:lnTo>
                    <a:pt x="544110" y="1010221"/>
                  </a:lnTo>
                  <a:cubicBezTo>
                    <a:pt x="544110" y="1010221"/>
                    <a:pt x="567386" y="999839"/>
                    <a:pt x="559596" y="981646"/>
                  </a:cubicBezTo>
                  <a:lnTo>
                    <a:pt x="523400" y="968597"/>
                  </a:lnTo>
                  <a:lnTo>
                    <a:pt x="487109" y="952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17"/>
            <p:cNvSpPr/>
            <p:nvPr/>
          </p:nvSpPr>
          <p:spPr>
            <a:xfrm>
              <a:off x="2963026" y="773963"/>
              <a:ext cx="2815611" cy="2175092"/>
            </a:xfrm>
            <a:custGeom>
              <a:avLst/>
              <a:gdLst/>
              <a:ahLst/>
              <a:cxnLst/>
              <a:rect l="l" t="t" r="r" b="b"/>
              <a:pathLst>
                <a:path w="2815611" h="2175092" extrusionOk="0">
                  <a:moveTo>
                    <a:pt x="1577728" y="1854137"/>
                  </a:moveTo>
                  <a:cubicBezTo>
                    <a:pt x="783307" y="1853603"/>
                    <a:pt x="139725" y="1207484"/>
                    <a:pt x="140258" y="410994"/>
                  </a:cubicBezTo>
                  <a:cubicBezTo>
                    <a:pt x="140350" y="271815"/>
                    <a:pt x="160537" y="133380"/>
                    <a:pt x="200190" y="0"/>
                  </a:cubicBezTo>
                  <a:cubicBezTo>
                    <a:pt x="-203778" y="685400"/>
                    <a:pt x="22925" y="1569358"/>
                    <a:pt x="706545" y="1974380"/>
                  </a:cubicBezTo>
                  <a:cubicBezTo>
                    <a:pt x="1390164" y="2379402"/>
                    <a:pt x="2271836" y="2152107"/>
                    <a:pt x="2675797" y="1466707"/>
                  </a:cubicBezTo>
                  <a:cubicBezTo>
                    <a:pt x="2735230" y="1365885"/>
                    <a:pt x="2782181" y="1258167"/>
                    <a:pt x="2815612" y="1145953"/>
                  </a:cubicBezTo>
                  <a:cubicBezTo>
                    <a:pt x="2557081" y="1585036"/>
                    <a:pt x="2086286" y="1854375"/>
                    <a:pt x="1577728" y="1854137"/>
                  </a:cubicBezTo>
                  <a:close/>
                </a:path>
              </a:pathLst>
            </a:custGeom>
            <a:solidFill>
              <a:srgbClr val="000000">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17"/>
            <p:cNvSpPr/>
            <p:nvPr/>
          </p:nvSpPr>
          <p:spPr>
            <a:xfrm>
              <a:off x="2183550" y="4458424"/>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17"/>
            <p:cNvSpPr/>
            <p:nvPr/>
          </p:nvSpPr>
          <p:spPr>
            <a:xfrm>
              <a:off x="2233331"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17"/>
            <p:cNvSpPr/>
            <p:nvPr/>
          </p:nvSpPr>
          <p:spPr>
            <a:xfrm>
              <a:off x="2233331"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17"/>
            <p:cNvSpPr/>
            <p:nvPr/>
          </p:nvSpPr>
          <p:spPr>
            <a:xfrm>
              <a:off x="2447182"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17"/>
            <p:cNvSpPr/>
            <p:nvPr/>
          </p:nvSpPr>
          <p:spPr>
            <a:xfrm>
              <a:off x="2726476" y="4553957"/>
              <a:ext cx="159649" cy="89989"/>
            </a:xfrm>
            <a:custGeom>
              <a:avLst/>
              <a:gdLst/>
              <a:ahLst/>
              <a:cxnLst/>
              <a:rect l="l" t="t" r="r" b="b"/>
              <a:pathLst>
                <a:path w="159649" h="89989" extrusionOk="0">
                  <a:moveTo>
                    <a:pt x="8089" y="21720"/>
                  </a:moveTo>
                  <a:cubicBezTo>
                    <a:pt x="26619" y="26806"/>
                    <a:pt x="46400" y="24415"/>
                    <a:pt x="63190" y="15052"/>
                  </a:cubicBezTo>
                  <a:cubicBezTo>
                    <a:pt x="76395" y="15052"/>
                    <a:pt x="148692" y="-15523"/>
                    <a:pt x="158193" y="10480"/>
                  </a:cubicBezTo>
                  <a:cubicBezTo>
                    <a:pt x="166743" y="33150"/>
                    <a:pt x="135582" y="54200"/>
                    <a:pt x="118862" y="58105"/>
                  </a:cubicBezTo>
                  <a:cubicBezTo>
                    <a:pt x="82476" y="66963"/>
                    <a:pt x="55590" y="85156"/>
                    <a:pt x="40959" y="88204"/>
                  </a:cubicBezTo>
                  <a:cubicBezTo>
                    <a:pt x="30034" y="90490"/>
                    <a:pt x="15974" y="92014"/>
                    <a:pt x="7329" y="83442"/>
                  </a:cubicBezTo>
                  <a:cubicBezTo>
                    <a:pt x="-3027" y="73345"/>
                    <a:pt x="-2077" y="35245"/>
                    <a:pt x="8089"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17"/>
            <p:cNvSpPr/>
            <p:nvPr/>
          </p:nvSpPr>
          <p:spPr>
            <a:xfrm>
              <a:off x="2729149" y="4569009"/>
              <a:ext cx="157010" cy="75128"/>
            </a:xfrm>
            <a:custGeom>
              <a:avLst/>
              <a:gdLst/>
              <a:ahLst/>
              <a:cxnLst/>
              <a:rect l="l" t="t" r="r" b="b"/>
              <a:pathLst>
                <a:path w="157010" h="75128" extrusionOk="0">
                  <a:moveTo>
                    <a:pt x="38381" y="67056"/>
                  </a:moveTo>
                  <a:cubicBezTo>
                    <a:pt x="53011" y="63913"/>
                    <a:pt x="79897" y="45815"/>
                    <a:pt x="116283" y="36957"/>
                  </a:cubicBezTo>
                  <a:cubicBezTo>
                    <a:pt x="130249" y="33528"/>
                    <a:pt x="154284" y="17907"/>
                    <a:pt x="156754" y="0"/>
                  </a:cubicBezTo>
                  <a:cubicBezTo>
                    <a:pt x="159984" y="20860"/>
                    <a:pt x="131864" y="39434"/>
                    <a:pt x="116283" y="43244"/>
                  </a:cubicBezTo>
                  <a:cubicBezTo>
                    <a:pt x="79897" y="52102"/>
                    <a:pt x="53011" y="70295"/>
                    <a:pt x="38381" y="73343"/>
                  </a:cubicBezTo>
                  <a:cubicBezTo>
                    <a:pt x="27456" y="75629"/>
                    <a:pt x="13395" y="77153"/>
                    <a:pt x="4750" y="68580"/>
                  </a:cubicBezTo>
                  <a:cubicBezTo>
                    <a:pt x="2496" y="66075"/>
                    <a:pt x="867" y="63075"/>
                    <a:pt x="0" y="59817"/>
                  </a:cubicBezTo>
                  <a:cubicBezTo>
                    <a:pt x="10928" y="68189"/>
                    <a:pt x="25166" y="70876"/>
                    <a:pt x="38381"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17"/>
            <p:cNvSpPr/>
            <p:nvPr/>
          </p:nvSpPr>
          <p:spPr>
            <a:xfrm>
              <a:off x="2596621" y="4484615"/>
              <a:ext cx="159662" cy="89989"/>
            </a:xfrm>
            <a:custGeom>
              <a:avLst/>
              <a:gdLst/>
              <a:ahLst/>
              <a:cxnLst/>
              <a:rect l="l" t="t" r="r" b="b"/>
              <a:pathLst>
                <a:path w="159662" h="89989" extrusionOk="0">
                  <a:moveTo>
                    <a:pt x="8075" y="21720"/>
                  </a:moveTo>
                  <a:cubicBezTo>
                    <a:pt x="26602" y="26863"/>
                    <a:pt x="46403" y="24463"/>
                    <a:pt x="63177" y="15052"/>
                  </a:cubicBezTo>
                  <a:cubicBezTo>
                    <a:pt x="76382" y="15052"/>
                    <a:pt x="148679" y="-15523"/>
                    <a:pt x="158179" y="10480"/>
                  </a:cubicBezTo>
                  <a:cubicBezTo>
                    <a:pt x="166825" y="33245"/>
                    <a:pt x="135569" y="54295"/>
                    <a:pt x="118943" y="58105"/>
                  </a:cubicBezTo>
                  <a:cubicBezTo>
                    <a:pt x="82557" y="66963"/>
                    <a:pt x="55672" y="85156"/>
                    <a:pt x="41041" y="88204"/>
                  </a:cubicBezTo>
                  <a:cubicBezTo>
                    <a:pt x="30116" y="90490"/>
                    <a:pt x="16055" y="92014"/>
                    <a:pt x="7410" y="83442"/>
                  </a:cubicBezTo>
                  <a:cubicBezTo>
                    <a:pt x="-3040" y="73345"/>
                    <a:pt x="-2090" y="35245"/>
                    <a:pt x="8075"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17"/>
            <p:cNvSpPr/>
            <p:nvPr/>
          </p:nvSpPr>
          <p:spPr>
            <a:xfrm>
              <a:off x="2599186" y="4499667"/>
              <a:ext cx="157105" cy="75128"/>
            </a:xfrm>
            <a:custGeom>
              <a:avLst/>
              <a:gdLst/>
              <a:ahLst/>
              <a:cxnLst/>
              <a:rect l="l" t="t" r="r" b="b"/>
              <a:pathLst>
                <a:path w="157105" h="75128" extrusionOk="0">
                  <a:moveTo>
                    <a:pt x="38476" y="67056"/>
                  </a:moveTo>
                  <a:cubicBezTo>
                    <a:pt x="53106" y="64008"/>
                    <a:pt x="79992" y="45815"/>
                    <a:pt x="116378" y="36957"/>
                  </a:cubicBezTo>
                  <a:cubicBezTo>
                    <a:pt x="130344" y="33528"/>
                    <a:pt x="154379" y="17907"/>
                    <a:pt x="156849" y="0"/>
                  </a:cubicBezTo>
                  <a:cubicBezTo>
                    <a:pt x="160079" y="20955"/>
                    <a:pt x="131959" y="39434"/>
                    <a:pt x="116378" y="43244"/>
                  </a:cubicBezTo>
                  <a:cubicBezTo>
                    <a:pt x="79992" y="52102"/>
                    <a:pt x="53106" y="70295"/>
                    <a:pt x="38476" y="73343"/>
                  </a:cubicBezTo>
                  <a:cubicBezTo>
                    <a:pt x="27551" y="75629"/>
                    <a:pt x="13490" y="77153"/>
                    <a:pt x="4845" y="68580"/>
                  </a:cubicBezTo>
                  <a:cubicBezTo>
                    <a:pt x="2578" y="66113"/>
                    <a:pt x="919" y="63141"/>
                    <a:pt x="0" y="59912"/>
                  </a:cubicBezTo>
                  <a:cubicBezTo>
                    <a:pt x="10998" y="68209"/>
                    <a:pt x="25243" y="70856"/>
                    <a:pt x="38476"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17"/>
            <p:cNvSpPr/>
            <p:nvPr/>
          </p:nvSpPr>
          <p:spPr>
            <a:xfrm>
              <a:off x="2302147" y="4142110"/>
              <a:ext cx="514696" cy="443940"/>
            </a:xfrm>
            <a:custGeom>
              <a:avLst/>
              <a:gdLst/>
              <a:ahLst/>
              <a:cxnLst/>
              <a:rect l="l" t="t" r="r" b="b"/>
              <a:pathLst>
                <a:path w="514696" h="443940" extrusionOk="0">
                  <a:moveTo>
                    <a:pt x="99908" y="274309"/>
                  </a:moveTo>
                  <a:cubicBezTo>
                    <a:pt x="156055" y="299074"/>
                    <a:pt x="209066" y="302884"/>
                    <a:pt x="252388" y="279643"/>
                  </a:cubicBezTo>
                  <a:lnTo>
                    <a:pt x="297134" y="253735"/>
                  </a:lnTo>
                  <a:cubicBezTo>
                    <a:pt x="299794" y="311647"/>
                    <a:pt x="302359" y="367273"/>
                    <a:pt x="302359" y="367273"/>
                  </a:cubicBezTo>
                  <a:cubicBezTo>
                    <a:pt x="302359" y="367273"/>
                    <a:pt x="336655" y="393371"/>
                    <a:pt x="363351" y="370130"/>
                  </a:cubicBezTo>
                  <a:cubicBezTo>
                    <a:pt x="363351" y="370130"/>
                    <a:pt x="368956" y="288787"/>
                    <a:pt x="374656" y="208872"/>
                  </a:cubicBezTo>
                  <a:lnTo>
                    <a:pt x="421872" y="181440"/>
                  </a:lnTo>
                  <a:cubicBezTo>
                    <a:pt x="420813" y="185707"/>
                    <a:pt x="420239" y="190089"/>
                    <a:pt x="420162" y="194489"/>
                  </a:cubicBezTo>
                  <a:cubicBezTo>
                    <a:pt x="420162" y="209729"/>
                    <a:pt x="430992" y="435472"/>
                    <a:pt x="430992" y="435472"/>
                  </a:cubicBezTo>
                  <a:cubicBezTo>
                    <a:pt x="430992" y="435472"/>
                    <a:pt x="465573" y="456141"/>
                    <a:pt x="492269" y="432900"/>
                  </a:cubicBezTo>
                  <a:cubicBezTo>
                    <a:pt x="492269" y="432900"/>
                    <a:pt x="510225" y="171248"/>
                    <a:pt x="514405" y="129434"/>
                  </a:cubicBezTo>
                  <a:cubicBezTo>
                    <a:pt x="519060" y="82475"/>
                    <a:pt x="466903" y="59329"/>
                    <a:pt x="434033" y="71331"/>
                  </a:cubicBezTo>
                  <a:lnTo>
                    <a:pt x="383681" y="90381"/>
                  </a:lnTo>
                  <a:cubicBezTo>
                    <a:pt x="384726" y="77236"/>
                    <a:pt x="385581" y="67045"/>
                    <a:pt x="386151" y="61330"/>
                  </a:cubicBezTo>
                  <a:cubicBezTo>
                    <a:pt x="390806" y="14276"/>
                    <a:pt x="338650" y="-8870"/>
                    <a:pt x="305874" y="3132"/>
                  </a:cubicBezTo>
                  <a:cubicBezTo>
                    <a:pt x="275853" y="14086"/>
                    <a:pt x="73213" y="90286"/>
                    <a:pt x="73213" y="90286"/>
                  </a:cubicBezTo>
                  <a:cubicBezTo>
                    <a:pt x="74494" y="109831"/>
                    <a:pt x="76873" y="129300"/>
                    <a:pt x="80338" y="148579"/>
                  </a:cubicBezTo>
                  <a:lnTo>
                    <a:pt x="346" y="141816"/>
                  </a:lnTo>
                  <a:cubicBezTo>
                    <a:pt x="-4594" y="217254"/>
                    <a:pt x="44142" y="249544"/>
                    <a:pt x="99908" y="274309"/>
                  </a:cubicBezTo>
                  <a:close/>
                  <a:moveTo>
                    <a:pt x="240132" y="144293"/>
                  </a:moveTo>
                  <a:lnTo>
                    <a:pt x="293714" y="113241"/>
                  </a:lnTo>
                  <a:cubicBezTo>
                    <a:pt x="292795" y="117022"/>
                    <a:pt x="292191" y="120880"/>
                    <a:pt x="291909" y="124766"/>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17"/>
            <p:cNvSpPr/>
            <p:nvPr/>
          </p:nvSpPr>
          <p:spPr>
            <a:xfrm>
              <a:off x="2258507" y="4054849"/>
              <a:ext cx="110678" cy="194691"/>
            </a:xfrm>
            <a:custGeom>
              <a:avLst/>
              <a:gdLst/>
              <a:ahLst/>
              <a:cxnLst/>
              <a:rect l="l" t="t" r="r" b="b"/>
              <a:pathLst>
                <a:path w="110678" h="194691" extrusionOk="0">
                  <a:moveTo>
                    <a:pt x="0" y="0"/>
                  </a:moveTo>
                  <a:cubicBezTo>
                    <a:pt x="0" y="0"/>
                    <a:pt x="6555" y="99917"/>
                    <a:pt x="19666" y="114300"/>
                  </a:cubicBezTo>
                  <a:cubicBezTo>
                    <a:pt x="32776" y="128683"/>
                    <a:pt x="76667" y="138493"/>
                    <a:pt x="76667" y="138493"/>
                  </a:cubicBezTo>
                  <a:lnTo>
                    <a:pt x="110678" y="194691"/>
                  </a:lnTo>
                  <a:cubicBezTo>
                    <a:pt x="110678" y="194691"/>
                    <a:pt x="79612" y="16192"/>
                    <a:pt x="72677" y="11906"/>
                  </a:cubicBezTo>
                  <a:cubicBezTo>
                    <a:pt x="65742" y="7620"/>
                    <a:pt x="0" y="0"/>
                    <a:pt x="0"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17"/>
            <p:cNvSpPr/>
            <p:nvPr/>
          </p:nvSpPr>
          <p:spPr>
            <a:xfrm>
              <a:off x="2250051" y="3940511"/>
              <a:ext cx="73912" cy="142900"/>
            </a:xfrm>
            <a:custGeom>
              <a:avLst/>
              <a:gdLst/>
              <a:ahLst/>
              <a:cxnLst/>
              <a:rect l="l" t="t" r="r" b="b"/>
              <a:pathLst>
                <a:path w="73912" h="142900" extrusionOk="0">
                  <a:moveTo>
                    <a:pt x="73912" y="3467"/>
                  </a:moveTo>
                  <a:cubicBezTo>
                    <a:pt x="56731" y="-4505"/>
                    <a:pt x="36318" y="1677"/>
                    <a:pt x="26411" y="17850"/>
                  </a:cubicBezTo>
                  <a:cubicBezTo>
                    <a:pt x="13965" y="38614"/>
                    <a:pt x="950" y="109957"/>
                    <a:pt x="0" y="122149"/>
                  </a:cubicBezTo>
                  <a:cubicBezTo>
                    <a:pt x="0" y="122149"/>
                    <a:pt x="17575" y="146533"/>
                    <a:pt x="43891" y="1424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17"/>
            <p:cNvSpPr/>
            <p:nvPr/>
          </p:nvSpPr>
          <p:spPr>
            <a:xfrm>
              <a:off x="2326123" y="3751123"/>
              <a:ext cx="169201" cy="272154"/>
            </a:xfrm>
            <a:custGeom>
              <a:avLst/>
              <a:gdLst/>
              <a:ahLst/>
              <a:cxnLst/>
              <a:rect l="l" t="t" r="r" b="b"/>
              <a:pathLst>
                <a:path w="169201" h="272154" extrusionOk="0">
                  <a:moveTo>
                    <a:pt x="9431" y="194093"/>
                  </a:moveTo>
                  <a:cubicBezTo>
                    <a:pt x="26626" y="194951"/>
                    <a:pt x="39452" y="199427"/>
                    <a:pt x="41542" y="194093"/>
                  </a:cubicBezTo>
                  <a:cubicBezTo>
                    <a:pt x="43431" y="185197"/>
                    <a:pt x="44764" y="176196"/>
                    <a:pt x="45532" y="167138"/>
                  </a:cubicBezTo>
                  <a:cubicBezTo>
                    <a:pt x="43537" y="162185"/>
                    <a:pt x="41827" y="156755"/>
                    <a:pt x="41827" y="156755"/>
                  </a:cubicBezTo>
                  <a:cubicBezTo>
                    <a:pt x="20166" y="143420"/>
                    <a:pt x="13326" y="119989"/>
                    <a:pt x="10571" y="92748"/>
                  </a:cubicBezTo>
                  <a:cubicBezTo>
                    <a:pt x="5726" y="46170"/>
                    <a:pt x="30806" y="5308"/>
                    <a:pt x="77073" y="450"/>
                  </a:cubicBezTo>
                  <a:cubicBezTo>
                    <a:pt x="120774" y="-4122"/>
                    <a:pt x="153075" y="26644"/>
                    <a:pt x="161530" y="68935"/>
                  </a:cubicBezTo>
                  <a:cubicBezTo>
                    <a:pt x="166185" y="89890"/>
                    <a:pt x="175400" y="129324"/>
                    <a:pt x="162955" y="163613"/>
                  </a:cubicBezTo>
                  <a:cubicBezTo>
                    <a:pt x="156020" y="182663"/>
                    <a:pt x="146995" y="198094"/>
                    <a:pt x="138064" y="201047"/>
                  </a:cubicBezTo>
                  <a:cubicBezTo>
                    <a:pt x="129411" y="200818"/>
                    <a:pt x="120781" y="200056"/>
                    <a:pt x="112224" y="198761"/>
                  </a:cubicBezTo>
                  <a:lnTo>
                    <a:pt x="112224" y="198761"/>
                  </a:lnTo>
                  <a:cubicBezTo>
                    <a:pt x="112224" y="198761"/>
                    <a:pt x="109943" y="211715"/>
                    <a:pt x="108328" y="220097"/>
                  </a:cubicBezTo>
                  <a:cubicBezTo>
                    <a:pt x="106713" y="228479"/>
                    <a:pt x="107378" y="232765"/>
                    <a:pt x="123814" y="242957"/>
                  </a:cubicBezTo>
                  <a:cubicBezTo>
                    <a:pt x="140249" y="253149"/>
                    <a:pt x="98923" y="274103"/>
                    <a:pt x="71847" y="272008"/>
                  </a:cubicBezTo>
                  <a:cubicBezTo>
                    <a:pt x="44772" y="269912"/>
                    <a:pt x="14276" y="253625"/>
                    <a:pt x="5916" y="236003"/>
                  </a:cubicBezTo>
                  <a:cubicBezTo>
                    <a:pt x="-2825" y="216668"/>
                    <a:pt x="-2065" y="193522"/>
                    <a:pt x="9431" y="194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0" name="Google Shape;620;p17"/>
            <p:cNvGrpSpPr/>
            <p:nvPr/>
          </p:nvGrpSpPr>
          <p:grpSpPr>
            <a:xfrm>
              <a:off x="2428704" y="3970322"/>
              <a:ext cx="350131" cy="370523"/>
              <a:chOff x="4512354" y="4952197"/>
              <a:chExt cx="350131" cy="370523"/>
            </a:xfrm>
          </p:grpSpPr>
          <p:grpSp>
            <p:nvGrpSpPr>
              <p:cNvPr id="621" name="Google Shape;621;p17"/>
              <p:cNvGrpSpPr/>
              <p:nvPr/>
            </p:nvGrpSpPr>
            <p:grpSpPr>
              <a:xfrm>
                <a:off x="4512354" y="5116449"/>
                <a:ext cx="343196" cy="206271"/>
                <a:chOff x="4512354" y="5116449"/>
                <a:chExt cx="343196" cy="206271"/>
              </a:xfrm>
            </p:grpSpPr>
            <p:sp>
              <p:nvSpPr>
                <p:cNvPr id="622" name="Google Shape;622;p17"/>
                <p:cNvSpPr/>
                <p:nvPr/>
              </p:nvSpPr>
              <p:spPr>
                <a:xfrm>
                  <a:off x="4512496" y="5200650"/>
                  <a:ext cx="343054" cy="122070"/>
                </a:xfrm>
                <a:custGeom>
                  <a:avLst/>
                  <a:gdLst/>
                  <a:ahLst/>
                  <a:cxnLst/>
                  <a:rect l="l" t="t" r="r" b="b"/>
                  <a:pathLst>
                    <a:path w="343054" h="122070" extrusionOk="0">
                      <a:moveTo>
                        <a:pt x="343054" y="31909"/>
                      </a:moveTo>
                      <a:lnTo>
                        <a:pt x="343054" y="31909"/>
                      </a:lnTo>
                      <a:cubicBezTo>
                        <a:pt x="343053" y="36890"/>
                        <a:pt x="340413" y="41500"/>
                        <a:pt x="336119" y="44005"/>
                      </a:cubicBezTo>
                      <a:lnTo>
                        <a:pt x="204921" y="120205"/>
                      </a:lnTo>
                      <a:cubicBezTo>
                        <a:pt x="200594" y="122692"/>
                        <a:pt x="195282" y="122692"/>
                        <a:pt x="190955" y="120205"/>
                      </a:cubicBezTo>
                      <a:lnTo>
                        <a:pt x="7030" y="13526"/>
                      </a:lnTo>
                      <a:cubicBezTo>
                        <a:pt x="2686" y="11059"/>
                        <a:pt x="0" y="6439"/>
                        <a:pt x="0" y="1429"/>
                      </a:cubicBezTo>
                      <a:lnTo>
                        <a:pt x="0"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17"/>
                <p:cNvSpPr/>
                <p:nvPr/>
              </p:nvSpPr>
              <p:spPr>
                <a:xfrm>
                  <a:off x="4710387" y="5232749"/>
                  <a:ext cx="145163" cy="89916"/>
                </a:xfrm>
                <a:custGeom>
                  <a:avLst/>
                  <a:gdLst/>
                  <a:ahLst/>
                  <a:cxnLst/>
                  <a:rect l="l" t="t" r="r" b="b"/>
                  <a:pathLst>
                    <a:path w="145163" h="89916" extrusionOk="0">
                      <a:moveTo>
                        <a:pt x="138229" y="11906"/>
                      </a:moveTo>
                      <a:lnTo>
                        <a:pt x="7030" y="88106"/>
                      </a:lnTo>
                      <a:cubicBezTo>
                        <a:pt x="4885" y="89316"/>
                        <a:pt x="2461" y="89945"/>
                        <a:pt x="0" y="89916"/>
                      </a:cubicBezTo>
                      <a:lnTo>
                        <a:pt x="0" y="0"/>
                      </a:lnTo>
                      <a:lnTo>
                        <a:pt x="145164" y="0"/>
                      </a:lnTo>
                      <a:cubicBezTo>
                        <a:pt x="145097" y="4915"/>
                        <a:pt x="142464" y="9430"/>
                        <a:pt x="138229" y="11906"/>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17"/>
                <p:cNvSpPr/>
                <p:nvPr/>
              </p:nvSpPr>
              <p:spPr>
                <a:xfrm>
                  <a:off x="4512354" y="5116449"/>
                  <a:ext cx="343006" cy="198541"/>
                </a:xfrm>
                <a:custGeom>
                  <a:avLst/>
                  <a:gdLst/>
                  <a:ahLst/>
                  <a:cxnLst/>
                  <a:rect l="l" t="t" r="r" b="b"/>
                  <a:pathLst>
                    <a:path w="343006" h="198541" extrusionOk="0">
                      <a:moveTo>
                        <a:pt x="202973" y="197263"/>
                      </a:moveTo>
                      <a:cubicBezTo>
                        <a:pt x="200034" y="198968"/>
                        <a:pt x="196412" y="198968"/>
                        <a:pt x="193473" y="197263"/>
                      </a:cubicBezTo>
                      <a:lnTo>
                        <a:pt x="1853" y="86582"/>
                      </a:lnTo>
                      <a:cubicBezTo>
                        <a:pt x="-618" y="85249"/>
                        <a:pt x="-618" y="82963"/>
                        <a:pt x="1853" y="81534"/>
                      </a:cubicBezTo>
                      <a:lnTo>
                        <a:pt x="142551" y="0"/>
                      </a:lnTo>
                      <a:lnTo>
                        <a:pt x="343007" y="11611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5" name="Google Shape;625;p17"/>
                <p:cNvGrpSpPr/>
                <p:nvPr/>
              </p:nvGrpSpPr>
              <p:grpSpPr>
                <a:xfrm>
                  <a:off x="4592868" y="5212556"/>
                  <a:ext cx="96807" cy="56007"/>
                  <a:chOff x="4592868" y="5212556"/>
                  <a:chExt cx="96807" cy="56007"/>
                </a:xfrm>
              </p:grpSpPr>
              <p:sp>
                <p:nvSpPr>
                  <p:cNvPr id="626" name="Google Shape;626;p17"/>
                  <p:cNvSpPr/>
                  <p:nvPr/>
                </p:nvSpPr>
                <p:spPr>
                  <a:xfrm>
                    <a:off x="4592868" y="5212556"/>
                    <a:ext cx="96807" cy="56007"/>
                  </a:xfrm>
                  <a:custGeom>
                    <a:avLst/>
                    <a:gdLst/>
                    <a:ahLst/>
                    <a:cxnLst/>
                    <a:rect l="l" t="t" r="r" b="b"/>
                    <a:pathLst>
                      <a:path w="96807" h="56007" extrusionOk="0">
                        <a:moveTo>
                          <a:pt x="0" y="20003"/>
                        </a:moveTo>
                        <a:lnTo>
                          <a:pt x="950" y="20479"/>
                        </a:lnTo>
                        <a:lnTo>
                          <a:pt x="62227" y="56007"/>
                        </a:lnTo>
                        <a:lnTo>
                          <a:pt x="95858" y="36481"/>
                        </a:lnTo>
                        <a:lnTo>
                          <a:pt x="96808" y="36004"/>
                        </a:lnTo>
                        <a:lnTo>
                          <a:pt x="34581" y="0"/>
                        </a:lnTo>
                        <a:lnTo>
                          <a:pt x="0" y="20003"/>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17"/>
                  <p:cNvSpPr/>
                  <p:nvPr/>
                </p:nvSpPr>
                <p:spPr>
                  <a:xfrm>
                    <a:off x="4593818" y="5213603"/>
                    <a:ext cx="94907" cy="54959"/>
                  </a:xfrm>
                  <a:custGeom>
                    <a:avLst/>
                    <a:gdLst/>
                    <a:ahLst/>
                    <a:cxnLst/>
                    <a:rect l="l" t="t" r="r" b="b"/>
                    <a:pathLst>
                      <a:path w="94907" h="54959" extrusionOk="0">
                        <a:moveTo>
                          <a:pt x="0" y="19431"/>
                        </a:moveTo>
                        <a:lnTo>
                          <a:pt x="61277" y="54959"/>
                        </a:lnTo>
                        <a:lnTo>
                          <a:pt x="94908" y="35433"/>
                        </a:lnTo>
                        <a:lnTo>
                          <a:pt x="33631" y="0"/>
                        </a:lnTo>
                        <a:lnTo>
                          <a:pt x="0" y="1943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28" name="Google Shape;628;p17"/>
                <p:cNvSpPr/>
                <p:nvPr/>
              </p:nvSpPr>
              <p:spPr>
                <a:xfrm>
                  <a:off x="4803130" y="5231915"/>
                  <a:ext cx="21235" cy="12299"/>
                </a:xfrm>
                <a:custGeom>
                  <a:avLst/>
                  <a:gdLst/>
                  <a:ahLst/>
                  <a:cxnLst/>
                  <a:rect l="l" t="t" r="r" b="b"/>
                  <a:pathLst>
                    <a:path w="21235" h="12299" extrusionOk="0">
                      <a:moveTo>
                        <a:pt x="454" y="6834"/>
                      </a:moveTo>
                      <a:lnTo>
                        <a:pt x="9289" y="11978"/>
                      </a:lnTo>
                      <a:cubicBezTo>
                        <a:pt x="10191" y="12406"/>
                        <a:pt x="11238" y="12406"/>
                        <a:pt x="12139" y="11978"/>
                      </a:cubicBezTo>
                      <a:lnTo>
                        <a:pt x="20594" y="7120"/>
                      </a:lnTo>
                      <a:cubicBezTo>
                        <a:pt x="21449" y="7120"/>
                        <a:pt x="21449" y="5882"/>
                        <a:pt x="20594" y="5501"/>
                      </a:cubicBezTo>
                      <a:lnTo>
                        <a:pt x="11759" y="357"/>
                      </a:lnTo>
                      <a:cubicBezTo>
                        <a:pt x="10868" y="-119"/>
                        <a:pt x="9800" y="-119"/>
                        <a:pt x="8909" y="357"/>
                      </a:cubicBezTo>
                      <a:lnTo>
                        <a:pt x="549" y="5215"/>
                      </a:lnTo>
                      <a:cubicBezTo>
                        <a:pt x="-116" y="5215"/>
                        <a:pt x="-211" y="5882"/>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17"/>
                <p:cNvSpPr/>
                <p:nvPr/>
              </p:nvSpPr>
              <p:spPr>
                <a:xfrm>
                  <a:off x="4790604" y="52242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17"/>
                <p:cNvSpPr/>
                <p:nvPr/>
              </p:nvSpPr>
              <p:spPr>
                <a:xfrm>
                  <a:off x="4778123" y="5216961"/>
                  <a:ext cx="21197" cy="12299"/>
                </a:xfrm>
                <a:custGeom>
                  <a:avLst/>
                  <a:gdLst/>
                  <a:ahLst/>
                  <a:cxnLst/>
                  <a:rect l="l" t="t" r="r" b="b"/>
                  <a:pathLst>
                    <a:path w="21197" h="12299" extrusionOk="0">
                      <a:moveTo>
                        <a:pt x="475" y="6834"/>
                      </a:moveTo>
                      <a:lnTo>
                        <a:pt x="9310" y="11978"/>
                      </a:lnTo>
                      <a:cubicBezTo>
                        <a:pt x="10212" y="12406"/>
                        <a:pt x="11259" y="12406"/>
                        <a:pt x="12160" y="11978"/>
                      </a:cubicBezTo>
                      <a:lnTo>
                        <a:pt x="20521" y="7120"/>
                      </a:lnTo>
                      <a:cubicBezTo>
                        <a:pt x="21376" y="6644"/>
                        <a:pt x="21471" y="5881"/>
                        <a:pt x="20521" y="5501"/>
                      </a:cubicBezTo>
                      <a:lnTo>
                        <a:pt x="11685" y="357"/>
                      </a:lnTo>
                      <a:cubicBezTo>
                        <a:pt x="10794" y="-119"/>
                        <a:pt x="9726" y="-119"/>
                        <a:pt x="8835" y="357"/>
                      </a:cubicBezTo>
                      <a:lnTo>
                        <a:pt x="380" y="5215"/>
                      </a:lnTo>
                      <a:cubicBezTo>
                        <a:pt x="-95" y="5691"/>
                        <a:pt x="-190" y="6358"/>
                        <a:pt x="47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17"/>
                <p:cNvSpPr/>
                <p:nvPr/>
              </p:nvSpPr>
              <p:spPr>
                <a:xfrm>
                  <a:off x="4765618" y="5209722"/>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17"/>
                <p:cNvSpPr/>
                <p:nvPr/>
              </p:nvSpPr>
              <p:spPr>
                <a:xfrm>
                  <a:off x="4753078" y="520248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17"/>
                <p:cNvSpPr/>
                <p:nvPr/>
              </p:nvSpPr>
              <p:spPr>
                <a:xfrm>
                  <a:off x="4740609" y="5195244"/>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405"/>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17"/>
                <p:cNvSpPr/>
                <p:nvPr/>
              </p:nvSpPr>
              <p:spPr>
                <a:xfrm>
                  <a:off x="4728092" y="5188005"/>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7120"/>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17"/>
                <p:cNvSpPr/>
                <p:nvPr/>
              </p:nvSpPr>
              <p:spPr>
                <a:xfrm>
                  <a:off x="4715552" y="5180766"/>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17"/>
                <p:cNvSpPr/>
                <p:nvPr/>
              </p:nvSpPr>
              <p:spPr>
                <a:xfrm>
                  <a:off x="4703083" y="517352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17"/>
                <p:cNvSpPr/>
                <p:nvPr/>
              </p:nvSpPr>
              <p:spPr>
                <a:xfrm>
                  <a:off x="4690566" y="5166324"/>
                  <a:ext cx="21257" cy="12263"/>
                </a:xfrm>
                <a:custGeom>
                  <a:avLst/>
                  <a:gdLst/>
                  <a:ahLst/>
                  <a:cxnLst/>
                  <a:rect l="l" t="t" r="r" b="b"/>
                  <a:pathLst>
                    <a:path w="21257" h="12263" extrusionOk="0">
                      <a:moveTo>
                        <a:pt x="535" y="6798"/>
                      </a:moveTo>
                      <a:lnTo>
                        <a:pt x="9370" y="11942"/>
                      </a:lnTo>
                      <a:cubicBezTo>
                        <a:pt x="10239" y="12371"/>
                        <a:pt x="11256" y="12371"/>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17"/>
                <p:cNvSpPr/>
                <p:nvPr/>
              </p:nvSpPr>
              <p:spPr>
                <a:xfrm>
                  <a:off x="4678026" y="5159085"/>
                  <a:ext cx="21257" cy="12263"/>
                </a:xfrm>
                <a:custGeom>
                  <a:avLst/>
                  <a:gdLst/>
                  <a:ahLst/>
                  <a:cxnLst/>
                  <a:rect l="l" t="t" r="r" b="b"/>
                  <a:pathLst>
                    <a:path w="21257" h="12263" extrusionOk="0">
                      <a:moveTo>
                        <a:pt x="535" y="6798"/>
                      </a:moveTo>
                      <a:lnTo>
                        <a:pt x="9370" y="11942"/>
                      </a:lnTo>
                      <a:cubicBezTo>
                        <a:pt x="10272" y="12371"/>
                        <a:pt x="11319" y="12371"/>
                        <a:pt x="12220" y="11942"/>
                      </a:cubicBezTo>
                      <a:lnTo>
                        <a:pt x="20581" y="7084"/>
                      </a:lnTo>
                      <a:cubicBezTo>
                        <a:pt x="21436" y="6608"/>
                        <a:pt x="21531" y="5846"/>
                        <a:pt x="20581" y="5465"/>
                      </a:cubicBezTo>
                      <a:lnTo>
                        <a:pt x="11745" y="322"/>
                      </a:lnTo>
                      <a:cubicBezTo>
                        <a:pt x="10876" y="-107"/>
                        <a:pt x="9860" y="-107"/>
                        <a:pt x="8990" y="322"/>
                      </a:cubicBezTo>
                      <a:lnTo>
                        <a:pt x="535" y="5274"/>
                      </a:lnTo>
                      <a:cubicBezTo>
                        <a:pt x="-130" y="5656"/>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17"/>
                <p:cNvSpPr/>
                <p:nvPr/>
              </p:nvSpPr>
              <p:spPr>
                <a:xfrm>
                  <a:off x="4665615" y="5151846"/>
                  <a:ext cx="21342" cy="12263"/>
                </a:xfrm>
                <a:custGeom>
                  <a:avLst/>
                  <a:gdLst/>
                  <a:ahLst/>
                  <a:cxnLst/>
                  <a:rect l="l" t="t" r="r" b="b"/>
                  <a:pathLst>
                    <a:path w="21342" h="12263" extrusionOk="0">
                      <a:moveTo>
                        <a:pt x="596" y="6798"/>
                      </a:moveTo>
                      <a:lnTo>
                        <a:pt x="9431" y="11942"/>
                      </a:lnTo>
                      <a:cubicBezTo>
                        <a:pt x="10333" y="12371"/>
                        <a:pt x="11380" y="12371"/>
                        <a:pt x="12281" y="11942"/>
                      </a:cubicBezTo>
                      <a:lnTo>
                        <a:pt x="20736" y="7084"/>
                      </a:lnTo>
                      <a:cubicBezTo>
                        <a:pt x="21496" y="6608"/>
                        <a:pt x="21591" y="5846"/>
                        <a:pt x="20736" y="5465"/>
                      </a:cubicBezTo>
                      <a:lnTo>
                        <a:pt x="11901" y="322"/>
                      </a:lnTo>
                      <a:cubicBezTo>
                        <a:pt x="10999" y="-107"/>
                        <a:pt x="9953" y="-107"/>
                        <a:pt x="9051" y="322"/>
                      </a:cubicBezTo>
                      <a:lnTo>
                        <a:pt x="691" y="5274"/>
                      </a:lnTo>
                      <a:cubicBezTo>
                        <a:pt x="-164" y="5656"/>
                        <a:pt x="-259" y="6322"/>
                        <a:pt x="59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40;p17"/>
                <p:cNvSpPr/>
                <p:nvPr/>
              </p:nvSpPr>
              <p:spPr>
                <a:xfrm>
                  <a:off x="4653040" y="5144512"/>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60"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17"/>
                <p:cNvSpPr/>
                <p:nvPr/>
              </p:nvSpPr>
              <p:spPr>
                <a:xfrm>
                  <a:off x="4634503" y="5133808"/>
                  <a:ext cx="27254" cy="15763"/>
                </a:xfrm>
                <a:custGeom>
                  <a:avLst/>
                  <a:gdLst/>
                  <a:ahLst/>
                  <a:cxnLst/>
                  <a:rect l="l" t="t" r="r" b="b"/>
                  <a:pathLst>
                    <a:path w="27254" h="15763" extrusionOk="0">
                      <a:moveTo>
                        <a:pt x="546" y="6834"/>
                      </a:moveTo>
                      <a:lnTo>
                        <a:pt x="15367" y="15407"/>
                      </a:lnTo>
                      <a:cubicBezTo>
                        <a:pt x="16258" y="15883"/>
                        <a:pt x="17326" y="15883"/>
                        <a:pt x="18217" y="15407"/>
                      </a:cubicBezTo>
                      <a:lnTo>
                        <a:pt x="26577" y="10549"/>
                      </a:lnTo>
                      <a:cubicBezTo>
                        <a:pt x="27432" y="10073"/>
                        <a:pt x="27527" y="9311"/>
                        <a:pt x="26577" y="8930"/>
                      </a:cubicBezTo>
                      <a:lnTo>
                        <a:pt x="11662" y="357"/>
                      </a:lnTo>
                      <a:cubicBezTo>
                        <a:pt x="10805" y="-119"/>
                        <a:pt x="9763" y="-119"/>
                        <a:pt x="8906" y="357"/>
                      </a:cubicBezTo>
                      <a:lnTo>
                        <a:pt x="451" y="5215"/>
                      </a:lnTo>
                      <a:cubicBezTo>
                        <a:pt x="-119" y="5691"/>
                        <a:pt x="-214" y="6453"/>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17"/>
                <p:cNvSpPr/>
                <p:nvPr/>
              </p:nvSpPr>
              <p:spPr>
                <a:xfrm>
                  <a:off x="4772458" y="5227665"/>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44" y="-107"/>
                        <a:pt x="9797" y="-107"/>
                        <a:pt x="8895"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17"/>
                <p:cNvSpPr/>
                <p:nvPr/>
              </p:nvSpPr>
              <p:spPr>
                <a:xfrm>
                  <a:off x="4759918" y="522042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17"/>
                <p:cNvSpPr/>
                <p:nvPr/>
              </p:nvSpPr>
              <p:spPr>
                <a:xfrm>
                  <a:off x="4747378" y="5212806"/>
                  <a:ext cx="21257" cy="12298"/>
                </a:xfrm>
                <a:custGeom>
                  <a:avLst/>
                  <a:gdLst/>
                  <a:ahLst/>
                  <a:cxnLst/>
                  <a:rect l="l" t="t" r="r" b="b"/>
                  <a:pathLst>
                    <a:path w="21257" h="12298"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179"/>
                      </a:lnTo>
                      <a:cubicBezTo>
                        <a:pt x="-130" y="6036"/>
                        <a:pt x="-225" y="6894"/>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17"/>
                <p:cNvSpPr/>
                <p:nvPr/>
              </p:nvSpPr>
              <p:spPr>
                <a:xfrm>
                  <a:off x="4734837" y="5205912"/>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17"/>
                <p:cNvSpPr/>
                <p:nvPr/>
              </p:nvSpPr>
              <p:spPr>
                <a:xfrm>
                  <a:off x="4722523" y="5198768"/>
                  <a:ext cx="21411" cy="12299"/>
                </a:xfrm>
                <a:custGeom>
                  <a:avLst/>
                  <a:gdLst/>
                  <a:ahLst/>
                  <a:cxnLst/>
                  <a:rect l="l" t="t" r="r" b="b"/>
                  <a:pathLst>
                    <a:path w="21411" h="12299" extrusionOk="0">
                      <a:moveTo>
                        <a:pt x="689" y="6834"/>
                      </a:moveTo>
                      <a:lnTo>
                        <a:pt x="9524" y="11978"/>
                      </a:lnTo>
                      <a:cubicBezTo>
                        <a:pt x="10426" y="12406"/>
                        <a:pt x="11473" y="12406"/>
                        <a:pt x="12374" y="11978"/>
                      </a:cubicBezTo>
                      <a:lnTo>
                        <a:pt x="20734" y="7120"/>
                      </a:lnTo>
                      <a:cubicBezTo>
                        <a:pt x="21589" y="7120"/>
                        <a:pt x="21684" y="5882"/>
                        <a:pt x="20734" y="5501"/>
                      </a:cubicBezTo>
                      <a:lnTo>
                        <a:pt x="11899" y="357"/>
                      </a:lnTo>
                      <a:cubicBezTo>
                        <a:pt x="11008" y="-119"/>
                        <a:pt x="9940" y="-119"/>
                        <a:pt x="9049" y="357"/>
                      </a:cubicBezTo>
                      <a:lnTo>
                        <a:pt x="594" y="5215"/>
                      </a:lnTo>
                      <a:cubicBezTo>
                        <a:pt x="-166" y="5691"/>
                        <a:pt x="-261" y="6358"/>
                        <a:pt x="689"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17"/>
                <p:cNvSpPr/>
                <p:nvPr/>
              </p:nvSpPr>
              <p:spPr>
                <a:xfrm>
                  <a:off x="4709923" y="5191470"/>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7084"/>
                        <a:pt x="21459" y="5846"/>
                        <a:pt x="20604" y="5465"/>
                      </a:cubicBezTo>
                      <a:lnTo>
                        <a:pt x="11769" y="322"/>
                      </a:lnTo>
                      <a:cubicBezTo>
                        <a:pt x="10868" y="-107"/>
                        <a:pt x="9821" y="-107"/>
                        <a:pt x="8919" y="322"/>
                      </a:cubicBezTo>
                      <a:lnTo>
                        <a:pt x="464" y="5274"/>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17"/>
                <p:cNvSpPr/>
                <p:nvPr/>
              </p:nvSpPr>
              <p:spPr>
                <a:xfrm>
                  <a:off x="4697392" y="5184231"/>
                  <a:ext cx="21235" cy="12298"/>
                </a:xfrm>
                <a:custGeom>
                  <a:avLst/>
                  <a:gdLst/>
                  <a:ahLst/>
                  <a:cxnLst/>
                  <a:rect l="l" t="t" r="r" b="b"/>
                  <a:pathLst>
                    <a:path w="21235" h="12298" extrusionOk="0">
                      <a:moveTo>
                        <a:pt x="454" y="6894"/>
                      </a:moveTo>
                      <a:lnTo>
                        <a:pt x="9289" y="11942"/>
                      </a:lnTo>
                      <a:cubicBezTo>
                        <a:pt x="10180" y="12418"/>
                        <a:pt x="11248" y="12418"/>
                        <a:pt x="12139" y="11942"/>
                      </a:cubicBezTo>
                      <a:lnTo>
                        <a:pt x="20594" y="7084"/>
                      </a:lnTo>
                      <a:cubicBezTo>
                        <a:pt x="21449" y="6608"/>
                        <a:pt x="21449" y="5846"/>
                        <a:pt x="20594" y="5465"/>
                      </a:cubicBezTo>
                      <a:lnTo>
                        <a:pt x="11759" y="321"/>
                      </a:lnTo>
                      <a:cubicBezTo>
                        <a:pt x="10858" y="-107"/>
                        <a:pt x="9811" y="-107"/>
                        <a:pt x="8909" y="321"/>
                      </a:cubicBezTo>
                      <a:lnTo>
                        <a:pt x="549" y="5179"/>
                      </a:lnTo>
                      <a:cubicBezTo>
                        <a:pt x="-116" y="5751"/>
                        <a:pt x="-211" y="6894"/>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9" name="Google Shape;649;p17"/>
                <p:cNvSpPr/>
                <p:nvPr/>
              </p:nvSpPr>
              <p:spPr>
                <a:xfrm>
                  <a:off x="4684958" y="5176992"/>
                  <a:ext cx="20976" cy="12299"/>
                </a:xfrm>
                <a:custGeom>
                  <a:avLst/>
                  <a:gdLst/>
                  <a:ahLst/>
                  <a:cxnLst/>
                  <a:rect l="l" t="t" r="r" b="b"/>
                  <a:pathLst>
                    <a:path w="20976" h="12299" extrusionOk="0">
                      <a:moveTo>
                        <a:pt x="253" y="6799"/>
                      </a:moveTo>
                      <a:lnTo>
                        <a:pt x="9089" y="11942"/>
                      </a:lnTo>
                      <a:cubicBezTo>
                        <a:pt x="9946" y="12418"/>
                        <a:pt x="10987" y="12418"/>
                        <a:pt x="11844" y="11942"/>
                      </a:cubicBezTo>
                      <a:lnTo>
                        <a:pt x="20299" y="7084"/>
                      </a:lnTo>
                      <a:cubicBezTo>
                        <a:pt x="21154" y="6608"/>
                        <a:pt x="21249" y="5846"/>
                        <a:pt x="20299" y="5465"/>
                      </a:cubicBezTo>
                      <a:lnTo>
                        <a:pt x="11464" y="321"/>
                      </a:lnTo>
                      <a:cubicBezTo>
                        <a:pt x="10562" y="-107"/>
                        <a:pt x="9515" y="-107"/>
                        <a:pt x="8614" y="321"/>
                      </a:cubicBezTo>
                      <a:lnTo>
                        <a:pt x="253" y="5179"/>
                      </a:lnTo>
                      <a:cubicBezTo>
                        <a:pt x="253" y="5655"/>
                        <a:pt x="-317" y="6417"/>
                        <a:pt x="253" y="679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0" name="Google Shape;650;p17"/>
                <p:cNvSpPr/>
                <p:nvPr/>
              </p:nvSpPr>
              <p:spPr>
                <a:xfrm>
                  <a:off x="4672326" y="5169717"/>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549"/>
                        <a:pt x="21531" y="5882"/>
                        <a:pt x="20581" y="5406"/>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17"/>
                <p:cNvSpPr/>
                <p:nvPr/>
              </p:nvSpPr>
              <p:spPr>
                <a:xfrm>
                  <a:off x="4659785" y="5162478"/>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652;p17"/>
                <p:cNvSpPr/>
                <p:nvPr/>
              </p:nvSpPr>
              <p:spPr>
                <a:xfrm>
                  <a:off x="4647352" y="5155656"/>
                  <a:ext cx="21150" cy="12358"/>
                </a:xfrm>
                <a:custGeom>
                  <a:avLst/>
                  <a:gdLst/>
                  <a:ahLst/>
                  <a:cxnLst/>
                  <a:rect l="l" t="t" r="r" b="b"/>
                  <a:pathLst>
                    <a:path w="21150" h="12358" extrusionOk="0">
                      <a:moveTo>
                        <a:pt x="428" y="6894"/>
                      </a:moveTo>
                      <a:lnTo>
                        <a:pt x="9263" y="12037"/>
                      </a:lnTo>
                      <a:cubicBezTo>
                        <a:pt x="10164" y="12466"/>
                        <a:pt x="11211" y="12466"/>
                        <a:pt x="12113" y="12037"/>
                      </a:cubicBezTo>
                      <a:lnTo>
                        <a:pt x="20473" y="7084"/>
                      </a:lnTo>
                      <a:cubicBezTo>
                        <a:pt x="21328" y="7084"/>
                        <a:pt x="21423" y="5941"/>
                        <a:pt x="20473" y="5465"/>
                      </a:cubicBezTo>
                      <a:lnTo>
                        <a:pt x="11638" y="321"/>
                      </a:lnTo>
                      <a:cubicBezTo>
                        <a:pt x="10769" y="-107"/>
                        <a:pt x="9752" y="-107"/>
                        <a:pt x="8883" y="321"/>
                      </a:cubicBezTo>
                      <a:lnTo>
                        <a:pt x="428" y="5179"/>
                      </a:lnTo>
                      <a:cubicBezTo>
                        <a:pt x="-143" y="5274"/>
                        <a:pt x="-143" y="6036"/>
                        <a:pt x="428"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17"/>
                <p:cNvSpPr/>
                <p:nvPr/>
              </p:nvSpPr>
              <p:spPr>
                <a:xfrm>
                  <a:off x="4634693" y="5148036"/>
                  <a:ext cx="21269" cy="12263"/>
                </a:xfrm>
                <a:custGeom>
                  <a:avLst/>
                  <a:gdLst/>
                  <a:ahLst/>
                  <a:cxnLst/>
                  <a:rect l="l" t="t" r="r" b="b"/>
                  <a:pathLst>
                    <a:path w="21269" h="12263" extrusionOk="0">
                      <a:moveTo>
                        <a:pt x="546" y="6798"/>
                      </a:moveTo>
                      <a:lnTo>
                        <a:pt x="9381" y="11942"/>
                      </a:lnTo>
                      <a:cubicBezTo>
                        <a:pt x="10283" y="12371"/>
                        <a:pt x="11330" y="12371"/>
                        <a:pt x="12232" y="11942"/>
                      </a:cubicBezTo>
                      <a:lnTo>
                        <a:pt x="20592" y="7084"/>
                      </a:lnTo>
                      <a:cubicBezTo>
                        <a:pt x="21447" y="6608"/>
                        <a:pt x="21542" y="5846"/>
                        <a:pt x="20592" y="5465"/>
                      </a:cubicBezTo>
                      <a:lnTo>
                        <a:pt x="11757" y="322"/>
                      </a:lnTo>
                      <a:cubicBezTo>
                        <a:pt x="10855" y="-107"/>
                        <a:pt x="9808" y="-107"/>
                        <a:pt x="8906" y="322"/>
                      </a:cubicBezTo>
                      <a:lnTo>
                        <a:pt x="451" y="5179"/>
                      </a:lnTo>
                      <a:cubicBezTo>
                        <a:pt x="-119" y="5656"/>
                        <a:pt x="-214" y="6417"/>
                        <a:pt x="54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17"/>
                <p:cNvSpPr/>
                <p:nvPr/>
              </p:nvSpPr>
              <p:spPr>
                <a:xfrm>
                  <a:off x="4784985" y="5234904"/>
                  <a:ext cx="27256" cy="15823"/>
                </a:xfrm>
                <a:custGeom>
                  <a:avLst/>
                  <a:gdLst/>
                  <a:ahLst/>
                  <a:cxnLst/>
                  <a:rect l="l" t="t" r="r" b="b"/>
                  <a:pathLst>
                    <a:path w="27256" h="15823" extrusionOk="0">
                      <a:moveTo>
                        <a:pt x="454" y="6894"/>
                      </a:moveTo>
                      <a:lnTo>
                        <a:pt x="15369" y="15466"/>
                      </a:lnTo>
                      <a:cubicBezTo>
                        <a:pt x="16226" y="15942"/>
                        <a:pt x="17267" y="15942"/>
                        <a:pt x="18124" y="15466"/>
                      </a:cubicBezTo>
                      <a:lnTo>
                        <a:pt x="26580" y="10608"/>
                      </a:lnTo>
                      <a:cubicBezTo>
                        <a:pt x="27435" y="10132"/>
                        <a:pt x="27530" y="9370"/>
                        <a:pt x="26580" y="8989"/>
                      </a:cubicBezTo>
                      <a:lnTo>
                        <a:pt x="11759" y="322"/>
                      </a:lnTo>
                      <a:cubicBezTo>
                        <a:pt x="10858" y="-107"/>
                        <a:pt x="9811" y="-107"/>
                        <a:pt x="8909" y="322"/>
                      </a:cubicBezTo>
                      <a:lnTo>
                        <a:pt x="549" y="5179"/>
                      </a:lnTo>
                      <a:cubicBezTo>
                        <a:pt x="-116" y="5751"/>
                        <a:pt x="-211" y="6513"/>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655;p17"/>
                <p:cNvSpPr/>
                <p:nvPr/>
              </p:nvSpPr>
              <p:spPr>
                <a:xfrm>
                  <a:off x="4610064" y="5140680"/>
                  <a:ext cx="33535" cy="17487"/>
                </a:xfrm>
                <a:custGeom>
                  <a:avLst/>
                  <a:gdLst/>
                  <a:ahLst/>
                  <a:cxnLst/>
                  <a:rect l="l" t="t" r="r" b="b"/>
                  <a:pathLst>
                    <a:path w="33535" h="17487" extrusionOk="0">
                      <a:moveTo>
                        <a:pt x="24131" y="343"/>
                      </a:moveTo>
                      <a:lnTo>
                        <a:pt x="32966" y="5487"/>
                      </a:lnTo>
                      <a:cubicBezTo>
                        <a:pt x="33726" y="5487"/>
                        <a:pt x="33726" y="6534"/>
                        <a:pt x="32966" y="6915"/>
                      </a:cubicBezTo>
                      <a:lnTo>
                        <a:pt x="24036" y="12154"/>
                      </a:lnTo>
                      <a:cubicBezTo>
                        <a:pt x="23222" y="12535"/>
                        <a:pt x="22284" y="12535"/>
                        <a:pt x="21471" y="12154"/>
                      </a:cubicBezTo>
                      <a:lnTo>
                        <a:pt x="20711" y="11678"/>
                      </a:lnTo>
                      <a:cubicBezTo>
                        <a:pt x="19963" y="11306"/>
                        <a:pt x="19083" y="11306"/>
                        <a:pt x="18336" y="11678"/>
                      </a:cubicBezTo>
                      <a:lnTo>
                        <a:pt x="8835" y="17202"/>
                      </a:lnTo>
                      <a:cubicBezTo>
                        <a:pt x="7990" y="17583"/>
                        <a:pt x="7021" y="17583"/>
                        <a:pt x="6175" y="17202"/>
                      </a:cubicBezTo>
                      <a:lnTo>
                        <a:pt x="570" y="13964"/>
                      </a:lnTo>
                      <a:cubicBezTo>
                        <a:pt x="-190" y="13487"/>
                        <a:pt x="-190" y="12821"/>
                        <a:pt x="570" y="12440"/>
                      </a:cubicBezTo>
                      <a:lnTo>
                        <a:pt x="9405" y="7296"/>
                      </a:lnTo>
                      <a:lnTo>
                        <a:pt x="11210" y="6248"/>
                      </a:lnTo>
                      <a:lnTo>
                        <a:pt x="12540" y="5487"/>
                      </a:lnTo>
                      <a:lnTo>
                        <a:pt x="13870" y="4725"/>
                      </a:lnTo>
                      <a:lnTo>
                        <a:pt x="21471" y="343"/>
                      </a:lnTo>
                      <a:cubicBezTo>
                        <a:pt x="22298" y="-114"/>
                        <a:pt x="23302" y="-114"/>
                        <a:pt x="24131" y="34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17"/>
                <p:cNvSpPr/>
                <p:nvPr/>
              </p:nvSpPr>
              <p:spPr>
                <a:xfrm>
                  <a:off x="4754598" y="525944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7025"/>
                        <a:pt x="21531" y="5882"/>
                        <a:pt x="20581" y="5405"/>
                      </a:cubicBezTo>
                      <a:lnTo>
                        <a:pt x="11745" y="357"/>
                      </a:lnTo>
                      <a:cubicBezTo>
                        <a:pt x="10854" y="-119"/>
                        <a:pt x="9786" y="-119"/>
                        <a:pt x="8895"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657;p17"/>
                <p:cNvSpPr/>
                <p:nvPr/>
              </p:nvSpPr>
              <p:spPr>
                <a:xfrm>
                  <a:off x="4742212" y="5252239"/>
                  <a:ext cx="20746" cy="12299"/>
                </a:xfrm>
                <a:custGeom>
                  <a:avLst/>
                  <a:gdLst/>
                  <a:ahLst/>
                  <a:cxnLst/>
                  <a:rect l="l" t="t" r="r" b="b"/>
                  <a:pathLst>
                    <a:path w="20746" h="12299" extrusionOk="0">
                      <a:moveTo>
                        <a:pt x="0" y="6798"/>
                      </a:moveTo>
                      <a:lnTo>
                        <a:pt x="8835" y="11942"/>
                      </a:lnTo>
                      <a:cubicBezTo>
                        <a:pt x="9726" y="12418"/>
                        <a:pt x="10794" y="12418"/>
                        <a:pt x="11685" y="11942"/>
                      </a:cubicBezTo>
                      <a:lnTo>
                        <a:pt x="20141" y="7084"/>
                      </a:lnTo>
                      <a:cubicBezTo>
                        <a:pt x="20901" y="7084"/>
                        <a:pt x="20996" y="5846"/>
                        <a:pt x="20141" y="5465"/>
                      </a:cubicBezTo>
                      <a:lnTo>
                        <a:pt x="11305" y="322"/>
                      </a:lnTo>
                      <a:cubicBezTo>
                        <a:pt x="10404" y="-107"/>
                        <a:pt x="9357" y="-107"/>
                        <a:pt x="8455" y="322"/>
                      </a:cubicBezTo>
                      <a:lnTo>
                        <a:pt x="0" y="5179"/>
                      </a:lnTo>
                      <a:cubicBezTo>
                        <a:pt x="0" y="5560"/>
                        <a:pt x="0" y="6417"/>
                        <a:pt x="0"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17"/>
                <p:cNvSpPr/>
                <p:nvPr/>
              </p:nvSpPr>
              <p:spPr>
                <a:xfrm>
                  <a:off x="4729612" y="5245000"/>
                  <a:ext cx="21257" cy="12299"/>
                </a:xfrm>
                <a:custGeom>
                  <a:avLst/>
                  <a:gdLst/>
                  <a:ahLst/>
                  <a:cxnLst/>
                  <a:rect l="l" t="t" r="r" b="b"/>
                  <a:pathLst>
                    <a:path w="21257" h="12299" extrusionOk="0">
                      <a:moveTo>
                        <a:pt x="535" y="6894"/>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9" name="Google Shape;659;p17"/>
                <p:cNvSpPr/>
                <p:nvPr/>
              </p:nvSpPr>
              <p:spPr>
                <a:xfrm>
                  <a:off x="4623423" y="5183528"/>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9"/>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0" name="Google Shape;660;p17"/>
                <p:cNvSpPr/>
                <p:nvPr/>
              </p:nvSpPr>
              <p:spPr>
                <a:xfrm>
                  <a:off x="4610954" y="5176325"/>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661;p17"/>
                <p:cNvSpPr/>
                <p:nvPr/>
              </p:nvSpPr>
              <p:spPr>
                <a:xfrm>
                  <a:off x="4598509" y="516908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662;p17"/>
                <p:cNvSpPr/>
                <p:nvPr/>
              </p:nvSpPr>
              <p:spPr>
                <a:xfrm>
                  <a:off x="4586039" y="516190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3" name="Google Shape;663;p17"/>
                <p:cNvSpPr/>
                <p:nvPr/>
              </p:nvSpPr>
              <p:spPr>
                <a:xfrm>
                  <a:off x="4713902" y="5236011"/>
                  <a:ext cx="24523" cy="14108"/>
                </a:xfrm>
                <a:custGeom>
                  <a:avLst/>
                  <a:gdLst/>
                  <a:ahLst/>
                  <a:cxnLst/>
                  <a:rect l="l" t="t" r="r" b="b"/>
                  <a:pathLst>
                    <a:path w="24523" h="14108" extrusionOk="0">
                      <a:moveTo>
                        <a:pt x="570" y="6739"/>
                      </a:moveTo>
                      <a:lnTo>
                        <a:pt x="12635" y="13787"/>
                      </a:lnTo>
                      <a:cubicBezTo>
                        <a:pt x="13505" y="14216"/>
                        <a:pt x="14521" y="14216"/>
                        <a:pt x="15390" y="13787"/>
                      </a:cubicBezTo>
                      <a:lnTo>
                        <a:pt x="23846" y="8930"/>
                      </a:lnTo>
                      <a:cubicBezTo>
                        <a:pt x="24701" y="8453"/>
                        <a:pt x="24796" y="7691"/>
                        <a:pt x="23846" y="7310"/>
                      </a:cubicBezTo>
                      <a:lnTo>
                        <a:pt x="11780" y="357"/>
                      </a:lnTo>
                      <a:cubicBezTo>
                        <a:pt x="10923" y="-119"/>
                        <a:pt x="9882" y="-119"/>
                        <a:pt x="9025" y="357"/>
                      </a:cubicBezTo>
                      <a:lnTo>
                        <a:pt x="570" y="5215"/>
                      </a:lnTo>
                      <a:cubicBezTo>
                        <a:pt x="-190" y="5596"/>
                        <a:pt x="-190" y="6358"/>
                        <a:pt x="570" y="673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4" name="Google Shape;664;p17"/>
                <p:cNvSpPr/>
                <p:nvPr/>
              </p:nvSpPr>
              <p:spPr>
                <a:xfrm>
                  <a:off x="4635943" y="5190803"/>
                  <a:ext cx="24413" cy="14108"/>
                </a:xfrm>
                <a:custGeom>
                  <a:avLst/>
                  <a:gdLst/>
                  <a:ahLst/>
                  <a:cxnLst/>
                  <a:rect l="l" t="t" r="r" b="b"/>
                  <a:pathLst>
                    <a:path w="24413" h="14108" extrusionOk="0">
                      <a:moveTo>
                        <a:pt x="436" y="6798"/>
                      </a:moveTo>
                      <a:lnTo>
                        <a:pt x="12502" y="13752"/>
                      </a:lnTo>
                      <a:cubicBezTo>
                        <a:pt x="13393" y="14228"/>
                        <a:pt x="14461" y="14228"/>
                        <a:pt x="15352" y="13752"/>
                      </a:cubicBezTo>
                      <a:lnTo>
                        <a:pt x="23807" y="8894"/>
                      </a:lnTo>
                      <a:cubicBezTo>
                        <a:pt x="24567" y="8418"/>
                        <a:pt x="24662" y="7656"/>
                        <a:pt x="23807" y="7275"/>
                      </a:cubicBezTo>
                      <a:lnTo>
                        <a:pt x="11932" y="322"/>
                      </a:lnTo>
                      <a:cubicBezTo>
                        <a:pt x="11030" y="-107"/>
                        <a:pt x="9983" y="-107"/>
                        <a:pt x="9082" y="322"/>
                      </a:cubicBezTo>
                      <a:lnTo>
                        <a:pt x="721" y="5179"/>
                      </a:lnTo>
                      <a:cubicBezTo>
                        <a:pt x="-134" y="5656"/>
                        <a:pt x="-229" y="6418"/>
                        <a:pt x="43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5" name="Google Shape;665;p17"/>
                <p:cNvSpPr/>
                <p:nvPr/>
              </p:nvSpPr>
              <p:spPr>
                <a:xfrm>
                  <a:off x="4651601" y="5199816"/>
                  <a:ext cx="71148" cy="41195"/>
                </a:xfrm>
                <a:custGeom>
                  <a:avLst/>
                  <a:gdLst/>
                  <a:ahLst/>
                  <a:cxnLst/>
                  <a:rect l="l" t="t" r="r" b="b"/>
                  <a:pathLst>
                    <a:path w="71148" h="41195" extrusionOk="0">
                      <a:moveTo>
                        <a:pt x="454" y="6834"/>
                      </a:moveTo>
                      <a:lnTo>
                        <a:pt x="59260" y="40839"/>
                      </a:lnTo>
                      <a:cubicBezTo>
                        <a:pt x="60117" y="41315"/>
                        <a:pt x="61159" y="41315"/>
                        <a:pt x="62016" y="40839"/>
                      </a:cubicBezTo>
                      <a:lnTo>
                        <a:pt x="70471" y="35981"/>
                      </a:lnTo>
                      <a:cubicBezTo>
                        <a:pt x="71326" y="35505"/>
                        <a:pt x="71421" y="34742"/>
                        <a:pt x="70471" y="34361"/>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6" name="Google Shape;666;p17"/>
                <p:cNvSpPr/>
                <p:nvPr/>
              </p:nvSpPr>
              <p:spPr>
                <a:xfrm>
                  <a:off x="4756949" y="5232713"/>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275"/>
                      </a:lnTo>
                      <a:cubicBezTo>
                        <a:pt x="-106" y="6036"/>
                        <a:pt x="-201" y="6036"/>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667;p17"/>
                <p:cNvSpPr/>
                <p:nvPr/>
              </p:nvSpPr>
              <p:spPr>
                <a:xfrm>
                  <a:off x="4744433" y="5225534"/>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7120"/>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17"/>
                <p:cNvSpPr/>
                <p:nvPr/>
              </p:nvSpPr>
              <p:spPr>
                <a:xfrm>
                  <a:off x="4732035" y="5218330"/>
                  <a:ext cx="21424" cy="12263"/>
                </a:xfrm>
                <a:custGeom>
                  <a:avLst/>
                  <a:gdLst/>
                  <a:ahLst/>
                  <a:cxnLst/>
                  <a:rect l="l" t="t" r="r" b="b"/>
                  <a:pathLst>
                    <a:path w="21424" h="12263" extrusionOk="0">
                      <a:moveTo>
                        <a:pt x="677" y="6798"/>
                      </a:moveTo>
                      <a:lnTo>
                        <a:pt x="9513" y="11942"/>
                      </a:lnTo>
                      <a:cubicBezTo>
                        <a:pt x="10414" y="12371"/>
                        <a:pt x="11461" y="12371"/>
                        <a:pt x="12363" y="11942"/>
                      </a:cubicBezTo>
                      <a:lnTo>
                        <a:pt x="20818" y="7084"/>
                      </a:lnTo>
                      <a:cubicBezTo>
                        <a:pt x="21578" y="6608"/>
                        <a:pt x="21673" y="5846"/>
                        <a:pt x="20818" y="5465"/>
                      </a:cubicBezTo>
                      <a:lnTo>
                        <a:pt x="11983" y="322"/>
                      </a:lnTo>
                      <a:cubicBezTo>
                        <a:pt x="11081" y="-107"/>
                        <a:pt x="10034" y="-107"/>
                        <a:pt x="9133" y="322"/>
                      </a:cubicBezTo>
                      <a:lnTo>
                        <a:pt x="677" y="5179"/>
                      </a:lnTo>
                      <a:cubicBezTo>
                        <a:pt x="-178" y="5656"/>
                        <a:pt x="-273" y="6417"/>
                        <a:pt x="677"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9" name="Google Shape;669;p17"/>
                <p:cNvSpPr/>
                <p:nvPr/>
              </p:nvSpPr>
              <p:spPr>
                <a:xfrm>
                  <a:off x="4719447" y="5211091"/>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941"/>
                        <a:pt x="20581" y="5465"/>
                      </a:cubicBezTo>
                      <a:lnTo>
                        <a:pt x="11745" y="322"/>
                      </a:lnTo>
                      <a:cubicBezTo>
                        <a:pt x="10876" y="-107"/>
                        <a:pt x="9859" y="-107"/>
                        <a:pt x="8990"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0" name="Google Shape;670;p17"/>
                <p:cNvSpPr/>
                <p:nvPr/>
              </p:nvSpPr>
              <p:spPr>
                <a:xfrm>
                  <a:off x="4706978" y="5203817"/>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8"/>
                        <a:pt x="21459" y="5882"/>
                        <a:pt x="20604" y="5405"/>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1" name="Google Shape;671;p17"/>
                <p:cNvSpPr/>
                <p:nvPr/>
              </p:nvSpPr>
              <p:spPr>
                <a:xfrm>
                  <a:off x="4694711" y="5196578"/>
                  <a:ext cx="20722" cy="12299"/>
                </a:xfrm>
                <a:custGeom>
                  <a:avLst/>
                  <a:gdLst/>
                  <a:ahLst/>
                  <a:cxnLst/>
                  <a:rect l="l" t="t" r="r" b="b"/>
                  <a:pathLst>
                    <a:path w="20722" h="12299" extrusionOk="0">
                      <a:moveTo>
                        <a:pt x="0" y="6834"/>
                      </a:moveTo>
                      <a:lnTo>
                        <a:pt x="8835" y="11978"/>
                      </a:lnTo>
                      <a:cubicBezTo>
                        <a:pt x="9705" y="12406"/>
                        <a:pt x="10721" y="12406"/>
                        <a:pt x="11590" y="11978"/>
                      </a:cubicBezTo>
                      <a:lnTo>
                        <a:pt x="20046" y="7025"/>
                      </a:lnTo>
                      <a:cubicBezTo>
                        <a:pt x="20901" y="6549"/>
                        <a:pt x="20996" y="5882"/>
                        <a:pt x="20046" y="5406"/>
                      </a:cubicBezTo>
                      <a:lnTo>
                        <a:pt x="11210" y="357"/>
                      </a:lnTo>
                      <a:cubicBezTo>
                        <a:pt x="10353" y="-119"/>
                        <a:pt x="9312" y="-119"/>
                        <a:pt x="8455" y="357"/>
                      </a:cubicBezTo>
                      <a:lnTo>
                        <a:pt x="0"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672;p17"/>
                <p:cNvSpPr/>
                <p:nvPr/>
              </p:nvSpPr>
              <p:spPr>
                <a:xfrm>
                  <a:off x="4681992" y="5189338"/>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9"/>
                        <a:pt x="21459" y="5882"/>
                        <a:pt x="20604" y="5406"/>
                      </a:cubicBezTo>
                      <a:lnTo>
                        <a:pt x="11769" y="357"/>
                      </a:lnTo>
                      <a:cubicBezTo>
                        <a:pt x="10878" y="-119"/>
                        <a:pt x="9810" y="-119"/>
                        <a:pt x="8919" y="357"/>
                      </a:cubicBezTo>
                      <a:lnTo>
                        <a:pt x="464" y="5215"/>
                      </a:lnTo>
                      <a:cubicBezTo>
                        <a:pt x="-106" y="5691"/>
                        <a:pt x="-201" y="6453"/>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673;p17"/>
                <p:cNvSpPr/>
                <p:nvPr/>
              </p:nvSpPr>
              <p:spPr>
                <a:xfrm>
                  <a:off x="4669476" y="51821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17"/>
                <p:cNvSpPr/>
                <p:nvPr/>
              </p:nvSpPr>
              <p:spPr>
                <a:xfrm>
                  <a:off x="4656900" y="5174765"/>
                  <a:ext cx="21316" cy="12299"/>
                </a:xfrm>
                <a:custGeom>
                  <a:avLst/>
                  <a:gdLst/>
                  <a:ahLst/>
                  <a:cxnLst/>
                  <a:rect l="l" t="t" r="r" b="b"/>
                  <a:pathLst>
                    <a:path w="21316" h="12299" extrusionOk="0">
                      <a:moveTo>
                        <a:pt x="570" y="6834"/>
                      </a:moveTo>
                      <a:lnTo>
                        <a:pt x="9405" y="11978"/>
                      </a:lnTo>
                      <a:cubicBezTo>
                        <a:pt x="10307" y="12406"/>
                        <a:pt x="11354" y="12406"/>
                        <a:pt x="12255" y="11978"/>
                      </a:cubicBezTo>
                      <a:lnTo>
                        <a:pt x="20711" y="7120"/>
                      </a:lnTo>
                      <a:cubicBezTo>
                        <a:pt x="21471" y="7120"/>
                        <a:pt x="21566" y="5882"/>
                        <a:pt x="20711" y="5501"/>
                      </a:cubicBezTo>
                      <a:lnTo>
                        <a:pt x="11875" y="357"/>
                      </a:lnTo>
                      <a:cubicBezTo>
                        <a:pt x="10984" y="-119"/>
                        <a:pt x="9916" y="-119"/>
                        <a:pt x="9025" y="357"/>
                      </a:cubicBezTo>
                      <a:lnTo>
                        <a:pt x="570" y="5215"/>
                      </a:lnTo>
                      <a:cubicBezTo>
                        <a:pt x="-190" y="5787"/>
                        <a:pt x="-190" y="6834"/>
                        <a:pt x="57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17"/>
                <p:cNvSpPr/>
                <p:nvPr/>
              </p:nvSpPr>
              <p:spPr>
                <a:xfrm>
                  <a:off x="4644490" y="5167657"/>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59" y="-107"/>
                        <a:pt x="8990" y="322"/>
                      </a:cubicBezTo>
                      <a:lnTo>
                        <a:pt x="535" y="5179"/>
                      </a:lnTo>
                      <a:cubicBezTo>
                        <a:pt x="-130" y="5656"/>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6" name="Google Shape;676;p17"/>
                <p:cNvSpPr/>
                <p:nvPr/>
              </p:nvSpPr>
              <p:spPr>
                <a:xfrm>
                  <a:off x="4632021" y="5160418"/>
                  <a:ext cx="21210" cy="12298"/>
                </a:xfrm>
                <a:custGeom>
                  <a:avLst/>
                  <a:gdLst/>
                  <a:ahLst/>
                  <a:cxnLst/>
                  <a:rect l="l" t="t" r="r" b="b"/>
                  <a:pathLst>
                    <a:path w="21210" h="12298"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179"/>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17"/>
                <p:cNvSpPr/>
                <p:nvPr/>
              </p:nvSpPr>
              <p:spPr>
                <a:xfrm>
                  <a:off x="4619504" y="5153179"/>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59"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17"/>
                <p:cNvSpPr/>
                <p:nvPr/>
              </p:nvSpPr>
              <p:spPr>
                <a:xfrm>
                  <a:off x="4769418" y="5240428"/>
                  <a:ext cx="30663" cy="17728"/>
                </a:xfrm>
                <a:custGeom>
                  <a:avLst/>
                  <a:gdLst/>
                  <a:ahLst/>
                  <a:cxnLst/>
                  <a:rect l="l" t="t" r="r" b="b"/>
                  <a:pathLst>
                    <a:path w="30663" h="17728" extrusionOk="0">
                      <a:moveTo>
                        <a:pt x="535" y="6417"/>
                      </a:moveTo>
                      <a:lnTo>
                        <a:pt x="18775" y="17371"/>
                      </a:lnTo>
                      <a:cubicBezTo>
                        <a:pt x="19667" y="17847"/>
                        <a:pt x="20734" y="17847"/>
                        <a:pt x="21626" y="17371"/>
                      </a:cubicBezTo>
                      <a:lnTo>
                        <a:pt x="29986" y="12513"/>
                      </a:lnTo>
                      <a:cubicBezTo>
                        <a:pt x="30841" y="12037"/>
                        <a:pt x="30936" y="11370"/>
                        <a:pt x="29986" y="10894"/>
                      </a:cubicBezTo>
                      <a:lnTo>
                        <a:pt x="11745" y="321"/>
                      </a:lnTo>
                      <a:cubicBezTo>
                        <a:pt x="10876" y="-107"/>
                        <a:pt x="9860" y="-107"/>
                        <a:pt x="8990" y="321"/>
                      </a:cubicBezTo>
                      <a:lnTo>
                        <a:pt x="535" y="5275"/>
                      </a:lnTo>
                      <a:cubicBezTo>
                        <a:pt x="-130" y="5275"/>
                        <a:pt x="-225" y="5941"/>
                        <a:pt x="535" y="641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17"/>
                <p:cNvSpPr/>
                <p:nvPr/>
              </p:nvSpPr>
              <p:spPr>
                <a:xfrm>
                  <a:off x="4751035" y="5243345"/>
                  <a:ext cx="21400" cy="12299"/>
                </a:xfrm>
                <a:custGeom>
                  <a:avLst/>
                  <a:gdLst/>
                  <a:ahLst/>
                  <a:cxnLst/>
                  <a:rect l="l" t="t" r="r" b="b"/>
                  <a:pathLst>
                    <a:path w="21400" h="12299" extrusionOk="0">
                      <a:moveTo>
                        <a:pt x="677" y="6834"/>
                      </a:moveTo>
                      <a:lnTo>
                        <a:pt x="9513" y="11978"/>
                      </a:lnTo>
                      <a:cubicBezTo>
                        <a:pt x="10382" y="12406"/>
                        <a:pt x="11398" y="12406"/>
                        <a:pt x="12268" y="11978"/>
                      </a:cubicBezTo>
                      <a:lnTo>
                        <a:pt x="20723" y="7025"/>
                      </a:lnTo>
                      <a:cubicBezTo>
                        <a:pt x="21578" y="7025"/>
                        <a:pt x="21673" y="5882"/>
                        <a:pt x="20723" y="5405"/>
                      </a:cubicBezTo>
                      <a:lnTo>
                        <a:pt x="11888" y="357"/>
                      </a:lnTo>
                      <a:cubicBezTo>
                        <a:pt x="11031" y="-119"/>
                        <a:pt x="9990" y="-119"/>
                        <a:pt x="9133" y="357"/>
                      </a:cubicBezTo>
                      <a:lnTo>
                        <a:pt x="677" y="4929"/>
                      </a:lnTo>
                      <a:cubicBezTo>
                        <a:pt x="-178" y="5691"/>
                        <a:pt x="-273" y="6453"/>
                        <a:pt x="677"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17"/>
                <p:cNvSpPr/>
                <p:nvPr/>
              </p:nvSpPr>
              <p:spPr>
                <a:xfrm>
                  <a:off x="4738529" y="5236106"/>
                  <a:ext cx="21200" cy="12299"/>
                </a:xfrm>
                <a:custGeom>
                  <a:avLst/>
                  <a:gdLst/>
                  <a:ahLst/>
                  <a:cxnLst/>
                  <a:rect l="l" t="t" r="r" b="b"/>
                  <a:pathLst>
                    <a:path w="21200" h="12299" extrusionOk="0">
                      <a:moveTo>
                        <a:pt x="454" y="6834"/>
                      </a:moveTo>
                      <a:lnTo>
                        <a:pt x="9289" y="11978"/>
                      </a:lnTo>
                      <a:cubicBezTo>
                        <a:pt x="10191" y="12406"/>
                        <a:pt x="11238" y="12406"/>
                        <a:pt x="12139" y="11978"/>
                      </a:cubicBezTo>
                      <a:lnTo>
                        <a:pt x="20594" y="7025"/>
                      </a:lnTo>
                      <a:cubicBezTo>
                        <a:pt x="21354" y="6549"/>
                        <a:pt x="21449" y="5882"/>
                        <a:pt x="20594" y="5406"/>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17"/>
                <p:cNvSpPr/>
                <p:nvPr/>
              </p:nvSpPr>
              <p:spPr>
                <a:xfrm>
                  <a:off x="4726002" y="5228867"/>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17"/>
                <p:cNvSpPr/>
                <p:nvPr/>
              </p:nvSpPr>
              <p:spPr>
                <a:xfrm>
                  <a:off x="4713712" y="5221628"/>
                  <a:ext cx="20781" cy="12299"/>
                </a:xfrm>
                <a:custGeom>
                  <a:avLst/>
                  <a:gdLst/>
                  <a:ahLst/>
                  <a:cxnLst/>
                  <a:rect l="l" t="t" r="r" b="b"/>
                  <a:pathLst>
                    <a:path w="20781" h="12299" extrusionOk="0">
                      <a:moveTo>
                        <a:pt x="0" y="6834"/>
                      </a:moveTo>
                      <a:lnTo>
                        <a:pt x="8835" y="11978"/>
                      </a:lnTo>
                      <a:cubicBezTo>
                        <a:pt x="9737" y="12406"/>
                        <a:pt x="10784" y="12406"/>
                        <a:pt x="11685" y="11978"/>
                      </a:cubicBezTo>
                      <a:lnTo>
                        <a:pt x="20141" y="7120"/>
                      </a:lnTo>
                      <a:cubicBezTo>
                        <a:pt x="20996" y="6644"/>
                        <a:pt x="20996" y="5882"/>
                        <a:pt x="20141" y="5501"/>
                      </a:cubicBezTo>
                      <a:lnTo>
                        <a:pt x="11305" y="357"/>
                      </a:lnTo>
                      <a:cubicBezTo>
                        <a:pt x="10414" y="-119"/>
                        <a:pt x="9346" y="-119"/>
                        <a:pt x="8455" y="357"/>
                      </a:cubicBezTo>
                      <a:lnTo>
                        <a:pt x="95"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17"/>
                <p:cNvSpPr/>
                <p:nvPr/>
              </p:nvSpPr>
              <p:spPr>
                <a:xfrm>
                  <a:off x="4701016" y="5214425"/>
                  <a:ext cx="21257" cy="12299"/>
                </a:xfrm>
                <a:custGeom>
                  <a:avLst/>
                  <a:gdLst/>
                  <a:ahLst/>
                  <a:cxnLst/>
                  <a:rect l="l" t="t" r="r" b="b"/>
                  <a:pathLst>
                    <a:path w="21257" h="12299" extrusionOk="0">
                      <a:moveTo>
                        <a:pt x="535" y="6798"/>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17"/>
                <p:cNvSpPr/>
                <p:nvPr/>
              </p:nvSpPr>
              <p:spPr>
                <a:xfrm>
                  <a:off x="4688557" y="5207186"/>
                  <a:ext cx="21271" cy="12299"/>
                </a:xfrm>
                <a:custGeom>
                  <a:avLst/>
                  <a:gdLst/>
                  <a:ahLst/>
                  <a:cxnLst/>
                  <a:rect l="l" t="t" r="r" b="b"/>
                  <a:pathLst>
                    <a:path w="21271" h="12299" extrusionOk="0">
                      <a:moveTo>
                        <a:pt x="454" y="6894"/>
                      </a:moveTo>
                      <a:lnTo>
                        <a:pt x="9289" y="11942"/>
                      </a:lnTo>
                      <a:cubicBezTo>
                        <a:pt x="10180" y="12418"/>
                        <a:pt x="11248" y="12418"/>
                        <a:pt x="12139" y="11942"/>
                      </a:cubicBezTo>
                      <a:lnTo>
                        <a:pt x="20594" y="7084"/>
                      </a:lnTo>
                      <a:cubicBezTo>
                        <a:pt x="21449" y="6608"/>
                        <a:pt x="21544" y="5846"/>
                        <a:pt x="20594" y="5465"/>
                      </a:cubicBezTo>
                      <a:lnTo>
                        <a:pt x="11759" y="322"/>
                      </a:lnTo>
                      <a:cubicBezTo>
                        <a:pt x="10858" y="-107"/>
                        <a:pt x="9811" y="-107"/>
                        <a:pt x="8909" y="322"/>
                      </a:cubicBezTo>
                      <a:lnTo>
                        <a:pt x="549" y="5274"/>
                      </a:lnTo>
                      <a:cubicBezTo>
                        <a:pt x="-116" y="5751"/>
                        <a:pt x="-211" y="6417"/>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17"/>
                <p:cNvSpPr/>
                <p:nvPr/>
              </p:nvSpPr>
              <p:spPr>
                <a:xfrm>
                  <a:off x="4675924" y="5199947"/>
                  <a:ext cx="21364" cy="12299"/>
                </a:xfrm>
                <a:custGeom>
                  <a:avLst/>
                  <a:gdLst/>
                  <a:ahLst/>
                  <a:cxnLst/>
                  <a:rect l="l" t="t" r="r" b="b"/>
                  <a:pathLst>
                    <a:path w="21364" h="12299" extrusionOk="0">
                      <a:moveTo>
                        <a:pt x="641" y="6894"/>
                      </a:moveTo>
                      <a:lnTo>
                        <a:pt x="9477" y="11942"/>
                      </a:lnTo>
                      <a:cubicBezTo>
                        <a:pt x="10368" y="12418"/>
                        <a:pt x="11435" y="12418"/>
                        <a:pt x="12327" y="11942"/>
                      </a:cubicBezTo>
                      <a:lnTo>
                        <a:pt x="20687" y="7084"/>
                      </a:lnTo>
                      <a:cubicBezTo>
                        <a:pt x="21542" y="6608"/>
                        <a:pt x="21637" y="5846"/>
                        <a:pt x="20687" y="5465"/>
                      </a:cubicBezTo>
                      <a:lnTo>
                        <a:pt x="11852" y="321"/>
                      </a:lnTo>
                      <a:cubicBezTo>
                        <a:pt x="10982" y="-107"/>
                        <a:pt x="9966" y="-107"/>
                        <a:pt x="9096" y="321"/>
                      </a:cubicBezTo>
                      <a:lnTo>
                        <a:pt x="641" y="5275"/>
                      </a:lnTo>
                      <a:cubicBezTo>
                        <a:pt x="-214" y="5751"/>
                        <a:pt x="-214" y="6417"/>
                        <a:pt x="641"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17"/>
                <p:cNvSpPr/>
                <p:nvPr/>
              </p:nvSpPr>
              <p:spPr>
                <a:xfrm>
                  <a:off x="4663585" y="5192708"/>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17"/>
                <p:cNvSpPr/>
                <p:nvPr/>
              </p:nvSpPr>
              <p:spPr>
                <a:xfrm>
                  <a:off x="4651034" y="5185529"/>
                  <a:ext cx="21269" cy="12299"/>
                </a:xfrm>
                <a:custGeom>
                  <a:avLst/>
                  <a:gdLst/>
                  <a:ahLst/>
                  <a:cxnLst/>
                  <a:rect l="l" t="t" r="r" b="b"/>
                  <a:pathLst>
                    <a:path w="21269" h="12299" extrusionOk="0">
                      <a:moveTo>
                        <a:pt x="546" y="6834"/>
                      </a:moveTo>
                      <a:lnTo>
                        <a:pt x="9381" y="11978"/>
                      </a:lnTo>
                      <a:cubicBezTo>
                        <a:pt x="10283" y="12406"/>
                        <a:pt x="11330" y="12406"/>
                        <a:pt x="12232" y="11978"/>
                      </a:cubicBezTo>
                      <a:lnTo>
                        <a:pt x="20592" y="7120"/>
                      </a:lnTo>
                      <a:cubicBezTo>
                        <a:pt x="21447" y="6644"/>
                        <a:pt x="21542" y="5882"/>
                        <a:pt x="20592" y="5501"/>
                      </a:cubicBezTo>
                      <a:lnTo>
                        <a:pt x="11757" y="357"/>
                      </a:lnTo>
                      <a:cubicBezTo>
                        <a:pt x="10865" y="-119"/>
                        <a:pt x="9798" y="-119"/>
                        <a:pt x="8906" y="357"/>
                      </a:cubicBezTo>
                      <a:lnTo>
                        <a:pt x="451" y="5215"/>
                      </a:lnTo>
                      <a:cubicBezTo>
                        <a:pt x="-119" y="5596"/>
                        <a:pt x="-214" y="6358"/>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17"/>
                <p:cNvSpPr/>
                <p:nvPr/>
              </p:nvSpPr>
              <p:spPr>
                <a:xfrm>
                  <a:off x="4638600" y="5178325"/>
                  <a:ext cx="21257" cy="12263"/>
                </a:xfrm>
                <a:custGeom>
                  <a:avLst/>
                  <a:gdLst/>
                  <a:ahLst/>
                  <a:cxnLst/>
                  <a:rect l="l" t="t" r="r" b="b"/>
                  <a:pathLst>
                    <a:path w="21257" h="12263" extrusionOk="0">
                      <a:moveTo>
                        <a:pt x="535" y="6798"/>
                      </a:moveTo>
                      <a:lnTo>
                        <a:pt x="9370" y="11942"/>
                      </a:lnTo>
                      <a:cubicBezTo>
                        <a:pt x="10240" y="12371"/>
                        <a:pt x="11256" y="12371"/>
                        <a:pt x="12125" y="11942"/>
                      </a:cubicBezTo>
                      <a:lnTo>
                        <a:pt x="20581" y="7084"/>
                      </a:lnTo>
                      <a:cubicBezTo>
                        <a:pt x="21436" y="6608"/>
                        <a:pt x="21531" y="5846"/>
                        <a:pt x="20581" y="5465"/>
                      </a:cubicBezTo>
                      <a:lnTo>
                        <a:pt x="11745" y="322"/>
                      </a:lnTo>
                      <a:cubicBezTo>
                        <a:pt x="10844" y="-107"/>
                        <a:pt x="9797" y="-107"/>
                        <a:pt x="8895"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689;p17"/>
                <p:cNvSpPr/>
                <p:nvPr/>
              </p:nvSpPr>
              <p:spPr>
                <a:xfrm>
                  <a:off x="4626083" y="5171051"/>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8"/>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17"/>
                <p:cNvSpPr/>
                <p:nvPr/>
              </p:nvSpPr>
              <p:spPr>
                <a:xfrm>
                  <a:off x="4598129" y="5154858"/>
                  <a:ext cx="36743" cy="21252"/>
                </a:xfrm>
                <a:custGeom>
                  <a:avLst/>
                  <a:gdLst/>
                  <a:ahLst/>
                  <a:cxnLst/>
                  <a:rect l="l" t="t" r="r" b="b"/>
                  <a:pathLst>
                    <a:path w="36743" h="21252" extrusionOk="0">
                      <a:moveTo>
                        <a:pt x="535" y="6834"/>
                      </a:moveTo>
                      <a:lnTo>
                        <a:pt x="24856" y="20931"/>
                      </a:lnTo>
                      <a:cubicBezTo>
                        <a:pt x="25725" y="21360"/>
                        <a:pt x="26741" y="21360"/>
                        <a:pt x="27611" y="20931"/>
                      </a:cubicBezTo>
                      <a:lnTo>
                        <a:pt x="36066" y="15978"/>
                      </a:lnTo>
                      <a:cubicBezTo>
                        <a:pt x="36921" y="15502"/>
                        <a:pt x="37016" y="14835"/>
                        <a:pt x="36066" y="14359"/>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17"/>
                <p:cNvSpPr/>
                <p:nvPr/>
              </p:nvSpPr>
              <p:spPr>
                <a:xfrm>
                  <a:off x="4763493" y="5250906"/>
                  <a:ext cx="24428" cy="14204"/>
                </a:xfrm>
                <a:custGeom>
                  <a:avLst/>
                  <a:gdLst/>
                  <a:ahLst/>
                  <a:cxnLst/>
                  <a:rect l="l" t="t" r="r" b="b"/>
                  <a:pathLst>
                    <a:path w="24428" h="14204" extrusionOk="0">
                      <a:moveTo>
                        <a:pt x="475" y="6894"/>
                      </a:moveTo>
                      <a:lnTo>
                        <a:pt x="12540" y="13847"/>
                      </a:lnTo>
                      <a:cubicBezTo>
                        <a:pt x="13431" y="14323"/>
                        <a:pt x="14499" y="14323"/>
                        <a:pt x="15390" y="13847"/>
                      </a:cubicBezTo>
                      <a:lnTo>
                        <a:pt x="23751" y="8989"/>
                      </a:lnTo>
                      <a:cubicBezTo>
                        <a:pt x="24606" y="8513"/>
                        <a:pt x="24701" y="7751"/>
                        <a:pt x="23751" y="7370"/>
                      </a:cubicBezTo>
                      <a:lnTo>
                        <a:pt x="11685" y="321"/>
                      </a:lnTo>
                      <a:cubicBezTo>
                        <a:pt x="10784" y="-107"/>
                        <a:pt x="9737" y="-107"/>
                        <a:pt x="8835" y="321"/>
                      </a:cubicBezTo>
                      <a:lnTo>
                        <a:pt x="380" y="5179"/>
                      </a:lnTo>
                      <a:cubicBezTo>
                        <a:pt x="-95" y="5370"/>
                        <a:pt x="-190" y="6132"/>
                        <a:pt x="47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92" name="Google Shape;692;p17"/>
              <p:cNvGrpSpPr/>
              <p:nvPr/>
            </p:nvGrpSpPr>
            <p:grpSpPr>
              <a:xfrm>
                <a:off x="4655095" y="4952197"/>
                <a:ext cx="207390" cy="280361"/>
                <a:chOff x="4655095" y="4952197"/>
                <a:chExt cx="207390" cy="280361"/>
              </a:xfrm>
            </p:grpSpPr>
            <p:grpSp>
              <p:nvGrpSpPr>
                <p:cNvPr id="693" name="Google Shape;693;p17"/>
                <p:cNvGrpSpPr/>
                <p:nvPr/>
              </p:nvGrpSpPr>
              <p:grpSpPr>
                <a:xfrm>
                  <a:off x="4655095" y="4952197"/>
                  <a:ext cx="207390" cy="280361"/>
                  <a:chOff x="4655095" y="4952197"/>
                  <a:chExt cx="207390" cy="280361"/>
                </a:xfrm>
              </p:grpSpPr>
              <p:sp>
                <p:nvSpPr>
                  <p:cNvPr id="694" name="Google Shape;694;p17"/>
                  <p:cNvSpPr/>
                  <p:nvPr/>
                </p:nvSpPr>
                <p:spPr>
                  <a:xfrm>
                    <a:off x="4655095" y="4952197"/>
                    <a:ext cx="207390" cy="280361"/>
                  </a:xfrm>
                  <a:custGeom>
                    <a:avLst/>
                    <a:gdLst/>
                    <a:ahLst/>
                    <a:cxnLst/>
                    <a:rect l="l" t="t" r="r" b="b"/>
                    <a:pathLst>
                      <a:path w="207390" h="280361" extrusionOk="0">
                        <a:moveTo>
                          <a:pt x="200455" y="280361"/>
                        </a:moveTo>
                        <a:lnTo>
                          <a:pt x="200455" y="280361"/>
                        </a:lnTo>
                        <a:lnTo>
                          <a:pt x="0" y="164251"/>
                        </a:lnTo>
                        <a:lnTo>
                          <a:pt x="0" y="6232"/>
                        </a:lnTo>
                        <a:lnTo>
                          <a:pt x="1520" y="2612"/>
                        </a:lnTo>
                        <a:lnTo>
                          <a:pt x="3230" y="1850"/>
                        </a:lnTo>
                        <a:lnTo>
                          <a:pt x="3230" y="1850"/>
                        </a:lnTo>
                        <a:cubicBezTo>
                          <a:pt x="7492" y="-617"/>
                          <a:pt x="12744" y="-617"/>
                          <a:pt x="17005" y="1850"/>
                        </a:cubicBezTo>
                        <a:lnTo>
                          <a:pt x="200455" y="108054"/>
                        </a:lnTo>
                        <a:cubicBezTo>
                          <a:pt x="204734" y="110530"/>
                          <a:pt x="207375" y="115102"/>
                          <a:pt x="207391" y="120055"/>
                        </a:cubicBezTo>
                        <a:lnTo>
                          <a:pt x="207391" y="268360"/>
                        </a:lnTo>
                        <a:cubicBezTo>
                          <a:pt x="206156" y="275980"/>
                          <a:pt x="204731" y="277885"/>
                          <a:pt x="200455" y="280361"/>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17"/>
                  <p:cNvSpPr/>
                  <p:nvPr/>
                </p:nvSpPr>
                <p:spPr>
                  <a:xfrm>
                    <a:off x="4655095" y="4952197"/>
                    <a:ext cx="205775" cy="127104"/>
                  </a:xfrm>
                  <a:custGeom>
                    <a:avLst/>
                    <a:gdLst/>
                    <a:ahLst/>
                    <a:cxnLst/>
                    <a:rect l="l" t="t" r="r" b="b"/>
                    <a:pathLst>
                      <a:path w="205775" h="127104" extrusionOk="0">
                        <a:moveTo>
                          <a:pt x="182120" y="127104"/>
                        </a:moveTo>
                        <a:lnTo>
                          <a:pt x="0" y="11470"/>
                        </a:lnTo>
                        <a:lnTo>
                          <a:pt x="0" y="6232"/>
                        </a:lnTo>
                        <a:lnTo>
                          <a:pt x="1520" y="2612"/>
                        </a:lnTo>
                        <a:lnTo>
                          <a:pt x="3230" y="1850"/>
                        </a:lnTo>
                        <a:cubicBezTo>
                          <a:pt x="7492" y="-617"/>
                          <a:pt x="12744" y="-617"/>
                          <a:pt x="17005" y="1850"/>
                        </a:cubicBezTo>
                        <a:lnTo>
                          <a:pt x="200455" y="108054"/>
                        </a:lnTo>
                        <a:cubicBezTo>
                          <a:pt x="202698" y="109330"/>
                          <a:pt x="204541" y="111216"/>
                          <a:pt x="205776" y="11348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696;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697;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17"/>
                  <p:cNvSpPr/>
                  <p:nvPr/>
                </p:nvSpPr>
                <p:spPr>
                  <a:xfrm>
                    <a:off x="4655095" y="5110733"/>
                    <a:ext cx="200455" cy="121824"/>
                  </a:xfrm>
                  <a:custGeom>
                    <a:avLst/>
                    <a:gdLst/>
                    <a:ahLst/>
                    <a:cxnLst/>
                    <a:rect l="l" t="t" r="r" b="b"/>
                    <a:pathLst>
                      <a:path w="200455" h="121824" extrusionOk="0">
                        <a:moveTo>
                          <a:pt x="200455" y="121825"/>
                        </a:moveTo>
                        <a:lnTo>
                          <a:pt x="200455" y="116014"/>
                        </a:lnTo>
                        <a:lnTo>
                          <a:pt x="0" y="0"/>
                        </a:lnTo>
                        <a:lnTo>
                          <a:pt x="0" y="5715"/>
                        </a:lnTo>
                        <a:lnTo>
                          <a:pt x="200455" y="121825"/>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99" name="Google Shape;699;p17"/>
                <p:cNvSpPr/>
                <p:nvPr/>
              </p:nvSpPr>
              <p:spPr>
                <a:xfrm>
                  <a:off x="4660320" y="4963096"/>
                  <a:ext cx="2375" cy="144970"/>
                </a:xfrm>
                <a:custGeom>
                  <a:avLst/>
                  <a:gdLst/>
                  <a:ahLst/>
                  <a:cxnLst/>
                  <a:rect l="l" t="t" r="r" b="b"/>
                  <a:pathLst>
                    <a:path w="2375" h="144970" extrusionOk="0">
                      <a:moveTo>
                        <a:pt x="0" y="144971"/>
                      </a:moveTo>
                      <a:lnTo>
                        <a:pt x="0" y="0"/>
                      </a:lnTo>
                      <a:lnTo>
                        <a:pt x="2375" y="1429"/>
                      </a:lnTo>
                      <a:lnTo>
                        <a:pt x="2375" y="143732"/>
                      </a:lnTo>
                      <a:lnTo>
                        <a:pt x="0" y="14497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17"/>
                <p:cNvSpPr/>
                <p:nvPr/>
              </p:nvSpPr>
              <p:spPr>
                <a:xfrm>
                  <a:off x="4662695" y="4964525"/>
                  <a:ext cx="186490" cy="249936"/>
                </a:xfrm>
                <a:custGeom>
                  <a:avLst/>
                  <a:gdLst/>
                  <a:ahLst/>
                  <a:cxnLst/>
                  <a:rect l="l" t="t" r="r" b="b"/>
                  <a:pathLst>
                    <a:path w="186490" h="249936" extrusionOk="0">
                      <a:moveTo>
                        <a:pt x="0" y="0"/>
                      </a:moveTo>
                      <a:lnTo>
                        <a:pt x="0" y="142304"/>
                      </a:lnTo>
                      <a:lnTo>
                        <a:pt x="186490" y="249936"/>
                      </a:lnTo>
                      <a:lnTo>
                        <a:pt x="186490" y="107918"/>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17"/>
                <p:cNvSpPr/>
                <p:nvPr/>
              </p:nvSpPr>
              <p:spPr>
                <a:xfrm>
                  <a:off x="4660320" y="5106828"/>
                  <a:ext cx="188865" cy="110490"/>
                </a:xfrm>
                <a:custGeom>
                  <a:avLst/>
                  <a:gdLst/>
                  <a:ahLst/>
                  <a:cxnLst/>
                  <a:rect l="l" t="t" r="r" b="b"/>
                  <a:pathLst>
                    <a:path w="188865" h="110490" extrusionOk="0">
                      <a:moveTo>
                        <a:pt x="0" y="1238"/>
                      </a:moveTo>
                      <a:lnTo>
                        <a:pt x="188865" y="110490"/>
                      </a:lnTo>
                      <a:lnTo>
                        <a:pt x="188865" y="107633"/>
                      </a:lnTo>
                      <a:lnTo>
                        <a:pt x="2375" y="0"/>
                      </a:lnTo>
                      <a:lnTo>
                        <a:pt x="0" y="123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702" name="Google Shape;702;p17"/>
            <p:cNvSpPr/>
            <p:nvPr/>
          </p:nvSpPr>
          <p:spPr>
            <a:xfrm>
              <a:off x="2270876" y="3943763"/>
              <a:ext cx="260754" cy="432930"/>
            </a:xfrm>
            <a:custGeom>
              <a:avLst/>
              <a:gdLst/>
              <a:ahLst/>
              <a:cxnLst/>
              <a:rect l="l" t="t" r="r" b="b"/>
              <a:pathLst>
                <a:path w="260754" h="432930" extrusionOk="0">
                  <a:moveTo>
                    <a:pt x="89949" y="4025"/>
                  </a:moveTo>
                  <a:cubicBezTo>
                    <a:pt x="85198" y="15931"/>
                    <a:pt x="97264" y="30504"/>
                    <a:pt x="129565" y="40696"/>
                  </a:cubicBezTo>
                  <a:cubicBezTo>
                    <a:pt x="161866" y="50888"/>
                    <a:pt x="164811" y="37839"/>
                    <a:pt x="164811" y="37839"/>
                  </a:cubicBezTo>
                  <a:cubicBezTo>
                    <a:pt x="186348" y="47478"/>
                    <a:pt x="207342" y="58289"/>
                    <a:pt x="227702" y="70224"/>
                  </a:cubicBezTo>
                  <a:cubicBezTo>
                    <a:pt x="246703" y="83844"/>
                    <a:pt x="255633" y="123183"/>
                    <a:pt x="258293" y="189667"/>
                  </a:cubicBezTo>
                  <a:cubicBezTo>
                    <a:pt x="261333" y="266534"/>
                    <a:pt x="261523" y="380167"/>
                    <a:pt x="259053" y="400265"/>
                  </a:cubicBezTo>
                  <a:cubicBezTo>
                    <a:pt x="259053" y="400265"/>
                    <a:pt x="222762" y="436460"/>
                    <a:pt x="176401" y="432650"/>
                  </a:cubicBezTo>
                  <a:cubicBezTo>
                    <a:pt x="130040" y="428840"/>
                    <a:pt x="51948" y="387692"/>
                    <a:pt x="32947" y="355878"/>
                  </a:cubicBezTo>
                  <a:cubicBezTo>
                    <a:pt x="33517" y="288441"/>
                    <a:pt x="41307" y="277488"/>
                    <a:pt x="30477" y="238626"/>
                  </a:cubicBezTo>
                  <a:cubicBezTo>
                    <a:pt x="5586" y="149757"/>
                    <a:pt x="-7524" y="113372"/>
                    <a:pt x="4541" y="54317"/>
                  </a:cubicBezTo>
                  <a:cubicBezTo>
                    <a:pt x="14517" y="5644"/>
                    <a:pt x="28482" y="-452"/>
                    <a:pt x="47672" y="24"/>
                  </a:cubicBezTo>
                  <a:cubicBezTo>
                    <a:pt x="61825" y="605"/>
                    <a:pt x="75937" y="1939"/>
                    <a:pt x="89949" y="40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17"/>
            <p:cNvSpPr/>
            <p:nvPr/>
          </p:nvSpPr>
          <p:spPr>
            <a:xfrm>
              <a:off x="2458935" y="4016678"/>
              <a:ext cx="330765" cy="258321"/>
            </a:xfrm>
            <a:custGeom>
              <a:avLst/>
              <a:gdLst/>
              <a:ahLst/>
              <a:cxnLst/>
              <a:rect l="l" t="t" r="r" b="b"/>
              <a:pathLst>
                <a:path w="330765" h="258321" extrusionOk="0">
                  <a:moveTo>
                    <a:pt x="146521" y="199144"/>
                  </a:moveTo>
                  <a:cubicBezTo>
                    <a:pt x="108520" y="208669"/>
                    <a:pt x="99495" y="184666"/>
                    <a:pt x="94460" y="164759"/>
                  </a:cubicBezTo>
                  <a:cubicBezTo>
                    <a:pt x="82394" y="116467"/>
                    <a:pt x="75459" y="72938"/>
                    <a:pt x="66814" y="45506"/>
                  </a:cubicBezTo>
                  <a:cubicBezTo>
                    <a:pt x="56174" y="13216"/>
                    <a:pt x="45058" y="8073"/>
                    <a:pt x="29383" y="1786"/>
                  </a:cubicBezTo>
                  <a:cubicBezTo>
                    <a:pt x="11047" y="-5643"/>
                    <a:pt x="-4818" y="9977"/>
                    <a:pt x="1357" y="51031"/>
                  </a:cubicBezTo>
                  <a:cubicBezTo>
                    <a:pt x="8834" y="98770"/>
                    <a:pt x="20501" y="145747"/>
                    <a:pt x="36223" y="191429"/>
                  </a:cubicBezTo>
                  <a:cubicBezTo>
                    <a:pt x="40973" y="206478"/>
                    <a:pt x="51614" y="233148"/>
                    <a:pt x="67479" y="246102"/>
                  </a:cubicBezTo>
                  <a:cubicBezTo>
                    <a:pt x="87144" y="262009"/>
                    <a:pt x="116690" y="261342"/>
                    <a:pt x="161437" y="250103"/>
                  </a:cubicBezTo>
                  <a:cubicBezTo>
                    <a:pt x="180437" y="245340"/>
                    <a:pt x="201528" y="233910"/>
                    <a:pt x="237439" y="217051"/>
                  </a:cubicBezTo>
                  <a:cubicBezTo>
                    <a:pt x="246939" y="212479"/>
                    <a:pt x="254634" y="209526"/>
                    <a:pt x="273255" y="200763"/>
                  </a:cubicBezTo>
                  <a:cubicBezTo>
                    <a:pt x="291856" y="192334"/>
                    <a:pt x="308153" y="179523"/>
                    <a:pt x="320756" y="163425"/>
                  </a:cubicBezTo>
                  <a:cubicBezTo>
                    <a:pt x="330256" y="149328"/>
                    <a:pt x="331776" y="142661"/>
                    <a:pt x="330256" y="139423"/>
                  </a:cubicBezTo>
                  <a:cubicBezTo>
                    <a:pt x="328736" y="136184"/>
                    <a:pt x="323321" y="136279"/>
                    <a:pt x="318096" y="142185"/>
                  </a:cubicBezTo>
                  <a:cubicBezTo>
                    <a:pt x="310637" y="152300"/>
                    <a:pt x="301357" y="160920"/>
                    <a:pt x="290735" y="167616"/>
                  </a:cubicBezTo>
                  <a:cubicBezTo>
                    <a:pt x="290735" y="167616"/>
                    <a:pt x="302800" y="155139"/>
                    <a:pt x="309261" y="147042"/>
                  </a:cubicBezTo>
                  <a:cubicBezTo>
                    <a:pt x="315140" y="139908"/>
                    <a:pt x="320001" y="131993"/>
                    <a:pt x="323701" y="123516"/>
                  </a:cubicBezTo>
                  <a:cubicBezTo>
                    <a:pt x="327121" y="115229"/>
                    <a:pt x="319996" y="103989"/>
                    <a:pt x="314201" y="109895"/>
                  </a:cubicBezTo>
                  <a:cubicBezTo>
                    <a:pt x="308406" y="115800"/>
                    <a:pt x="306221" y="121801"/>
                    <a:pt x="296340" y="133612"/>
                  </a:cubicBezTo>
                  <a:cubicBezTo>
                    <a:pt x="291172" y="139918"/>
                    <a:pt x="285271" y="145576"/>
                    <a:pt x="278765" y="150471"/>
                  </a:cubicBezTo>
                  <a:cubicBezTo>
                    <a:pt x="284870" y="142194"/>
                    <a:pt x="290302" y="133431"/>
                    <a:pt x="295010" y="124277"/>
                  </a:cubicBezTo>
                  <a:cubicBezTo>
                    <a:pt x="299192" y="117096"/>
                    <a:pt x="301237" y="108866"/>
                    <a:pt x="300900" y="100560"/>
                  </a:cubicBezTo>
                  <a:cubicBezTo>
                    <a:pt x="300900" y="96274"/>
                    <a:pt x="294535" y="91035"/>
                    <a:pt x="288835" y="99322"/>
                  </a:cubicBezTo>
                  <a:cubicBezTo>
                    <a:pt x="283306" y="110552"/>
                    <a:pt x="276448" y="121077"/>
                    <a:pt x="268409" y="130659"/>
                  </a:cubicBezTo>
                  <a:cubicBezTo>
                    <a:pt x="259669" y="139708"/>
                    <a:pt x="252354" y="144852"/>
                    <a:pt x="252069" y="142375"/>
                  </a:cubicBezTo>
                  <a:cubicBezTo>
                    <a:pt x="251784" y="139899"/>
                    <a:pt x="257389" y="134946"/>
                    <a:pt x="260429" y="124373"/>
                  </a:cubicBezTo>
                  <a:cubicBezTo>
                    <a:pt x="263469" y="113800"/>
                    <a:pt x="260429" y="102656"/>
                    <a:pt x="254634" y="101513"/>
                  </a:cubicBezTo>
                  <a:cubicBezTo>
                    <a:pt x="248839" y="100370"/>
                    <a:pt x="249979" y="100560"/>
                    <a:pt x="245134" y="110466"/>
                  </a:cubicBezTo>
                  <a:cubicBezTo>
                    <a:pt x="238797" y="120601"/>
                    <a:pt x="233117" y="131126"/>
                    <a:pt x="228128" y="141994"/>
                  </a:cubicBezTo>
                  <a:cubicBezTo>
                    <a:pt x="225144" y="152138"/>
                    <a:pt x="219767" y="161416"/>
                    <a:pt x="212453" y="169045"/>
                  </a:cubicBezTo>
                  <a:cubicBezTo>
                    <a:pt x="203428" y="178951"/>
                    <a:pt x="182717" y="190000"/>
                    <a:pt x="146521" y="19914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17"/>
            <p:cNvSpPr/>
            <p:nvPr/>
          </p:nvSpPr>
          <p:spPr>
            <a:xfrm>
              <a:off x="2447141" y="4011203"/>
              <a:ext cx="100743" cy="148055"/>
            </a:xfrm>
            <a:custGeom>
              <a:avLst/>
              <a:gdLst/>
              <a:ahLst/>
              <a:cxnLst/>
              <a:rect l="l" t="t" r="r" b="b"/>
              <a:pathLst>
                <a:path w="100743" h="148055" extrusionOk="0">
                  <a:moveTo>
                    <a:pt x="27117" y="689"/>
                  </a:moveTo>
                  <a:cubicBezTo>
                    <a:pt x="52482" y="-3121"/>
                    <a:pt x="70438" y="8404"/>
                    <a:pt x="81743" y="46981"/>
                  </a:cubicBezTo>
                  <a:cubicBezTo>
                    <a:pt x="93049" y="85557"/>
                    <a:pt x="100744" y="117370"/>
                    <a:pt x="100744" y="117370"/>
                  </a:cubicBezTo>
                  <a:cubicBezTo>
                    <a:pt x="90684" y="132001"/>
                    <a:pt x="75423" y="142231"/>
                    <a:pt x="58088" y="145945"/>
                  </a:cubicBezTo>
                  <a:cubicBezTo>
                    <a:pt x="27687" y="153375"/>
                    <a:pt x="16761" y="138801"/>
                    <a:pt x="16761" y="138801"/>
                  </a:cubicBezTo>
                  <a:cubicBezTo>
                    <a:pt x="16761" y="138801"/>
                    <a:pt x="8306" y="98320"/>
                    <a:pt x="3081" y="70793"/>
                  </a:cubicBezTo>
                  <a:cubicBezTo>
                    <a:pt x="-2144" y="43266"/>
                    <a:pt x="-4329" y="5356"/>
                    <a:pt x="27117" y="6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17"/>
            <p:cNvSpPr/>
            <p:nvPr/>
          </p:nvSpPr>
          <p:spPr>
            <a:xfrm>
              <a:off x="2331622" y="3739152"/>
              <a:ext cx="164429" cy="181621"/>
            </a:xfrm>
            <a:custGeom>
              <a:avLst/>
              <a:gdLst/>
              <a:ahLst/>
              <a:cxnLst/>
              <a:rect l="l" t="t" r="r" b="b"/>
              <a:pathLst>
                <a:path w="164429" h="181621" extrusionOk="0">
                  <a:moveTo>
                    <a:pt x="155175" y="75001"/>
                  </a:moveTo>
                  <a:cubicBezTo>
                    <a:pt x="155175" y="75001"/>
                    <a:pt x="195362" y="13755"/>
                    <a:pt x="108244" y="1277"/>
                  </a:cubicBezTo>
                  <a:cubicBezTo>
                    <a:pt x="45447" y="-7771"/>
                    <a:pt x="5166" y="32710"/>
                    <a:pt x="511" y="76620"/>
                  </a:cubicBezTo>
                  <a:cubicBezTo>
                    <a:pt x="-3954" y="118530"/>
                    <a:pt x="21792" y="162345"/>
                    <a:pt x="40412" y="179300"/>
                  </a:cubicBezTo>
                  <a:cubicBezTo>
                    <a:pt x="58682" y="183929"/>
                    <a:pt x="78014" y="181586"/>
                    <a:pt x="94659" y="172727"/>
                  </a:cubicBezTo>
                  <a:cubicBezTo>
                    <a:pt x="95657" y="161326"/>
                    <a:pt x="96038" y="149877"/>
                    <a:pt x="95799" y="138437"/>
                  </a:cubicBezTo>
                  <a:cubicBezTo>
                    <a:pt x="95799" y="138437"/>
                    <a:pt x="65208" y="73858"/>
                    <a:pt x="155175" y="750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17"/>
            <p:cNvSpPr/>
            <p:nvPr/>
          </p:nvSpPr>
          <p:spPr>
            <a:xfrm>
              <a:off x="2515394" y="4404988"/>
              <a:ext cx="145638" cy="201549"/>
            </a:xfrm>
            <a:custGeom>
              <a:avLst/>
              <a:gdLst/>
              <a:ahLst/>
              <a:cxnLst/>
              <a:rect l="l" t="t" r="r" b="b"/>
              <a:pathLst>
                <a:path w="145638" h="201549" extrusionOk="0">
                  <a:moveTo>
                    <a:pt x="145639" y="183928"/>
                  </a:moveTo>
                  <a:lnTo>
                    <a:pt x="145639" y="0"/>
                  </a:lnTo>
                  <a:lnTo>
                    <a:pt x="0" y="85249"/>
                  </a:lnTo>
                  <a:lnTo>
                    <a:pt x="56052" y="201549"/>
                  </a:lnTo>
                  <a:lnTo>
                    <a:pt x="145639" y="183928"/>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17"/>
            <p:cNvSpPr/>
            <p:nvPr/>
          </p:nvSpPr>
          <p:spPr>
            <a:xfrm>
              <a:off x="2565555" y="4383081"/>
              <a:ext cx="95477" cy="55816"/>
            </a:xfrm>
            <a:custGeom>
              <a:avLst/>
              <a:gdLst/>
              <a:ahLst/>
              <a:cxnLst/>
              <a:rect l="l" t="t" r="r" b="b"/>
              <a:pathLst>
                <a:path w="95477" h="55816" extrusionOk="0">
                  <a:moveTo>
                    <a:pt x="0" y="32480"/>
                  </a:moveTo>
                  <a:lnTo>
                    <a:pt x="55862" y="0"/>
                  </a:lnTo>
                  <a:lnTo>
                    <a:pt x="95478" y="22860"/>
                  </a:lnTo>
                  <a:lnTo>
                    <a:pt x="37526" y="55816"/>
                  </a:lnTo>
                  <a:lnTo>
                    <a:pt x="0" y="32480"/>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17"/>
            <p:cNvSpPr/>
            <p:nvPr/>
          </p:nvSpPr>
          <p:spPr>
            <a:xfrm>
              <a:off x="4383145" y="3435820"/>
              <a:ext cx="77712" cy="44958"/>
            </a:xfrm>
            <a:custGeom>
              <a:avLst/>
              <a:gdLst/>
              <a:ahLst/>
              <a:cxnLst/>
              <a:rect l="l" t="t" r="r" b="b"/>
              <a:pathLst>
                <a:path w="77712" h="44958" extrusionOk="0">
                  <a:moveTo>
                    <a:pt x="77712" y="22479"/>
                  </a:moveTo>
                  <a:cubicBezTo>
                    <a:pt x="77712" y="34894"/>
                    <a:pt x="60316" y="44958"/>
                    <a:pt x="38856" y="44958"/>
                  </a:cubicBezTo>
                  <a:cubicBezTo>
                    <a:pt x="17396" y="44958"/>
                    <a:pt x="0" y="34894"/>
                    <a:pt x="0" y="22479"/>
                  </a:cubicBezTo>
                  <a:cubicBezTo>
                    <a:pt x="0" y="10064"/>
                    <a:pt x="17397" y="0"/>
                    <a:pt x="38856" y="0"/>
                  </a:cubicBezTo>
                  <a:cubicBezTo>
                    <a:pt x="60316" y="0"/>
                    <a:pt x="77712" y="10064"/>
                    <a:pt x="77712" y="22479"/>
                  </a:cubicBez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17"/>
            <p:cNvSpPr/>
            <p:nvPr/>
          </p:nvSpPr>
          <p:spPr>
            <a:xfrm flipH="1">
              <a:off x="4682927"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17"/>
            <p:cNvSpPr/>
            <p:nvPr/>
          </p:nvSpPr>
          <p:spPr>
            <a:xfrm rot="10800000">
              <a:off x="6022844" y="4502970"/>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17"/>
            <p:cNvSpPr/>
            <p:nvPr/>
          </p:nvSpPr>
          <p:spPr>
            <a:xfrm flipH="1">
              <a:off x="6190049"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17"/>
            <p:cNvSpPr/>
            <p:nvPr/>
          </p:nvSpPr>
          <p:spPr>
            <a:xfrm flipH="1">
              <a:off x="6403900"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17"/>
            <p:cNvSpPr/>
            <p:nvPr/>
          </p:nvSpPr>
          <p:spPr>
            <a:xfrm flipH="1">
              <a:off x="6190049"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17"/>
            <p:cNvSpPr/>
            <p:nvPr/>
          </p:nvSpPr>
          <p:spPr>
            <a:xfrm>
              <a:off x="6351541" y="3874743"/>
              <a:ext cx="217302" cy="317702"/>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17"/>
            <p:cNvSpPr/>
            <p:nvPr/>
          </p:nvSpPr>
          <p:spPr>
            <a:xfrm>
              <a:off x="6368017" y="3871983"/>
              <a:ext cx="104086" cy="128266"/>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17"/>
            <p:cNvSpPr/>
            <p:nvPr/>
          </p:nvSpPr>
          <p:spPr>
            <a:xfrm>
              <a:off x="6388363" y="4011215"/>
              <a:ext cx="128390" cy="143694"/>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17"/>
            <p:cNvSpPr/>
            <p:nvPr/>
          </p:nvSpPr>
          <p:spPr>
            <a:xfrm>
              <a:off x="6169126" y="4068541"/>
              <a:ext cx="242294" cy="344916"/>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17"/>
            <p:cNvSpPr/>
            <p:nvPr/>
          </p:nvSpPr>
          <p:spPr>
            <a:xfrm>
              <a:off x="6350989" y="4058254"/>
              <a:ext cx="187162" cy="246878"/>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17"/>
            <p:cNvSpPr/>
            <p:nvPr/>
          </p:nvSpPr>
          <p:spPr>
            <a:xfrm>
              <a:off x="6384325" y="3881810"/>
              <a:ext cx="137686" cy="169616"/>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17"/>
            <p:cNvSpPr/>
            <p:nvPr/>
          </p:nvSpPr>
          <p:spPr>
            <a:xfrm>
              <a:off x="6389913" y="3881145"/>
              <a:ext cx="138230" cy="130098"/>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17"/>
            <p:cNvSpPr/>
            <p:nvPr/>
          </p:nvSpPr>
          <p:spPr>
            <a:xfrm>
              <a:off x="6223986" y="4735273"/>
              <a:ext cx="108702" cy="82916"/>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17"/>
            <p:cNvSpPr/>
            <p:nvPr/>
          </p:nvSpPr>
          <p:spPr>
            <a:xfrm>
              <a:off x="6224466" y="4761723"/>
              <a:ext cx="108209" cy="56495"/>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17"/>
            <p:cNvSpPr/>
            <p:nvPr/>
          </p:nvSpPr>
          <p:spPr>
            <a:xfrm>
              <a:off x="6169601" y="4699543"/>
              <a:ext cx="99502" cy="77082"/>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17"/>
            <p:cNvSpPr/>
            <p:nvPr/>
          </p:nvSpPr>
          <p:spPr>
            <a:xfrm>
              <a:off x="6170058" y="4724979"/>
              <a:ext cx="99108" cy="51736"/>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17"/>
            <p:cNvSpPr/>
            <p:nvPr/>
          </p:nvSpPr>
          <p:spPr>
            <a:xfrm>
              <a:off x="6206498" y="4301929"/>
              <a:ext cx="236938" cy="40866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17"/>
            <p:cNvSpPr/>
            <p:nvPr/>
          </p:nvSpPr>
          <p:spPr>
            <a:xfrm>
              <a:off x="6271102" y="4302737"/>
              <a:ext cx="235887" cy="442489"/>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17"/>
            <p:cNvSpPr/>
            <p:nvPr/>
          </p:nvSpPr>
          <p:spPr>
            <a:xfrm>
              <a:off x="6183254" y="4274877"/>
              <a:ext cx="352749" cy="324700"/>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17"/>
            <p:cNvSpPr/>
            <p:nvPr/>
          </p:nvSpPr>
          <p:spPr>
            <a:xfrm>
              <a:off x="6466820" y="4083042"/>
              <a:ext cx="122590" cy="42978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17"/>
            <p:cNvSpPr/>
            <p:nvPr/>
          </p:nvSpPr>
          <p:spPr>
            <a:xfrm>
              <a:off x="6490841" y="4077626"/>
              <a:ext cx="74124" cy="94270"/>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17"/>
            <p:cNvSpPr/>
            <p:nvPr/>
          </p:nvSpPr>
          <p:spPr>
            <a:xfrm>
              <a:off x="6345497" y="4058119"/>
              <a:ext cx="63405" cy="6657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31" name="Google Shape;731;p17"/>
            <p:cNvGrpSpPr/>
            <p:nvPr/>
          </p:nvGrpSpPr>
          <p:grpSpPr>
            <a:xfrm>
              <a:off x="6161836" y="4215479"/>
              <a:ext cx="350682" cy="265782"/>
              <a:chOff x="6621095" y="1452181"/>
              <a:chExt cx="330894" cy="250785"/>
            </a:xfrm>
          </p:grpSpPr>
          <p:sp>
            <p:nvSpPr>
              <p:cNvPr id="732" name="Google Shape;732;p1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1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1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1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1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188</TotalTime>
  <Words>1614</Words>
  <Application>Microsoft Office PowerPoint</Application>
  <PresentationFormat>Presentación en pantalla (16:9)</PresentationFormat>
  <Paragraphs>97</Paragraphs>
  <Slides>25</Slides>
  <Notes>16</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25</vt:i4>
      </vt:variant>
    </vt:vector>
  </HeadingPairs>
  <TitlesOfParts>
    <vt:vector size="33" baseType="lpstr">
      <vt:lpstr>Arial</vt:lpstr>
      <vt:lpstr>Barlow</vt:lpstr>
      <vt:lpstr>Barlow Light</vt:lpstr>
      <vt:lpstr>Barlow SemiBold</vt:lpstr>
      <vt:lpstr>Calibri</vt:lpstr>
      <vt:lpstr>Raleway</vt:lpstr>
      <vt:lpstr>Raleway Thin</vt:lpstr>
      <vt:lpstr>Gaoler template</vt:lpstr>
      <vt:lpstr>PREDICCIÓN</vt:lpstr>
      <vt:lpstr>Presentación de PowerPoint</vt:lpstr>
      <vt:lpstr>ANALISIS PREDICTIVO</vt:lpstr>
      <vt:lpstr>27% anual</vt:lpstr>
      <vt:lpstr>Presentación de PowerPoint</vt:lpstr>
      <vt:lpstr>ANALISIS PREDICTIVO</vt:lpstr>
      <vt:lpstr>Presentación de PowerPoint</vt:lpstr>
      <vt:lpstr>PROVEDORES DE DATOS</vt:lpstr>
      <vt:lpstr>ANALISIS PREDICTIVO</vt:lpstr>
      <vt:lpstr>Predicciones</vt:lpstr>
      <vt:lpstr>MODELO PREDICTIVO</vt:lpstr>
      <vt:lpstr>Técnicas aplicables al análisis predictivo</vt:lpstr>
      <vt:lpstr>Técnicas de regresión</vt:lpstr>
      <vt:lpstr>Técnicas de regresión</vt:lpstr>
      <vt:lpstr>Árboles de clasificación y regresión</vt:lpstr>
      <vt:lpstr>Presentación de PowerPoint</vt:lpstr>
      <vt:lpstr>Curvas de regresión adaptativa multivariable</vt:lpstr>
      <vt:lpstr>Presentación de PowerPoint</vt:lpstr>
      <vt:lpstr>Técnicas de aprendizaje computacional</vt:lpstr>
      <vt:lpstr>Redes neuronales </vt:lpstr>
      <vt:lpstr>Máquinas de vectores de soporte </vt:lpstr>
      <vt:lpstr>Naïve Bayes</vt:lpstr>
      <vt:lpstr>K-vecinos más cercanos</vt:lpstr>
      <vt:lpstr>Presentación de PowerPoint</vt:lpstr>
      <vt:lpstr>Principales aplicaciones del Análisis Predictivo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PREDICCIÓN</dc:title>
  <dc:creator>User3</dc:creator>
  <cp:lastModifiedBy>User3</cp:lastModifiedBy>
  <cp:revision>13</cp:revision>
  <dcterms:modified xsi:type="dcterms:W3CDTF">2020-09-17T18:02:40Z</dcterms:modified>
</cp:coreProperties>
</file>