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36"/>
  </p:notesMasterIdLst>
  <p:sldIdLst>
    <p:sldId id="256" r:id="rId2"/>
    <p:sldId id="260" r:id="rId3"/>
    <p:sldId id="262" r:id="rId4"/>
    <p:sldId id="271" r:id="rId5"/>
    <p:sldId id="263" r:id="rId6"/>
    <p:sldId id="264" r:id="rId7"/>
    <p:sldId id="287" r:id="rId8"/>
    <p:sldId id="257" r:id="rId9"/>
    <p:sldId id="259" r:id="rId10"/>
    <p:sldId id="288" r:id="rId11"/>
    <p:sldId id="273" r:id="rId12"/>
    <p:sldId id="302" r:id="rId13"/>
    <p:sldId id="289" r:id="rId14"/>
    <p:sldId id="304" r:id="rId15"/>
    <p:sldId id="305" r:id="rId16"/>
    <p:sldId id="291" r:id="rId17"/>
    <p:sldId id="306" r:id="rId18"/>
    <p:sldId id="292" r:id="rId19"/>
    <p:sldId id="296" r:id="rId20"/>
    <p:sldId id="295" r:id="rId21"/>
    <p:sldId id="307" r:id="rId22"/>
    <p:sldId id="297" r:id="rId23"/>
    <p:sldId id="308" r:id="rId24"/>
    <p:sldId id="309" r:id="rId25"/>
    <p:sldId id="310" r:id="rId26"/>
    <p:sldId id="311" r:id="rId27"/>
    <p:sldId id="312" r:id="rId28"/>
    <p:sldId id="298" r:id="rId29"/>
    <p:sldId id="299" r:id="rId30"/>
    <p:sldId id="300" r:id="rId31"/>
    <p:sldId id="313" r:id="rId32"/>
    <p:sldId id="301" r:id="rId33"/>
    <p:sldId id="303" r:id="rId34"/>
    <p:sldId id="278"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BF52E3-9928-49F3-8085-EA4766B2D496}">
  <a:tblStyle styleId="{30BF52E3-9928-49F3-8085-EA4766B2D49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6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Hoja1!$B$1</c:f>
              <c:strCache>
                <c:ptCount val="1"/>
                <c:pt idx="0">
                  <c:v>MESAS (Y)</c:v>
                </c:pt>
              </c:strCache>
            </c:strRef>
          </c:tx>
          <c:spPr>
            <a:ln w="19050" cap="rnd">
              <a:noFill/>
              <a:round/>
            </a:ln>
            <a:effectLst/>
          </c:spPr>
          <c:marker>
            <c:symbol val="circle"/>
            <c:size val="5"/>
            <c:spPr>
              <a:solidFill>
                <a:schemeClr val="accent1"/>
              </a:solidFill>
              <a:ln w="9525">
                <a:solidFill>
                  <a:schemeClr val="accent1"/>
                </a:solidFill>
              </a:ln>
              <a:effectLst/>
            </c:spPr>
          </c:marker>
          <c:xVal>
            <c:numRef>
              <c:f>Hoja1!$A$2:$A$11</c:f>
              <c:numCache>
                <c:formatCode>General</c:formatCode>
                <c:ptCount val="10"/>
                <c:pt idx="0">
                  <c:v>12</c:v>
                </c:pt>
                <c:pt idx="1">
                  <c:v>30</c:v>
                </c:pt>
                <c:pt idx="2">
                  <c:v>15</c:v>
                </c:pt>
                <c:pt idx="3">
                  <c:v>24</c:v>
                </c:pt>
                <c:pt idx="4">
                  <c:v>14</c:v>
                </c:pt>
                <c:pt idx="5">
                  <c:v>18</c:v>
                </c:pt>
                <c:pt idx="6">
                  <c:v>28</c:v>
                </c:pt>
                <c:pt idx="7">
                  <c:v>26</c:v>
                </c:pt>
                <c:pt idx="8">
                  <c:v>19</c:v>
                </c:pt>
                <c:pt idx="9">
                  <c:v>27</c:v>
                </c:pt>
              </c:numCache>
            </c:numRef>
          </c:xVal>
          <c:yVal>
            <c:numRef>
              <c:f>Hoja1!$B$2:$B$11</c:f>
              <c:numCache>
                <c:formatCode>General</c:formatCode>
                <c:ptCount val="10"/>
                <c:pt idx="0">
                  <c:v>20</c:v>
                </c:pt>
                <c:pt idx="1">
                  <c:v>60</c:v>
                </c:pt>
                <c:pt idx="2">
                  <c:v>27</c:v>
                </c:pt>
                <c:pt idx="3">
                  <c:v>50</c:v>
                </c:pt>
                <c:pt idx="4">
                  <c:v>21</c:v>
                </c:pt>
                <c:pt idx="5">
                  <c:v>30</c:v>
                </c:pt>
                <c:pt idx="6">
                  <c:v>61</c:v>
                </c:pt>
                <c:pt idx="7">
                  <c:v>54</c:v>
                </c:pt>
                <c:pt idx="8">
                  <c:v>32</c:v>
                </c:pt>
                <c:pt idx="9">
                  <c:v>57</c:v>
                </c:pt>
              </c:numCache>
            </c:numRef>
          </c:yVal>
          <c:smooth val="0"/>
          <c:extLst>
            <c:ext xmlns:c16="http://schemas.microsoft.com/office/drawing/2014/chart" uri="{C3380CC4-5D6E-409C-BE32-E72D297353CC}">
              <c16:uniqueId val="{00000000-586E-40C5-9F6D-F5638DEF0C84}"/>
            </c:ext>
          </c:extLst>
        </c:ser>
        <c:dLbls>
          <c:showLegendKey val="0"/>
          <c:showVal val="0"/>
          <c:showCatName val="0"/>
          <c:showSerName val="0"/>
          <c:showPercent val="0"/>
          <c:showBubbleSize val="0"/>
        </c:dLbls>
        <c:axId val="520380584"/>
        <c:axId val="520380912"/>
      </c:scatterChart>
      <c:valAx>
        <c:axId val="5203805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TRABAJADORES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380912"/>
        <c:crosses val="autoZero"/>
        <c:crossBetween val="midCat"/>
      </c:valAx>
      <c:valAx>
        <c:axId val="5203809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MESAS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3805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860525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5511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2750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0"/>
        <p:cNvGrpSpPr/>
        <p:nvPr/>
      </p:nvGrpSpPr>
      <p:grpSpPr>
        <a:xfrm>
          <a:off x="0" y="0"/>
          <a:ext cx="0" cy="0"/>
          <a:chOff x="0" y="0"/>
          <a:chExt cx="0" cy="0"/>
        </a:xfrm>
      </p:grpSpPr>
      <p:sp>
        <p:nvSpPr>
          <p:cNvPr id="1731" name="Google Shape;173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2" name="Google Shape;173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8479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9838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0799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1515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1541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3345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7985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531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0031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7895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7976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3687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621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PREDICCIÓN</a:t>
            </a:r>
            <a:endParaRPr dirty="0"/>
          </a:p>
        </p:txBody>
      </p:sp>
      <p:sp>
        <p:nvSpPr>
          <p:cNvPr id="2" name="CuadroTexto 1"/>
          <p:cNvSpPr txBox="1"/>
          <p:nvPr/>
        </p:nvSpPr>
        <p:spPr>
          <a:xfrm>
            <a:off x="1113407" y="3007065"/>
            <a:ext cx="3751881" cy="523220"/>
          </a:xfrm>
          <a:prstGeom prst="rect">
            <a:avLst/>
          </a:prstGeom>
          <a:noFill/>
        </p:spPr>
        <p:txBody>
          <a:bodyPr wrap="square" rtlCol="0">
            <a:spAutoFit/>
          </a:bodyPr>
          <a:lstStyle/>
          <a:p>
            <a:r>
              <a:rPr lang="es-MX" dirty="0">
                <a:solidFill>
                  <a:schemeClr val="bg1">
                    <a:lumMod val="50000"/>
                  </a:schemeClr>
                </a:solidFill>
              </a:rPr>
              <a:t>OMAR ALEJANDRO DELGADO LOZANO</a:t>
            </a:r>
          </a:p>
          <a:p>
            <a:r>
              <a:rPr lang="es-MX" dirty="0">
                <a:solidFill>
                  <a:schemeClr val="bg1">
                    <a:lumMod val="50000"/>
                  </a:schemeClr>
                </a:solidFill>
              </a:rPr>
              <a:t>JOSE PEDRO TREVIÑO HERNANDEZ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87219" y="652059"/>
            <a:ext cx="6600308" cy="73848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MX" dirty="0"/>
              <a:t>MODELO PREDICTIVO</a:t>
            </a:r>
            <a:endParaRPr dirty="0"/>
          </a:p>
        </p:txBody>
      </p:sp>
      <p:sp>
        <p:nvSpPr>
          <p:cNvPr id="345" name="Google Shape;345;p13"/>
          <p:cNvSpPr txBox="1">
            <a:spLocks noGrp="1"/>
          </p:cNvSpPr>
          <p:nvPr>
            <p:ph type="body" idx="1"/>
          </p:nvPr>
        </p:nvSpPr>
        <p:spPr>
          <a:xfrm>
            <a:off x="417269" y="1290899"/>
            <a:ext cx="8231756" cy="2966775"/>
          </a:xfrm>
          <a:prstGeom prst="rect">
            <a:avLst/>
          </a:prstGeom>
        </p:spPr>
        <p:txBody>
          <a:bodyPr spcFirstLastPara="1" wrap="square" lIns="0" tIns="0" rIns="0" bIns="0" anchor="t" anchorCtr="0">
            <a:noAutofit/>
          </a:bodyPr>
          <a:lstStyle/>
          <a:p>
            <a:pPr marL="0" lvl="0" indent="0" algn="just">
              <a:buClr>
                <a:schemeClr val="dk1"/>
              </a:buClr>
              <a:buSzPts val="1100"/>
              <a:buNone/>
            </a:pPr>
            <a:r>
              <a:rPr lang="es-MX" dirty="0"/>
              <a:t>Este modelo predictivo se podrá utilizar para predecir qué probabilidades hay de que una persona –en función de los datos que se disponga de la misma– reaccione de una manera determinada (si comprará un producto, si cambiará de voto, si contratará un servicio…). Una vez introducidos los datos de la persona y se aplique el modelo predictivo se obtendrá una calificación que indicará la probabilidad de que se produzca la situación estudiada por el modelo. </a:t>
            </a:r>
            <a:endParaRPr sz="2800"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Imagen 2"/>
          <p:cNvPicPr>
            <a:picLocks noChangeAspect="1"/>
          </p:cNvPicPr>
          <p:nvPr/>
        </p:nvPicPr>
        <p:blipFill rotWithShape="1">
          <a:blip r:embed="rId3"/>
          <a:srcRect l="10417" t="22580" r="8437" b="24802"/>
          <a:stretch/>
        </p:blipFill>
        <p:spPr>
          <a:xfrm>
            <a:off x="1794710" y="3297623"/>
            <a:ext cx="4958516" cy="1807727"/>
          </a:xfrm>
          <a:prstGeom prst="rect">
            <a:avLst/>
          </a:prstGeom>
        </p:spPr>
      </p:pic>
    </p:spTree>
    <p:extLst>
      <p:ext uri="{BB962C8B-B14F-4D97-AF65-F5344CB8AC3E}">
        <p14:creationId xmlns:p14="http://schemas.microsoft.com/office/powerpoint/2010/main" val="3863503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3"/>
        <p:cNvGrpSpPr/>
        <p:nvPr/>
      </p:nvGrpSpPr>
      <p:grpSpPr>
        <a:xfrm>
          <a:off x="0" y="0"/>
          <a:ext cx="0" cy="0"/>
          <a:chOff x="0" y="0"/>
          <a:chExt cx="0" cy="0"/>
        </a:xfrm>
      </p:grpSpPr>
      <p:sp>
        <p:nvSpPr>
          <p:cNvPr id="1734" name="Google Shape;1734;p29"/>
          <p:cNvSpPr txBox="1">
            <a:spLocks noGrp="1"/>
          </p:cNvSpPr>
          <p:nvPr>
            <p:ph type="title"/>
          </p:nvPr>
        </p:nvSpPr>
        <p:spPr>
          <a:xfrm>
            <a:off x="457200" y="186500"/>
            <a:ext cx="8362950" cy="1082700"/>
          </a:xfrm>
          <a:prstGeom prst="rect">
            <a:avLst/>
          </a:prstGeom>
        </p:spPr>
        <p:txBody>
          <a:bodyPr spcFirstLastPara="1" wrap="square" lIns="0" tIns="0" rIns="0" bIns="0" anchor="t" anchorCtr="0">
            <a:noAutofit/>
          </a:bodyPr>
          <a:lstStyle/>
          <a:p>
            <a:pPr lvl="0"/>
            <a:r>
              <a:rPr lang="es-MX" sz="4000" dirty="0"/>
              <a:t>Técnicas aplicables al análisis predictivo</a:t>
            </a:r>
            <a:endParaRPr sz="4000" dirty="0"/>
          </a:p>
        </p:txBody>
      </p:sp>
      <p:sp>
        <p:nvSpPr>
          <p:cNvPr id="1735" name="Google Shape;1735;p29"/>
          <p:cNvSpPr txBox="1">
            <a:spLocks noGrp="1"/>
          </p:cNvSpPr>
          <p:nvPr>
            <p:ph type="body" idx="1"/>
          </p:nvPr>
        </p:nvSpPr>
        <p:spPr>
          <a:xfrm>
            <a:off x="457200" y="1319075"/>
            <a:ext cx="6696076" cy="3267800"/>
          </a:xfrm>
          <a:prstGeom prst="rect">
            <a:avLst/>
          </a:prstGeom>
        </p:spPr>
        <p:txBody>
          <a:bodyPr spcFirstLastPara="1" wrap="square" lIns="0" tIns="0" rIns="0" bIns="0" anchor="t" anchorCtr="0">
            <a:noAutofit/>
          </a:bodyPr>
          <a:lstStyle/>
          <a:p>
            <a:pPr marL="0" indent="0">
              <a:buNone/>
            </a:pPr>
            <a:r>
              <a:rPr lang="es-MX" b="1" dirty="0"/>
              <a:t>Técnicas de regresión</a:t>
            </a:r>
          </a:p>
          <a:p>
            <a:pPr marL="285750" indent="-285750"/>
            <a:r>
              <a:rPr lang="es-MX" sz="1400" dirty="0"/>
              <a:t>regresión lineal</a:t>
            </a:r>
          </a:p>
          <a:p>
            <a:pPr marL="285750" indent="-285750"/>
            <a:r>
              <a:rPr lang="es-MX" sz="1400" dirty="0"/>
              <a:t>Árboles de clasificación y regresión</a:t>
            </a:r>
          </a:p>
          <a:p>
            <a:pPr marL="0" indent="0">
              <a:buNone/>
            </a:pPr>
            <a:r>
              <a:rPr lang="es-MX" b="1" dirty="0"/>
              <a:t>Técnicas de aprendizaje computacional</a:t>
            </a:r>
          </a:p>
          <a:p>
            <a:pPr marL="285750" indent="-285750"/>
            <a:r>
              <a:rPr lang="es-MX" dirty="0"/>
              <a:t>Redes neuronales</a:t>
            </a:r>
          </a:p>
          <a:p>
            <a:pPr marL="285750" indent="-285750"/>
            <a:r>
              <a:rPr lang="es-MX" dirty="0"/>
              <a:t>Máquinas de vectores de soporte</a:t>
            </a:r>
          </a:p>
          <a:p>
            <a:pPr marL="285750" indent="-285750"/>
            <a:r>
              <a:rPr lang="es-MX" dirty="0" err="1"/>
              <a:t>Naïve</a:t>
            </a:r>
            <a:r>
              <a:rPr lang="es-MX" dirty="0"/>
              <a:t> </a:t>
            </a:r>
            <a:r>
              <a:rPr lang="es-MX" dirty="0" err="1"/>
              <a:t>Bayes</a:t>
            </a:r>
            <a:endParaRPr lang="es-MX" dirty="0"/>
          </a:p>
          <a:p>
            <a:pPr marL="285750" indent="-285750"/>
            <a:r>
              <a:rPr lang="es-MX" dirty="0"/>
              <a:t>K-vecinos más cercanos</a:t>
            </a:r>
            <a:endParaRPr lang="es-MX" b="1" dirty="0"/>
          </a:p>
          <a:p>
            <a:pPr marL="0" indent="0">
              <a:buNone/>
            </a:pPr>
            <a:endParaRPr sz="1200" dirty="0"/>
          </a:p>
        </p:txBody>
      </p:sp>
      <p:sp>
        <p:nvSpPr>
          <p:cNvPr id="1738" name="Google Shape;1738;p2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5" name="Google Shape;4989;p40">
            <a:extLst>
              <a:ext uri="{FF2B5EF4-FFF2-40B4-BE49-F238E27FC236}">
                <a16:creationId xmlns:a16="http://schemas.microsoft.com/office/drawing/2014/main" id="{F88AFCA7-668A-4660-9FCF-64A02F8EA51E}"/>
              </a:ext>
            </a:extLst>
          </p:cNvPr>
          <p:cNvGrpSpPr/>
          <p:nvPr/>
        </p:nvGrpSpPr>
        <p:grpSpPr>
          <a:xfrm>
            <a:off x="5143564" y="1235045"/>
            <a:ext cx="3374270" cy="3134523"/>
            <a:chOff x="557511" y="3214925"/>
            <a:chExt cx="719836" cy="720150"/>
          </a:xfrm>
        </p:grpSpPr>
        <p:sp>
          <p:nvSpPr>
            <p:cNvPr id="6" name="Google Shape;4990;p40">
              <a:extLst>
                <a:ext uri="{FF2B5EF4-FFF2-40B4-BE49-F238E27FC236}">
                  <a16:creationId xmlns:a16="http://schemas.microsoft.com/office/drawing/2014/main" id="{F7161800-5152-4EF1-80C7-0EE7D81EBDDD}"/>
                </a:ext>
              </a:extLst>
            </p:cNvPr>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 name="Google Shape;4991;p40">
              <a:extLst>
                <a:ext uri="{FF2B5EF4-FFF2-40B4-BE49-F238E27FC236}">
                  <a16:creationId xmlns:a16="http://schemas.microsoft.com/office/drawing/2014/main" id="{8859A87E-BE80-44B2-985F-4538F6F745A5}"/>
                </a:ext>
              </a:extLst>
            </p:cNvPr>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4992;p40">
              <a:extLst>
                <a:ext uri="{FF2B5EF4-FFF2-40B4-BE49-F238E27FC236}">
                  <a16:creationId xmlns:a16="http://schemas.microsoft.com/office/drawing/2014/main" id="{5950D409-10AD-44AB-8D62-88CF2AF93419}"/>
                </a:ext>
              </a:extLst>
            </p:cNvPr>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4993;p40">
              <a:extLst>
                <a:ext uri="{FF2B5EF4-FFF2-40B4-BE49-F238E27FC236}">
                  <a16:creationId xmlns:a16="http://schemas.microsoft.com/office/drawing/2014/main" id="{8964B991-F9AF-41C2-ADF4-DB8D04DA3013}"/>
                </a:ext>
              </a:extLst>
            </p:cNvPr>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95300" y="2640804"/>
            <a:ext cx="4676700" cy="1159800"/>
          </a:xfrm>
          <a:prstGeom prst="rect">
            <a:avLst/>
          </a:prstGeom>
        </p:spPr>
        <p:txBody>
          <a:bodyPr spcFirstLastPara="1" wrap="square" lIns="0" tIns="0" rIns="0" bIns="0" anchor="b" anchorCtr="0">
            <a:noAutofit/>
          </a:bodyPr>
          <a:lstStyle/>
          <a:p>
            <a:r>
              <a:rPr lang="es-MX" b="1" dirty="0"/>
              <a:t>Técnicas de regresión</a:t>
            </a:r>
            <a:br>
              <a:rPr lang="es-MX" b="1" dirty="0"/>
            </a:b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133741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539144" y="605599"/>
            <a:ext cx="6467644" cy="1082700"/>
          </a:xfrm>
          <a:prstGeom prst="rect">
            <a:avLst/>
          </a:prstGeom>
        </p:spPr>
        <p:txBody>
          <a:bodyPr spcFirstLastPara="1" wrap="square" lIns="0" tIns="0" rIns="0" bIns="0" anchor="t" anchorCtr="0">
            <a:noAutofit/>
          </a:bodyPr>
          <a:lstStyle/>
          <a:p>
            <a:r>
              <a:rPr lang="es-MX" b="1" dirty="0"/>
              <a:t>Regresión lineal</a:t>
            </a:r>
            <a:br>
              <a:rPr lang="es-MX" b="1" dirty="0"/>
            </a:br>
            <a:endParaRPr lang="es-MX" b="1" dirty="0"/>
          </a:p>
        </p:txBody>
      </p:sp>
      <p:sp>
        <p:nvSpPr>
          <p:cNvPr id="345" name="Google Shape;345;p13"/>
          <p:cNvSpPr txBox="1">
            <a:spLocks noGrp="1"/>
          </p:cNvSpPr>
          <p:nvPr>
            <p:ph type="body" idx="1"/>
          </p:nvPr>
        </p:nvSpPr>
        <p:spPr>
          <a:xfrm>
            <a:off x="539144" y="1950220"/>
            <a:ext cx="8175809" cy="2966775"/>
          </a:xfrm>
          <a:prstGeom prst="rect">
            <a:avLst/>
          </a:prstGeom>
        </p:spPr>
        <p:txBody>
          <a:bodyPr spcFirstLastPara="1" wrap="square" lIns="0" tIns="0" rIns="0" bIns="0" anchor="t" anchorCtr="0">
            <a:noAutofit/>
          </a:bodyPr>
          <a:lstStyle/>
          <a:p>
            <a:pPr marL="0" lvl="0" indent="0" algn="just">
              <a:buClr>
                <a:schemeClr val="dk1"/>
              </a:buClr>
              <a:buSzPts val="1100"/>
              <a:buNone/>
            </a:pPr>
            <a:r>
              <a:rPr lang="es-MX" sz="1600" dirty="0"/>
              <a:t>El modelo de regresión lineal analiza la relación existente entre la variable dependiente o de respuesta y un conjunto de variables independientes o predictoras. Esta relación se expresa como una ecuación que predice la variable de respuesta como una función lineal de los parámetros. Estos parámetros se ajustan para que la medida de ajuste sea óptima</a:t>
            </a:r>
            <a:endParaRPr sz="2400"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135" name="Google Shape;4597;p39">
            <a:extLst>
              <a:ext uri="{FF2B5EF4-FFF2-40B4-BE49-F238E27FC236}">
                <a16:creationId xmlns:a16="http://schemas.microsoft.com/office/drawing/2014/main" id="{CF824AF5-A810-4EAB-81CE-F4BC99EED20B}"/>
              </a:ext>
            </a:extLst>
          </p:cNvPr>
          <p:cNvGrpSpPr/>
          <p:nvPr/>
        </p:nvGrpSpPr>
        <p:grpSpPr>
          <a:xfrm>
            <a:off x="6735863" y="490810"/>
            <a:ext cx="1662701" cy="1271055"/>
            <a:chOff x="4610450" y="3703750"/>
            <a:chExt cx="453050" cy="332175"/>
          </a:xfrm>
        </p:grpSpPr>
        <p:sp>
          <p:nvSpPr>
            <p:cNvPr id="136" name="Google Shape;4598;p39">
              <a:extLst>
                <a:ext uri="{FF2B5EF4-FFF2-40B4-BE49-F238E27FC236}">
                  <a16:creationId xmlns:a16="http://schemas.microsoft.com/office/drawing/2014/main" id="{84FF2AD9-3040-4EF0-B998-EEEC2F7DFB17}"/>
                </a:ext>
              </a:extLst>
            </p:cNvPr>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7" name="Google Shape;4599;p39">
              <a:extLst>
                <a:ext uri="{FF2B5EF4-FFF2-40B4-BE49-F238E27FC236}">
                  <a16:creationId xmlns:a16="http://schemas.microsoft.com/office/drawing/2014/main" id="{35012658-5109-4923-ABAB-A92E11808D5C}"/>
                </a:ext>
              </a:extLst>
            </p:cNvPr>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1487216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4D4B38E1-2604-4A77-8F1B-CE7D5DDA69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graphicFrame>
        <p:nvGraphicFramePr>
          <p:cNvPr id="7" name="Tabla 6">
            <a:extLst>
              <a:ext uri="{FF2B5EF4-FFF2-40B4-BE49-F238E27FC236}">
                <a16:creationId xmlns:a16="http://schemas.microsoft.com/office/drawing/2014/main" id="{A8702892-70E7-48EB-B9D7-962A08B2A553}"/>
              </a:ext>
            </a:extLst>
          </p:cNvPr>
          <p:cNvGraphicFramePr>
            <a:graphicFrameLocks noGrp="1"/>
          </p:cNvGraphicFramePr>
          <p:nvPr>
            <p:extLst>
              <p:ext uri="{D42A27DB-BD31-4B8C-83A1-F6EECF244321}">
                <p14:modId xmlns:p14="http://schemas.microsoft.com/office/powerpoint/2010/main" val="1812779255"/>
              </p:ext>
            </p:extLst>
          </p:nvPr>
        </p:nvGraphicFramePr>
        <p:xfrm>
          <a:off x="350798" y="555882"/>
          <a:ext cx="5640393" cy="977313"/>
        </p:xfrm>
        <a:graphic>
          <a:graphicData uri="http://schemas.openxmlformats.org/drawingml/2006/table">
            <a:tbl>
              <a:tblPr firstRow="1" firstCol="1" bandRow="1">
                <a:tableStyleId>{30BF52E3-9928-49F3-8085-EA4766B2D496}</a:tableStyleId>
              </a:tblPr>
              <a:tblGrid>
                <a:gridCol w="512763">
                  <a:extLst>
                    <a:ext uri="{9D8B030D-6E8A-4147-A177-3AD203B41FA5}">
                      <a16:colId xmlns:a16="http://schemas.microsoft.com/office/drawing/2014/main" val="2154108757"/>
                    </a:ext>
                  </a:extLst>
                </a:gridCol>
                <a:gridCol w="512763">
                  <a:extLst>
                    <a:ext uri="{9D8B030D-6E8A-4147-A177-3AD203B41FA5}">
                      <a16:colId xmlns:a16="http://schemas.microsoft.com/office/drawing/2014/main" val="220967770"/>
                    </a:ext>
                  </a:extLst>
                </a:gridCol>
                <a:gridCol w="512763">
                  <a:extLst>
                    <a:ext uri="{9D8B030D-6E8A-4147-A177-3AD203B41FA5}">
                      <a16:colId xmlns:a16="http://schemas.microsoft.com/office/drawing/2014/main" val="736510585"/>
                    </a:ext>
                  </a:extLst>
                </a:gridCol>
                <a:gridCol w="512763">
                  <a:extLst>
                    <a:ext uri="{9D8B030D-6E8A-4147-A177-3AD203B41FA5}">
                      <a16:colId xmlns:a16="http://schemas.microsoft.com/office/drawing/2014/main" val="84631055"/>
                    </a:ext>
                  </a:extLst>
                </a:gridCol>
                <a:gridCol w="512763">
                  <a:extLst>
                    <a:ext uri="{9D8B030D-6E8A-4147-A177-3AD203B41FA5}">
                      <a16:colId xmlns:a16="http://schemas.microsoft.com/office/drawing/2014/main" val="1260653416"/>
                    </a:ext>
                  </a:extLst>
                </a:gridCol>
                <a:gridCol w="512763">
                  <a:extLst>
                    <a:ext uri="{9D8B030D-6E8A-4147-A177-3AD203B41FA5}">
                      <a16:colId xmlns:a16="http://schemas.microsoft.com/office/drawing/2014/main" val="3900053035"/>
                    </a:ext>
                  </a:extLst>
                </a:gridCol>
                <a:gridCol w="512763">
                  <a:extLst>
                    <a:ext uri="{9D8B030D-6E8A-4147-A177-3AD203B41FA5}">
                      <a16:colId xmlns:a16="http://schemas.microsoft.com/office/drawing/2014/main" val="3655704017"/>
                    </a:ext>
                  </a:extLst>
                </a:gridCol>
                <a:gridCol w="512763">
                  <a:extLst>
                    <a:ext uri="{9D8B030D-6E8A-4147-A177-3AD203B41FA5}">
                      <a16:colId xmlns:a16="http://schemas.microsoft.com/office/drawing/2014/main" val="3653459926"/>
                    </a:ext>
                  </a:extLst>
                </a:gridCol>
                <a:gridCol w="512763">
                  <a:extLst>
                    <a:ext uri="{9D8B030D-6E8A-4147-A177-3AD203B41FA5}">
                      <a16:colId xmlns:a16="http://schemas.microsoft.com/office/drawing/2014/main" val="3593559877"/>
                    </a:ext>
                  </a:extLst>
                </a:gridCol>
                <a:gridCol w="512763">
                  <a:extLst>
                    <a:ext uri="{9D8B030D-6E8A-4147-A177-3AD203B41FA5}">
                      <a16:colId xmlns:a16="http://schemas.microsoft.com/office/drawing/2014/main" val="2699314089"/>
                    </a:ext>
                  </a:extLst>
                </a:gridCol>
                <a:gridCol w="512763">
                  <a:extLst>
                    <a:ext uri="{9D8B030D-6E8A-4147-A177-3AD203B41FA5}">
                      <a16:colId xmlns:a16="http://schemas.microsoft.com/office/drawing/2014/main" val="1520542480"/>
                    </a:ext>
                  </a:extLst>
                </a:gridCol>
              </a:tblGrid>
              <a:tr h="503714">
                <a:tc>
                  <a:txBody>
                    <a:bodyPr/>
                    <a:lstStyle/>
                    <a:p>
                      <a:pPr marL="0" marR="0">
                        <a:lnSpc>
                          <a:spcPct val="107000"/>
                        </a:lnSpc>
                        <a:spcBef>
                          <a:spcPts val="0"/>
                        </a:spcBef>
                        <a:spcAft>
                          <a:spcPts val="0"/>
                        </a:spcAft>
                      </a:pPr>
                      <a:r>
                        <a:rPr lang="en-US" sz="1000">
                          <a:effectLst/>
                        </a:rPr>
                        <a:t>TRABAJADORES(X)</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51" marR="65151" marT="0" marB="0"/>
                </a:tc>
                <a:tc>
                  <a:txBody>
                    <a:bodyPr/>
                    <a:lstStyle/>
                    <a:p>
                      <a:pPr marL="0" marR="0">
                        <a:lnSpc>
                          <a:spcPct val="107000"/>
                        </a:lnSpc>
                        <a:spcBef>
                          <a:spcPts val="0"/>
                        </a:spcBef>
                        <a:spcAft>
                          <a:spcPts val="0"/>
                        </a:spcAft>
                      </a:pPr>
                      <a:r>
                        <a:rPr lang="en-US" sz="1000">
                          <a:effectLst/>
                        </a:rPr>
                        <a:t>12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51" marR="65151" marT="0" marB="0"/>
                </a:tc>
                <a:tc>
                  <a:txBody>
                    <a:bodyPr/>
                    <a:lstStyle/>
                    <a:p>
                      <a:pPr marL="0" marR="0">
                        <a:lnSpc>
                          <a:spcPct val="107000"/>
                        </a:lnSpc>
                        <a:spcBef>
                          <a:spcPts val="0"/>
                        </a:spcBef>
                        <a:spcAft>
                          <a:spcPts val="0"/>
                        </a:spcAft>
                      </a:pPr>
                      <a:r>
                        <a:rPr lang="en-US" sz="1000">
                          <a:effectLst/>
                        </a:rPr>
                        <a:t>30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51" marR="65151" marT="0" marB="0"/>
                </a:tc>
                <a:tc>
                  <a:txBody>
                    <a:bodyPr/>
                    <a:lstStyle/>
                    <a:p>
                      <a:pPr marL="0" marR="0">
                        <a:lnSpc>
                          <a:spcPct val="107000"/>
                        </a:lnSpc>
                        <a:spcBef>
                          <a:spcPts val="0"/>
                        </a:spcBef>
                        <a:spcAft>
                          <a:spcPts val="0"/>
                        </a:spcAft>
                      </a:pPr>
                      <a:r>
                        <a:rPr lang="en-US" sz="1000">
                          <a:effectLst/>
                        </a:rPr>
                        <a:t>15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51" marR="65151" marT="0" marB="0"/>
                </a:tc>
                <a:tc>
                  <a:txBody>
                    <a:bodyPr/>
                    <a:lstStyle/>
                    <a:p>
                      <a:pPr marL="0" marR="0">
                        <a:lnSpc>
                          <a:spcPct val="107000"/>
                        </a:lnSpc>
                        <a:spcBef>
                          <a:spcPts val="0"/>
                        </a:spcBef>
                        <a:spcAft>
                          <a:spcPts val="0"/>
                        </a:spcAft>
                      </a:pPr>
                      <a:r>
                        <a:rPr lang="en-US" sz="1000">
                          <a:effectLst/>
                        </a:rPr>
                        <a:t>24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51" marR="65151" marT="0" marB="0"/>
                </a:tc>
                <a:tc>
                  <a:txBody>
                    <a:bodyPr/>
                    <a:lstStyle/>
                    <a:p>
                      <a:pPr marL="0" marR="0">
                        <a:lnSpc>
                          <a:spcPct val="107000"/>
                        </a:lnSpc>
                        <a:spcBef>
                          <a:spcPts val="0"/>
                        </a:spcBef>
                        <a:spcAft>
                          <a:spcPts val="0"/>
                        </a:spcAft>
                      </a:pPr>
                      <a:r>
                        <a:rPr lang="en-US" sz="1000">
                          <a:effectLst/>
                        </a:rPr>
                        <a:t>14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51" marR="65151" marT="0" marB="0"/>
                </a:tc>
                <a:tc>
                  <a:txBody>
                    <a:bodyPr/>
                    <a:lstStyle/>
                    <a:p>
                      <a:pPr marL="0" marR="0">
                        <a:lnSpc>
                          <a:spcPct val="107000"/>
                        </a:lnSpc>
                        <a:spcBef>
                          <a:spcPts val="0"/>
                        </a:spcBef>
                        <a:spcAft>
                          <a:spcPts val="0"/>
                        </a:spcAft>
                      </a:pPr>
                      <a:r>
                        <a:rPr lang="en-US" sz="1000">
                          <a:effectLst/>
                        </a:rPr>
                        <a:t>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51" marR="65151" marT="0" marB="0"/>
                </a:tc>
                <a:tc>
                  <a:txBody>
                    <a:bodyPr/>
                    <a:lstStyle/>
                    <a:p>
                      <a:pPr marL="0" marR="0">
                        <a:lnSpc>
                          <a:spcPct val="107000"/>
                        </a:lnSpc>
                        <a:spcBef>
                          <a:spcPts val="0"/>
                        </a:spcBef>
                        <a:spcAft>
                          <a:spcPts val="0"/>
                        </a:spcAft>
                      </a:pPr>
                      <a:r>
                        <a:rPr lang="en-US" sz="1000">
                          <a:effectLst/>
                        </a:rPr>
                        <a:t>28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51" marR="65151" marT="0" marB="0"/>
                </a:tc>
                <a:tc>
                  <a:txBody>
                    <a:bodyPr/>
                    <a:lstStyle/>
                    <a:p>
                      <a:pPr marL="0" marR="0">
                        <a:lnSpc>
                          <a:spcPct val="107000"/>
                        </a:lnSpc>
                        <a:spcBef>
                          <a:spcPts val="0"/>
                        </a:spcBef>
                        <a:spcAft>
                          <a:spcPts val="0"/>
                        </a:spcAft>
                      </a:pPr>
                      <a:r>
                        <a:rPr lang="en-US" sz="1000">
                          <a:effectLst/>
                        </a:rPr>
                        <a:t>26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51" marR="65151" marT="0" marB="0"/>
                </a:tc>
                <a:tc>
                  <a:txBody>
                    <a:bodyPr/>
                    <a:lstStyle/>
                    <a:p>
                      <a:pPr marL="0" marR="0">
                        <a:lnSpc>
                          <a:spcPct val="107000"/>
                        </a:lnSpc>
                        <a:spcBef>
                          <a:spcPts val="0"/>
                        </a:spcBef>
                        <a:spcAft>
                          <a:spcPts val="0"/>
                        </a:spcAft>
                      </a:pPr>
                      <a:r>
                        <a:rPr lang="en-US" sz="1000">
                          <a:effectLst/>
                        </a:rPr>
                        <a:t>19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51" marR="65151" marT="0" marB="0"/>
                </a:tc>
                <a:tc>
                  <a:txBody>
                    <a:bodyPr/>
                    <a:lstStyle/>
                    <a:p>
                      <a:pPr marL="0" marR="0">
                        <a:lnSpc>
                          <a:spcPct val="107000"/>
                        </a:lnSpc>
                        <a:spcBef>
                          <a:spcPts val="0"/>
                        </a:spcBef>
                        <a:spcAft>
                          <a:spcPts val="0"/>
                        </a:spcAft>
                      </a:pPr>
                      <a:r>
                        <a:rPr lang="en-US" sz="1000">
                          <a:effectLst/>
                        </a:rPr>
                        <a:t>27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51" marR="65151" marT="0" marB="0"/>
                </a:tc>
                <a:extLst>
                  <a:ext uri="{0D108BD9-81ED-4DB2-BD59-A6C34878D82A}">
                    <a16:rowId xmlns:a16="http://schemas.microsoft.com/office/drawing/2014/main" val="3932655314"/>
                  </a:ext>
                </a:extLst>
              </a:tr>
              <a:tr h="333296">
                <a:tc>
                  <a:txBody>
                    <a:bodyPr/>
                    <a:lstStyle/>
                    <a:p>
                      <a:pPr marL="0" marR="0">
                        <a:lnSpc>
                          <a:spcPct val="107000"/>
                        </a:lnSpc>
                        <a:spcBef>
                          <a:spcPts val="0"/>
                        </a:spcBef>
                        <a:spcAft>
                          <a:spcPts val="0"/>
                        </a:spcAft>
                      </a:pPr>
                      <a:r>
                        <a:rPr lang="en-US" sz="1000">
                          <a:effectLst/>
                        </a:rPr>
                        <a:t>MESAS(Y)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51" marR="65151" marT="0" marB="0"/>
                </a:tc>
                <a:tc>
                  <a:txBody>
                    <a:bodyPr/>
                    <a:lstStyle/>
                    <a:p>
                      <a:pPr marL="0" marR="0">
                        <a:lnSpc>
                          <a:spcPct val="107000"/>
                        </a:lnSpc>
                        <a:spcBef>
                          <a:spcPts val="0"/>
                        </a:spcBef>
                        <a:spcAft>
                          <a:spcPts val="0"/>
                        </a:spcAft>
                      </a:pPr>
                      <a:r>
                        <a:rPr lang="en-US" sz="1000">
                          <a:effectLst/>
                        </a:rPr>
                        <a:t>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51" marR="65151" marT="0" marB="0"/>
                </a:tc>
                <a:tc>
                  <a:txBody>
                    <a:bodyPr/>
                    <a:lstStyle/>
                    <a:p>
                      <a:pPr marL="0" marR="0">
                        <a:lnSpc>
                          <a:spcPct val="107000"/>
                        </a:lnSpc>
                        <a:spcBef>
                          <a:spcPts val="0"/>
                        </a:spcBef>
                        <a:spcAft>
                          <a:spcPts val="0"/>
                        </a:spcAft>
                      </a:pPr>
                      <a:r>
                        <a:rPr lang="en-US" sz="1000">
                          <a:effectLst/>
                        </a:rPr>
                        <a:t>60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51" marR="65151" marT="0" marB="0"/>
                </a:tc>
                <a:tc>
                  <a:txBody>
                    <a:bodyPr/>
                    <a:lstStyle/>
                    <a:p>
                      <a:pPr marL="0" marR="0">
                        <a:lnSpc>
                          <a:spcPct val="107000"/>
                        </a:lnSpc>
                        <a:spcBef>
                          <a:spcPts val="0"/>
                        </a:spcBef>
                        <a:spcAft>
                          <a:spcPts val="0"/>
                        </a:spcAft>
                      </a:pPr>
                      <a:r>
                        <a:rPr lang="en-US" sz="1000">
                          <a:effectLst/>
                        </a:rPr>
                        <a:t>27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51" marR="65151" marT="0" marB="0"/>
                </a:tc>
                <a:tc>
                  <a:txBody>
                    <a:bodyPr/>
                    <a:lstStyle/>
                    <a:p>
                      <a:pPr marL="0" marR="0">
                        <a:lnSpc>
                          <a:spcPct val="107000"/>
                        </a:lnSpc>
                        <a:spcBef>
                          <a:spcPts val="0"/>
                        </a:spcBef>
                        <a:spcAft>
                          <a:spcPts val="0"/>
                        </a:spcAft>
                      </a:pPr>
                      <a:r>
                        <a:rPr lang="en-US" sz="1000">
                          <a:effectLst/>
                        </a:rPr>
                        <a:t>50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51" marR="65151" marT="0" marB="0"/>
                </a:tc>
                <a:tc>
                  <a:txBody>
                    <a:bodyPr/>
                    <a:lstStyle/>
                    <a:p>
                      <a:pPr marL="0" marR="0">
                        <a:lnSpc>
                          <a:spcPct val="107000"/>
                        </a:lnSpc>
                        <a:spcBef>
                          <a:spcPts val="0"/>
                        </a:spcBef>
                        <a:spcAft>
                          <a:spcPts val="0"/>
                        </a:spcAft>
                      </a:pPr>
                      <a:r>
                        <a:rPr lang="en-US" sz="1000">
                          <a:effectLst/>
                        </a:rPr>
                        <a:t>21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51" marR="65151" marT="0" marB="0"/>
                </a:tc>
                <a:tc>
                  <a:txBody>
                    <a:bodyPr/>
                    <a:lstStyle/>
                    <a:p>
                      <a:pPr marL="0" marR="0">
                        <a:lnSpc>
                          <a:spcPct val="107000"/>
                        </a:lnSpc>
                        <a:spcBef>
                          <a:spcPts val="0"/>
                        </a:spcBef>
                        <a:spcAft>
                          <a:spcPts val="0"/>
                        </a:spcAft>
                      </a:pPr>
                      <a:r>
                        <a:rPr lang="en-US" sz="1000">
                          <a:effectLst/>
                        </a:rPr>
                        <a:t>30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51" marR="65151" marT="0" marB="0"/>
                </a:tc>
                <a:tc>
                  <a:txBody>
                    <a:bodyPr/>
                    <a:lstStyle/>
                    <a:p>
                      <a:pPr marL="0" marR="0">
                        <a:lnSpc>
                          <a:spcPct val="107000"/>
                        </a:lnSpc>
                        <a:spcBef>
                          <a:spcPts val="0"/>
                        </a:spcBef>
                        <a:spcAft>
                          <a:spcPts val="0"/>
                        </a:spcAft>
                      </a:pPr>
                      <a:r>
                        <a:rPr lang="en-US" sz="1000">
                          <a:effectLst/>
                        </a:rPr>
                        <a:t>61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51" marR="65151" marT="0" marB="0"/>
                </a:tc>
                <a:tc>
                  <a:txBody>
                    <a:bodyPr/>
                    <a:lstStyle/>
                    <a:p>
                      <a:pPr marL="0" marR="0">
                        <a:lnSpc>
                          <a:spcPct val="107000"/>
                        </a:lnSpc>
                        <a:spcBef>
                          <a:spcPts val="0"/>
                        </a:spcBef>
                        <a:spcAft>
                          <a:spcPts val="0"/>
                        </a:spcAft>
                      </a:pPr>
                      <a:r>
                        <a:rPr lang="en-US" sz="1000">
                          <a:effectLst/>
                        </a:rPr>
                        <a:t>54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51" marR="65151" marT="0" marB="0"/>
                </a:tc>
                <a:tc>
                  <a:txBody>
                    <a:bodyPr/>
                    <a:lstStyle/>
                    <a:p>
                      <a:pPr marL="0" marR="0">
                        <a:lnSpc>
                          <a:spcPct val="107000"/>
                        </a:lnSpc>
                        <a:spcBef>
                          <a:spcPts val="0"/>
                        </a:spcBef>
                        <a:spcAft>
                          <a:spcPts val="0"/>
                        </a:spcAft>
                      </a:pPr>
                      <a:r>
                        <a:rPr lang="en-US" sz="1000">
                          <a:effectLst/>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51" marR="65151" marT="0" marB="0"/>
                </a:tc>
                <a:tc>
                  <a:txBody>
                    <a:bodyPr/>
                    <a:lstStyle/>
                    <a:p>
                      <a:pPr marL="0" marR="0">
                        <a:lnSpc>
                          <a:spcPct val="107000"/>
                        </a:lnSpc>
                        <a:spcBef>
                          <a:spcPts val="0"/>
                        </a:spcBef>
                        <a:spcAft>
                          <a:spcPts val="0"/>
                        </a:spcAft>
                      </a:pPr>
                      <a:r>
                        <a:rPr lang="en-US" sz="1000" dirty="0">
                          <a:effectLst/>
                        </a:rPr>
                        <a:t>57</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151" marR="65151" marT="0" marB="0"/>
                </a:tc>
                <a:extLst>
                  <a:ext uri="{0D108BD9-81ED-4DB2-BD59-A6C34878D82A}">
                    <a16:rowId xmlns:a16="http://schemas.microsoft.com/office/drawing/2014/main" val="1437011506"/>
                  </a:ext>
                </a:extLst>
              </a:tr>
            </a:tbl>
          </a:graphicData>
        </a:graphic>
      </p:graphicFrame>
      <p:graphicFrame>
        <p:nvGraphicFramePr>
          <p:cNvPr id="8" name="Gráfico 7">
            <a:extLst>
              <a:ext uri="{FF2B5EF4-FFF2-40B4-BE49-F238E27FC236}">
                <a16:creationId xmlns:a16="http://schemas.microsoft.com/office/drawing/2014/main" id="{EB0B92F1-A961-4B55-B0ED-E9049DAF544D}"/>
              </a:ext>
            </a:extLst>
          </p:cNvPr>
          <p:cNvGraphicFramePr/>
          <p:nvPr>
            <p:extLst>
              <p:ext uri="{D42A27DB-BD31-4B8C-83A1-F6EECF244321}">
                <p14:modId xmlns:p14="http://schemas.microsoft.com/office/powerpoint/2010/main" val="2299516360"/>
              </p:ext>
            </p:extLst>
          </p:nvPr>
        </p:nvGraphicFramePr>
        <p:xfrm>
          <a:off x="179732" y="1773238"/>
          <a:ext cx="5486400" cy="3200400"/>
        </p:xfrm>
        <a:graphic>
          <a:graphicData uri="http://schemas.openxmlformats.org/drawingml/2006/chart">
            <c:chart xmlns:c="http://schemas.openxmlformats.org/drawingml/2006/chart" xmlns:r="http://schemas.openxmlformats.org/officeDocument/2006/relationships" r:id="rId2"/>
          </a:graphicData>
        </a:graphic>
      </p:graphicFrame>
      <p:cxnSp>
        <p:nvCxnSpPr>
          <p:cNvPr id="9" name="Conector recto 8">
            <a:extLst>
              <a:ext uri="{FF2B5EF4-FFF2-40B4-BE49-F238E27FC236}">
                <a16:creationId xmlns:a16="http://schemas.microsoft.com/office/drawing/2014/main" id="{6D89D322-BAA0-42F8-9C11-6D6F5E4A45AE}"/>
              </a:ext>
            </a:extLst>
          </p:cNvPr>
          <p:cNvCxnSpPr/>
          <p:nvPr/>
        </p:nvCxnSpPr>
        <p:spPr>
          <a:xfrm flipV="1">
            <a:off x="3648075" y="5327650"/>
            <a:ext cx="2743200" cy="1590675"/>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3">
            <a:extLst>
              <a:ext uri="{FF2B5EF4-FFF2-40B4-BE49-F238E27FC236}">
                <a16:creationId xmlns:a16="http://schemas.microsoft.com/office/drawing/2014/main" id="{680D9079-E932-47BB-816D-FEBCECF2AE5A}"/>
              </a:ext>
            </a:extLst>
          </p:cNvPr>
          <p:cNvSpPr>
            <a:spLocks noChangeArrowheads="1"/>
          </p:cNvSpPr>
          <p:nvPr/>
        </p:nvSpPr>
        <p:spPr bwMode="auto">
          <a:xfrm>
            <a:off x="159440" y="9868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Regresión lineal</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40C5AA2A-06EC-4364-8D9D-3530F4DECB82}"/>
              </a:ext>
            </a:extLst>
          </p:cNvPr>
          <p:cNvSpPr>
            <a:spLocks noChangeArrowheads="1"/>
          </p:cNvSpPr>
          <p:nvPr/>
        </p:nvSpPr>
        <p:spPr bwMode="auto">
          <a:xfrm>
            <a:off x="457200" y="3373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2" name="Rectangle 5">
            <a:extLst>
              <a:ext uri="{FF2B5EF4-FFF2-40B4-BE49-F238E27FC236}">
                <a16:creationId xmlns:a16="http://schemas.microsoft.com/office/drawing/2014/main" id="{37EC4A2C-8B7E-4BB0-A7E5-2F8DB9A10805}"/>
              </a:ext>
            </a:extLst>
          </p:cNvPr>
          <p:cNvSpPr>
            <a:spLocks noChangeArrowheads="1"/>
          </p:cNvSpPr>
          <p:nvPr/>
        </p:nvSpPr>
        <p:spPr bwMode="auto">
          <a:xfrm>
            <a:off x="457200" y="65833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ECUACION DE REGRECION LINEAL</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Y=-13.16+2-55X</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¿CUANTAS MESAS PODRAN FABRICAR 16 TRABAJADORES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Y=-13.16+2.55X</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Y=-13.16+2.55(16)</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Y=27.64 =28</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CUANTOS EMPLEADOS SON NECESARIO PARA LA PRODUCION DE 35 MESAS?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Y=-13.16+2.55X</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X=Y+13.26/2.55</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X=(35)+13.26/2.55</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X=18.89 = 19</a:t>
            </a: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cxnSp>
        <p:nvCxnSpPr>
          <p:cNvPr id="14" name="Conector recto 13">
            <a:extLst>
              <a:ext uri="{FF2B5EF4-FFF2-40B4-BE49-F238E27FC236}">
                <a16:creationId xmlns:a16="http://schemas.microsoft.com/office/drawing/2014/main" id="{E660D47D-B3B5-4757-A15E-044EBEDB9BB9}"/>
              </a:ext>
            </a:extLst>
          </p:cNvPr>
          <p:cNvCxnSpPr/>
          <p:nvPr/>
        </p:nvCxnSpPr>
        <p:spPr>
          <a:xfrm flipV="1">
            <a:off x="2464904" y="2335696"/>
            <a:ext cx="2464905" cy="14610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5716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026EA588-0EA8-4456-96E9-368E1DD50F20}"/>
              </a:ext>
            </a:extLst>
          </p:cNvPr>
          <p:cNvSpPr>
            <a:spLocks noGrp="1"/>
          </p:cNvSpPr>
          <p:nvPr>
            <p:ph type="body" idx="1"/>
          </p:nvPr>
        </p:nvSpPr>
        <p:spPr>
          <a:xfrm>
            <a:off x="1039049" y="1028325"/>
            <a:ext cx="5898463" cy="3579900"/>
          </a:xfrm>
        </p:spPr>
        <p:txBody>
          <a:bodyPr/>
          <a:lstStyle/>
          <a:p>
            <a:pPr marL="0" lvl="0" indent="0" eaLnBrk="0" fontAlgn="base" hangingPunct="0">
              <a:lnSpc>
                <a:spcPct val="100000"/>
              </a:lnSpc>
              <a:spcBef>
                <a:spcPct val="0"/>
              </a:spcBef>
              <a:spcAft>
                <a:spcPct val="0"/>
              </a:spcAft>
              <a:buClrTx/>
              <a:buSzTx/>
              <a:buNone/>
            </a:pPr>
            <a:r>
              <a:rPr lang="es-ES" alt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ECUACION DE REGRECION LINEAL</a:t>
            </a:r>
            <a:endParaRPr lang="en-US" altLang="en-US" sz="1100" dirty="0">
              <a:solidFill>
                <a:schemeClr val="tx1"/>
              </a:solidFill>
            </a:endParaRPr>
          </a:p>
          <a:p>
            <a:pPr marL="0" lvl="0" indent="0" eaLnBrk="0" fontAlgn="base" hangingPunct="0">
              <a:lnSpc>
                <a:spcPct val="100000"/>
              </a:lnSpc>
              <a:spcBef>
                <a:spcPct val="0"/>
              </a:spcBef>
              <a:spcAft>
                <a:spcPct val="0"/>
              </a:spcAft>
              <a:buClrTx/>
              <a:buSzTx/>
              <a:buNone/>
            </a:pPr>
            <a:r>
              <a:rPr lang="es-ES" alt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Y=-13.16+2-55X</a:t>
            </a:r>
            <a:endParaRPr lang="en-US" altLang="en-US" sz="1100" dirty="0">
              <a:solidFill>
                <a:schemeClr val="tx1"/>
              </a:solidFill>
            </a:endParaRPr>
          </a:p>
          <a:p>
            <a:pPr marL="0" lvl="0" indent="0" eaLnBrk="0" fontAlgn="base" hangingPunct="0">
              <a:lnSpc>
                <a:spcPct val="100000"/>
              </a:lnSpc>
              <a:spcBef>
                <a:spcPct val="0"/>
              </a:spcBef>
              <a:spcAft>
                <a:spcPct val="0"/>
              </a:spcAft>
              <a:buClrTx/>
              <a:buSzTx/>
              <a:buNone/>
            </a:pPr>
            <a:r>
              <a:rPr lang="es-ES" alt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¿CUANTAS MESAS PODRAN FABRICAR 16 TRABAJADORES ?</a:t>
            </a:r>
            <a:endParaRPr lang="en-US" altLang="en-US" sz="1100" dirty="0">
              <a:solidFill>
                <a:schemeClr val="tx1"/>
              </a:solidFill>
            </a:endParaRPr>
          </a:p>
          <a:p>
            <a:pPr marL="0" lvl="0" indent="0" eaLnBrk="0" fontAlgn="base" hangingPunct="0">
              <a:lnSpc>
                <a:spcPct val="100000"/>
              </a:lnSpc>
              <a:spcBef>
                <a:spcPct val="0"/>
              </a:spcBef>
              <a:spcAft>
                <a:spcPct val="0"/>
              </a:spcAft>
              <a:buClrTx/>
              <a:buSzTx/>
              <a:buNone/>
            </a:pPr>
            <a:r>
              <a:rPr lang="es-ES" alt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Y=-13.16+2.55X</a:t>
            </a:r>
            <a:endParaRPr lang="en-US" altLang="en-US" sz="1100" dirty="0">
              <a:solidFill>
                <a:schemeClr val="tx1"/>
              </a:solidFill>
            </a:endParaRPr>
          </a:p>
          <a:p>
            <a:pPr marL="0" lvl="0" indent="0" eaLnBrk="0" fontAlgn="base" hangingPunct="0">
              <a:lnSpc>
                <a:spcPct val="100000"/>
              </a:lnSpc>
              <a:spcBef>
                <a:spcPct val="0"/>
              </a:spcBef>
              <a:spcAft>
                <a:spcPct val="0"/>
              </a:spcAft>
              <a:buClrTx/>
              <a:buSzTx/>
              <a:buNone/>
            </a:pPr>
            <a:r>
              <a:rPr lang="es-ES" alt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Y=-13.16+2.55(16)</a:t>
            </a:r>
            <a:endParaRPr lang="en-US" altLang="en-US" sz="1100" dirty="0">
              <a:solidFill>
                <a:schemeClr val="tx1"/>
              </a:solidFill>
            </a:endParaRPr>
          </a:p>
          <a:p>
            <a:pPr marL="0" lvl="0" indent="0" eaLnBrk="0" fontAlgn="base" hangingPunct="0">
              <a:lnSpc>
                <a:spcPct val="100000"/>
              </a:lnSpc>
              <a:spcBef>
                <a:spcPct val="0"/>
              </a:spcBef>
              <a:spcAft>
                <a:spcPct val="0"/>
              </a:spcAft>
              <a:buClrTx/>
              <a:buSzTx/>
              <a:buNone/>
            </a:pPr>
            <a:r>
              <a:rPr lang="es-ES" alt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Y=27.64 =28</a:t>
            </a:r>
            <a:endParaRPr lang="en-US" altLang="en-US" sz="1100" dirty="0">
              <a:solidFill>
                <a:schemeClr val="tx1"/>
              </a:solidFill>
            </a:endParaRPr>
          </a:p>
          <a:p>
            <a:pPr marL="0" lvl="0" indent="0" eaLnBrk="0" fontAlgn="base" hangingPunct="0">
              <a:lnSpc>
                <a:spcPct val="100000"/>
              </a:lnSpc>
              <a:spcBef>
                <a:spcPct val="0"/>
              </a:spcBef>
              <a:spcAft>
                <a:spcPct val="0"/>
              </a:spcAft>
              <a:buClrTx/>
              <a:buSzTx/>
              <a:buNone/>
            </a:pPr>
            <a:r>
              <a:rPr lang="es-ES" alt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CUANTOS EMPLEADOS SON NECESARIO PARA LA PRODUCION DE 35 MESAS?</a:t>
            </a:r>
            <a:endParaRPr lang="en-US" altLang="en-US" sz="1100" dirty="0">
              <a:solidFill>
                <a:schemeClr val="tx1"/>
              </a:solidFill>
            </a:endParaRPr>
          </a:p>
          <a:p>
            <a:pPr marL="0" lvl="0" indent="0" eaLnBrk="0" fontAlgn="base" hangingPunct="0">
              <a:lnSpc>
                <a:spcPct val="100000"/>
              </a:lnSpc>
              <a:spcBef>
                <a:spcPct val="0"/>
              </a:spcBef>
              <a:spcAft>
                <a:spcPct val="0"/>
              </a:spcAft>
              <a:buClrTx/>
              <a:buSzTx/>
              <a:buNone/>
            </a:pPr>
            <a:r>
              <a:rPr lang="es-ES" alt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Y=-13.16+2.55X</a:t>
            </a:r>
            <a:endParaRPr lang="en-US" altLang="en-US" sz="1100" dirty="0">
              <a:solidFill>
                <a:schemeClr val="tx1"/>
              </a:solidFill>
            </a:endParaRPr>
          </a:p>
          <a:p>
            <a:pPr marL="0" lvl="0" indent="0" eaLnBrk="0" fontAlgn="base" hangingPunct="0">
              <a:lnSpc>
                <a:spcPct val="100000"/>
              </a:lnSpc>
              <a:spcBef>
                <a:spcPct val="0"/>
              </a:spcBef>
              <a:spcAft>
                <a:spcPct val="0"/>
              </a:spcAft>
              <a:buClrTx/>
              <a:buSzTx/>
              <a:buNone/>
            </a:pPr>
            <a:r>
              <a:rPr lang="es-ES" alt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X=Y+13.26/2.55</a:t>
            </a:r>
            <a:endParaRPr lang="en-US" altLang="en-US" sz="1100" dirty="0">
              <a:solidFill>
                <a:schemeClr val="tx1"/>
              </a:solidFill>
            </a:endParaRPr>
          </a:p>
          <a:p>
            <a:pPr marL="0" lvl="0" indent="0" eaLnBrk="0" fontAlgn="base" hangingPunct="0">
              <a:lnSpc>
                <a:spcPct val="100000"/>
              </a:lnSpc>
              <a:spcBef>
                <a:spcPct val="0"/>
              </a:spcBef>
              <a:spcAft>
                <a:spcPct val="0"/>
              </a:spcAft>
              <a:buClrTx/>
              <a:buSzTx/>
              <a:buNone/>
            </a:pPr>
            <a:r>
              <a:rPr lang="es-ES" alt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X=(35)+13.26/2.55</a:t>
            </a:r>
            <a:endParaRPr lang="en-US" altLang="en-US" sz="1100" dirty="0">
              <a:solidFill>
                <a:schemeClr val="tx1"/>
              </a:solidFill>
            </a:endParaRPr>
          </a:p>
          <a:p>
            <a:pPr marL="0" lvl="0" indent="0" eaLnBrk="0" fontAlgn="base" hangingPunct="0">
              <a:lnSpc>
                <a:spcPct val="100000"/>
              </a:lnSpc>
              <a:spcBef>
                <a:spcPct val="0"/>
              </a:spcBef>
              <a:spcAft>
                <a:spcPct val="0"/>
              </a:spcAft>
              <a:buClrTx/>
              <a:buSzTx/>
              <a:buNone/>
            </a:pPr>
            <a:r>
              <a:rPr lang="es-ES" alt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X=18.89 = 19</a:t>
            </a:r>
            <a:endParaRPr lang="es-ES" altLang="en-US" dirty="0">
              <a:solidFill>
                <a:schemeClr val="tx1"/>
              </a:solidFill>
              <a:latin typeface="Arial" panose="020B0604020202020204" pitchFamily="34" charset="0"/>
            </a:endParaRPr>
          </a:p>
          <a:p>
            <a:endParaRPr lang="es-MX" dirty="0"/>
          </a:p>
        </p:txBody>
      </p:sp>
      <p:sp>
        <p:nvSpPr>
          <p:cNvPr id="2" name="Marcador de número de diapositiva 1">
            <a:extLst>
              <a:ext uri="{FF2B5EF4-FFF2-40B4-BE49-F238E27FC236}">
                <a16:creationId xmlns:a16="http://schemas.microsoft.com/office/drawing/2014/main" id="{4E19B942-5443-4FEF-A136-AD1A462992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36825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295275"/>
            <a:ext cx="8477250" cy="1393025"/>
          </a:xfrm>
          <a:prstGeom prst="rect">
            <a:avLst/>
          </a:prstGeom>
        </p:spPr>
        <p:txBody>
          <a:bodyPr spcFirstLastPara="1" wrap="square" lIns="0" tIns="0" rIns="0" bIns="0" anchor="t" anchorCtr="0">
            <a:noAutofit/>
          </a:bodyPr>
          <a:lstStyle/>
          <a:p>
            <a:r>
              <a:rPr lang="es-MX" b="1" dirty="0"/>
              <a:t>Árboles de clasificación y regresión</a:t>
            </a:r>
          </a:p>
        </p:txBody>
      </p:sp>
      <p:sp>
        <p:nvSpPr>
          <p:cNvPr id="345" name="Google Shape;345;p13"/>
          <p:cNvSpPr txBox="1">
            <a:spLocks noGrp="1"/>
          </p:cNvSpPr>
          <p:nvPr>
            <p:ph type="body" idx="1"/>
          </p:nvPr>
        </p:nvSpPr>
        <p:spPr>
          <a:xfrm>
            <a:off x="539144" y="1950220"/>
            <a:ext cx="8175809" cy="2966775"/>
          </a:xfrm>
          <a:prstGeom prst="rect">
            <a:avLst/>
          </a:prstGeom>
        </p:spPr>
        <p:txBody>
          <a:bodyPr spcFirstLastPara="1" wrap="square" lIns="0" tIns="0" rIns="0" bIns="0" anchor="t" anchorCtr="0">
            <a:noAutofit/>
          </a:bodyPr>
          <a:lstStyle/>
          <a:p>
            <a:pPr marL="285750" indent="-285750" algn="just">
              <a:buClr>
                <a:schemeClr val="dk1"/>
              </a:buClr>
              <a:buSzPts val="1100"/>
            </a:pPr>
            <a:r>
              <a:rPr lang="es-MX" sz="1600" dirty="0"/>
              <a:t>Los árboles de clasificación y regresión  son una técnica de aprendizaje de árboles de decisión no paramétrica que produce árboles de clasificación o regresión, dependiendo de si la variable dependiente es categórica o numérica, respectivamente.</a:t>
            </a:r>
          </a:p>
          <a:p>
            <a:pPr marL="285750" indent="-285750" algn="just">
              <a:buClr>
                <a:schemeClr val="dk1"/>
              </a:buClr>
              <a:buSzPts val="1100"/>
            </a:pPr>
            <a:r>
              <a:rPr lang="es-MX" sz="1600" dirty="0"/>
              <a:t>Los árboles de decisión están formados por una colección de reglas basadas en variables en el conjunto de datos de modelado:</a:t>
            </a:r>
            <a:endParaRPr sz="1600"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5" name="Google Shape;4666;p39">
            <a:extLst>
              <a:ext uri="{FF2B5EF4-FFF2-40B4-BE49-F238E27FC236}">
                <a16:creationId xmlns:a16="http://schemas.microsoft.com/office/drawing/2014/main" id="{3D67DAE7-5EF9-4C9E-B2EE-D4A91C2475B1}"/>
              </a:ext>
            </a:extLst>
          </p:cNvPr>
          <p:cNvGrpSpPr/>
          <p:nvPr/>
        </p:nvGrpSpPr>
        <p:grpSpPr>
          <a:xfrm>
            <a:off x="6764830" y="3748057"/>
            <a:ext cx="1493223" cy="1263116"/>
            <a:chOff x="5241175" y="4959100"/>
            <a:chExt cx="539775" cy="517775"/>
          </a:xfrm>
        </p:grpSpPr>
        <p:sp>
          <p:nvSpPr>
            <p:cNvPr id="6" name="Google Shape;4667;p39">
              <a:extLst>
                <a:ext uri="{FF2B5EF4-FFF2-40B4-BE49-F238E27FC236}">
                  <a16:creationId xmlns:a16="http://schemas.microsoft.com/office/drawing/2014/main" id="{7A0C1105-3D70-4B57-971F-03D235F90AF8}"/>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 name="Google Shape;4668;p39">
              <a:extLst>
                <a:ext uri="{FF2B5EF4-FFF2-40B4-BE49-F238E27FC236}">
                  <a16:creationId xmlns:a16="http://schemas.microsoft.com/office/drawing/2014/main" id="{0DE01654-1031-4ABD-A2C5-51597DC3BAE9}"/>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 name="Google Shape;4669;p39">
              <a:extLst>
                <a:ext uri="{FF2B5EF4-FFF2-40B4-BE49-F238E27FC236}">
                  <a16:creationId xmlns:a16="http://schemas.microsoft.com/office/drawing/2014/main" id="{85DF60B3-DBD6-4F34-B04A-EF1567625547}"/>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 name="Google Shape;4670;p39">
              <a:extLst>
                <a:ext uri="{FF2B5EF4-FFF2-40B4-BE49-F238E27FC236}">
                  <a16:creationId xmlns:a16="http://schemas.microsoft.com/office/drawing/2014/main" id="{F90D123A-CBD5-4036-8F7E-8803C04057DC}"/>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 name="Google Shape;4671;p39">
              <a:extLst>
                <a:ext uri="{FF2B5EF4-FFF2-40B4-BE49-F238E27FC236}">
                  <a16:creationId xmlns:a16="http://schemas.microsoft.com/office/drawing/2014/main" id="{B2CC37F8-01E3-4D8F-9442-872994A39EB3}"/>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4672;p39">
              <a:extLst>
                <a:ext uri="{FF2B5EF4-FFF2-40B4-BE49-F238E27FC236}">
                  <a16:creationId xmlns:a16="http://schemas.microsoft.com/office/drawing/2014/main" id="{3A19DD23-F144-43A2-86CA-60CED0C5D8FE}"/>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1157905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E3991911-451E-4F5A-B67A-4AB4036192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6" name="Imagen 5">
            <a:extLst>
              <a:ext uri="{FF2B5EF4-FFF2-40B4-BE49-F238E27FC236}">
                <a16:creationId xmlns:a16="http://schemas.microsoft.com/office/drawing/2014/main" id="{865489EA-351B-45D2-A09C-339A71A82209}"/>
              </a:ext>
            </a:extLst>
          </p:cNvPr>
          <p:cNvPicPr/>
          <p:nvPr/>
        </p:nvPicPr>
        <p:blipFill rotWithShape="1">
          <a:blip r:embed="rId2"/>
          <a:srcRect l="-1" t="8267" r="1122" b="12486"/>
          <a:stretch/>
        </p:blipFill>
        <p:spPr bwMode="auto">
          <a:xfrm>
            <a:off x="92971" y="214105"/>
            <a:ext cx="9012954" cy="452203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13183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457199" y="638175"/>
            <a:ext cx="8191825" cy="4036575"/>
          </a:xfrm>
        </p:spPr>
        <p:txBody>
          <a:bodyPr/>
          <a:lstStyle/>
          <a:p>
            <a:r>
              <a:rPr lang="es-MX" dirty="0"/>
              <a:t>Las reglas basadas en valores de variables se seleccionan para obtener la mejor división para diferenciar observaciones basadas en la variable dependiente.</a:t>
            </a:r>
          </a:p>
          <a:p>
            <a:r>
              <a:rPr lang="es-MX" dirty="0"/>
              <a:t>Una vez que se selecciona una regla y divide un nodo en dos, se aplica el mismo proceso a cada nodo "secundario", es decir, es un procedimiento recursivo.</a:t>
            </a:r>
          </a:p>
          <a:p>
            <a:r>
              <a:rPr lang="es-MX" dirty="0"/>
              <a:t>La división se detiene cuando CART detecta que no se pueden realizar más ganancias o se cumplen algunas reglas de parada preestablecidas.</a:t>
            </a:r>
          </a:p>
          <a:p>
            <a:endParaRPr lang="es-MX" dirty="0"/>
          </a:p>
          <a:p>
            <a:pPr marL="114300" indent="0">
              <a:buNone/>
            </a:pPr>
            <a:r>
              <a:rPr lang="es-MX" dirty="0"/>
              <a:t>Cada rama del árbol finaliza en un nodo terminal. Cada observación cae en un nodo terminal, y cada nodo terminal es definido de manera única por un conjunto de reglas.</a:t>
            </a:r>
          </a:p>
        </p:txBody>
      </p:sp>
      <p:sp>
        <p:nvSpPr>
          <p:cNvPr id="5" name="Marcador de número de diapositiva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18</a:t>
            </a:fld>
            <a:endParaRPr lang="es-MX"/>
          </a:p>
        </p:txBody>
      </p:sp>
    </p:spTree>
    <p:extLst>
      <p:ext uri="{BB962C8B-B14F-4D97-AF65-F5344CB8AC3E}">
        <p14:creationId xmlns:p14="http://schemas.microsoft.com/office/powerpoint/2010/main" val="379594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1200360"/>
            <a:ext cx="4676700" cy="1990465"/>
          </a:xfrm>
          <a:prstGeom prst="rect">
            <a:avLst/>
          </a:prstGeom>
        </p:spPr>
        <p:txBody>
          <a:bodyPr spcFirstLastPara="1" wrap="square" lIns="0" tIns="0" rIns="0" bIns="0" anchor="b" anchorCtr="0">
            <a:noAutofit/>
          </a:bodyPr>
          <a:lstStyle/>
          <a:p>
            <a:pPr lvl="0"/>
            <a:r>
              <a:rPr lang="es-MX" dirty="0"/>
              <a:t>Técnicas de aprendizaje computacional</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426404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1039049" y="1028325"/>
            <a:ext cx="4858743" cy="3579900"/>
          </a:xfrm>
          <a:prstGeom prst="rect">
            <a:avLst/>
          </a:prstGeom>
        </p:spPr>
        <p:txBody>
          <a:bodyPr spcFirstLastPara="1" wrap="square" lIns="0" tIns="0" rIns="0" bIns="0" anchor="t" anchorCtr="0">
            <a:noAutofit/>
          </a:bodyPr>
          <a:lstStyle/>
          <a:p>
            <a:pPr marL="0" lvl="0" indent="0">
              <a:buNone/>
            </a:pPr>
            <a:r>
              <a:rPr lang="es-MX" sz="2400" dirty="0"/>
              <a:t>El análisis predictivo consiste en la tecnología que aprende de la experiencia para predecir el futuro comportamiento de individuos para tomar mejores decisiones </a:t>
            </a:r>
          </a:p>
          <a:p>
            <a:pPr marL="0" lvl="0" indent="0">
              <a:buNone/>
            </a:pPr>
            <a:r>
              <a:rPr lang="es-MX" sz="2400" dirty="0"/>
              <a:t>– Eric </a:t>
            </a:r>
            <a:r>
              <a:rPr lang="es-MX" sz="2400" dirty="0" err="1"/>
              <a:t>Siegel</a:t>
            </a:r>
            <a:endParaRPr sz="2400" dirty="0"/>
          </a:p>
        </p:txBody>
      </p:sp>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520" name="Google Shape;520;p16"/>
          <p:cNvGrpSpPr/>
          <p:nvPr/>
        </p:nvGrpSpPr>
        <p:grpSpPr>
          <a:xfrm>
            <a:off x="6230973" y="930400"/>
            <a:ext cx="2318495" cy="3612478"/>
            <a:chOff x="6661328" y="2103554"/>
            <a:chExt cx="850574" cy="1325339"/>
          </a:xfrm>
        </p:grpSpPr>
        <p:sp>
          <p:nvSpPr>
            <p:cNvPr id="521" name="Google Shape;521;p16"/>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6"/>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6"/>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16"/>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16"/>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16"/>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16"/>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16"/>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16"/>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16"/>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16"/>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16"/>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16"/>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16"/>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16"/>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16"/>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16"/>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16"/>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16"/>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16"/>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16"/>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6"/>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6"/>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6"/>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6"/>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6"/>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6"/>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16"/>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16"/>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1" name="Google Shape;551;p16"/>
            <p:cNvGrpSpPr/>
            <p:nvPr/>
          </p:nvGrpSpPr>
          <p:grpSpPr>
            <a:xfrm>
              <a:off x="6930455" y="2860622"/>
              <a:ext cx="82395" cy="49453"/>
              <a:chOff x="4865564" y="4292025"/>
              <a:chExt cx="220130" cy="132120"/>
            </a:xfrm>
          </p:grpSpPr>
          <p:sp>
            <p:nvSpPr>
              <p:cNvPr id="552" name="Google Shape;552;p16"/>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6"/>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6"/>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16"/>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6"/>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16"/>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16"/>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16"/>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16"/>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16"/>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16"/>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16"/>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16"/>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16"/>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16"/>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16"/>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16"/>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16"/>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2" name="Google Shape;572;p16"/>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16"/>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16"/>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16"/>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16"/>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16"/>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16"/>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16"/>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16"/>
            <p:cNvSpPr/>
            <p:nvPr/>
          </p:nvSpPr>
          <p:spPr>
            <a:xfrm>
              <a:off x="7054307" y="2375460"/>
              <a:ext cx="81342" cy="108498"/>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16"/>
            <p:cNvSpPr/>
            <p:nvPr/>
          </p:nvSpPr>
          <p:spPr>
            <a:xfrm rot="-1798898">
              <a:off x="7049958" y="2378905"/>
              <a:ext cx="64153" cy="111361"/>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16"/>
            <p:cNvSpPr/>
            <p:nvPr/>
          </p:nvSpPr>
          <p:spPr>
            <a:xfrm rot="-1798898">
              <a:off x="7061883" y="2407428"/>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16"/>
            <p:cNvSpPr/>
            <p:nvPr/>
          </p:nvSpPr>
          <p:spPr>
            <a:xfrm rot="-1798898">
              <a:off x="7092283" y="2424967"/>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6"/>
            <p:cNvSpPr/>
            <p:nvPr/>
          </p:nvSpPr>
          <p:spPr>
            <a:xfrm>
              <a:off x="7066445" y="2439547"/>
              <a:ext cx="31881" cy="22328"/>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16"/>
            <p:cNvSpPr/>
            <p:nvPr/>
          </p:nvSpPr>
          <p:spPr>
            <a:xfrm>
              <a:off x="7016984" y="2605070"/>
              <a:ext cx="22181" cy="700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115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16"/>
            <p:cNvSpPr/>
            <p:nvPr/>
          </p:nvSpPr>
          <p:spPr>
            <a:xfrm>
              <a:off x="7016984" y="2594731"/>
              <a:ext cx="41045" cy="23253"/>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3C7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6"/>
            <p:cNvSpPr/>
            <p:nvPr/>
          </p:nvSpPr>
          <p:spPr>
            <a:xfrm>
              <a:off x="7057740" y="2595705"/>
              <a:ext cx="65605" cy="105819"/>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16"/>
            <p:cNvSpPr/>
            <p:nvPr/>
          </p:nvSpPr>
          <p:spPr>
            <a:xfrm>
              <a:off x="7095932" y="2684289"/>
              <a:ext cx="13087" cy="23860"/>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16"/>
            <p:cNvSpPr/>
            <p:nvPr/>
          </p:nvSpPr>
          <p:spPr>
            <a:xfrm>
              <a:off x="7045282" y="2602986"/>
              <a:ext cx="65605" cy="105693"/>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199" y="605600"/>
            <a:ext cx="8505825" cy="1082700"/>
          </a:xfrm>
        </p:spPr>
        <p:txBody>
          <a:bodyPr/>
          <a:lstStyle/>
          <a:p>
            <a:r>
              <a:rPr lang="es-MX" dirty="0"/>
              <a:t>Redes neuronales </a:t>
            </a:r>
          </a:p>
        </p:txBody>
      </p:sp>
      <p:sp>
        <p:nvSpPr>
          <p:cNvPr id="3" name="Marcador de texto 2"/>
          <p:cNvSpPr>
            <a:spLocks noGrp="1"/>
          </p:cNvSpPr>
          <p:nvPr>
            <p:ph type="body" idx="1"/>
          </p:nvPr>
        </p:nvSpPr>
        <p:spPr>
          <a:xfrm>
            <a:off x="457199" y="1471874"/>
            <a:ext cx="8315325" cy="2966775"/>
          </a:xfrm>
        </p:spPr>
        <p:txBody>
          <a:bodyPr/>
          <a:lstStyle/>
          <a:p>
            <a:pPr algn="just"/>
            <a:r>
              <a:rPr lang="es-MX" dirty="0"/>
              <a:t>Las redes neuronales son técnicas de modelado no lineal sofisticadas que son capaces de modelar funciones complejas. Pueden aplicarse a problemas de predicción, clasificación o control en un amplio espectro de campos como las finanzas, la psicología cognitiva/neurociencia, la medicina, la ingeniería y la física.</a:t>
            </a:r>
          </a:p>
          <a:p>
            <a:pPr algn="just"/>
            <a:r>
              <a:rPr lang="es-MX" dirty="0"/>
              <a:t>Las redes neuronales se utilizan cuando no se conoce la naturaleza exacta de la relación entre los valores de entrada y de salida. Una característica clave de las redes neuronales es que aprenden la relación entre los valores de entrada y salida a través del entrenamiento</a:t>
            </a:r>
          </a:p>
        </p:txBody>
      </p:sp>
      <p:sp>
        <p:nvSpPr>
          <p:cNvPr id="5" name="Marcador de número de diapositiva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20</a:t>
            </a:fld>
            <a:endParaRPr lang="es-MX"/>
          </a:p>
        </p:txBody>
      </p:sp>
      <p:grpSp>
        <p:nvGrpSpPr>
          <p:cNvPr id="6" name="Google Shape;4795;p40">
            <a:extLst>
              <a:ext uri="{FF2B5EF4-FFF2-40B4-BE49-F238E27FC236}">
                <a16:creationId xmlns:a16="http://schemas.microsoft.com/office/drawing/2014/main" id="{462D88CA-BBAB-41C6-87A5-C3F5001D7EB3}"/>
              </a:ext>
            </a:extLst>
          </p:cNvPr>
          <p:cNvGrpSpPr/>
          <p:nvPr/>
        </p:nvGrpSpPr>
        <p:grpSpPr>
          <a:xfrm>
            <a:off x="6052479" y="85301"/>
            <a:ext cx="1580773" cy="1386573"/>
            <a:chOff x="5526246" y="1011207"/>
            <a:chExt cx="592758" cy="720086"/>
          </a:xfrm>
        </p:grpSpPr>
        <p:sp>
          <p:nvSpPr>
            <p:cNvPr id="7" name="Google Shape;4796;p40">
              <a:extLst>
                <a:ext uri="{FF2B5EF4-FFF2-40B4-BE49-F238E27FC236}">
                  <a16:creationId xmlns:a16="http://schemas.microsoft.com/office/drawing/2014/main" id="{EC1CD023-335F-496D-A87B-331359C32802}"/>
                </a:ext>
              </a:extLst>
            </p:cNvPr>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4797;p40">
              <a:extLst>
                <a:ext uri="{FF2B5EF4-FFF2-40B4-BE49-F238E27FC236}">
                  <a16:creationId xmlns:a16="http://schemas.microsoft.com/office/drawing/2014/main" id="{5E83CA4D-86AD-485A-8ABF-A154AC854C8D}"/>
                </a:ext>
              </a:extLst>
            </p:cNvPr>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4798;p40">
              <a:extLst>
                <a:ext uri="{FF2B5EF4-FFF2-40B4-BE49-F238E27FC236}">
                  <a16:creationId xmlns:a16="http://schemas.microsoft.com/office/drawing/2014/main" id="{D9CF9AD1-6958-401A-8ACB-10B3CC800080}"/>
                </a:ext>
              </a:extLst>
            </p:cNvPr>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4799;p40">
              <a:extLst>
                <a:ext uri="{FF2B5EF4-FFF2-40B4-BE49-F238E27FC236}">
                  <a16:creationId xmlns:a16="http://schemas.microsoft.com/office/drawing/2014/main" id="{C93FC8A8-9BFC-403A-B21B-3BA63FB07A46}"/>
                </a:ext>
              </a:extLst>
            </p:cNvPr>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4800;p40">
              <a:extLst>
                <a:ext uri="{FF2B5EF4-FFF2-40B4-BE49-F238E27FC236}">
                  <a16:creationId xmlns:a16="http://schemas.microsoft.com/office/drawing/2014/main" id="{7589A816-33E5-46D6-AAD0-A5820FDB1443}"/>
                </a:ext>
              </a:extLst>
            </p:cNvPr>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4801;p40">
              <a:extLst>
                <a:ext uri="{FF2B5EF4-FFF2-40B4-BE49-F238E27FC236}">
                  <a16:creationId xmlns:a16="http://schemas.microsoft.com/office/drawing/2014/main" id="{D5D02F32-F512-4132-9C89-7EEFF74EF86C}"/>
                </a:ext>
              </a:extLst>
            </p:cNvPr>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586192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56E1C6E6-FCC2-47EB-891F-84F5016250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6" name="Imagen 5">
            <a:extLst>
              <a:ext uri="{FF2B5EF4-FFF2-40B4-BE49-F238E27FC236}">
                <a16:creationId xmlns:a16="http://schemas.microsoft.com/office/drawing/2014/main" id="{C1B56C2F-6CEE-4597-84CB-BCEE6696B3CD}"/>
              </a:ext>
            </a:extLst>
          </p:cNvPr>
          <p:cNvPicPr>
            <a:picLocks noChangeAspect="1"/>
          </p:cNvPicPr>
          <p:nvPr/>
        </p:nvPicPr>
        <p:blipFill rotWithShape="1">
          <a:blip r:embed="rId2"/>
          <a:srcRect t="6800" b="9833"/>
          <a:stretch/>
        </p:blipFill>
        <p:spPr>
          <a:xfrm>
            <a:off x="0" y="350873"/>
            <a:ext cx="9144000" cy="4285877"/>
          </a:xfrm>
          <a:prstGeom prst="rect">
            <a:avLst/>
          </a:prstGeom>
        </p:spPr>
      </p:pic>
    </p:spTree>
    <p:extLst>
      <p:ext uri="{BB962C8B-B14F-4D97-AF65-F5344CB8AC3E}">
        <p14:creationId xmlns:p14="http://schemas.microsoft.com/office/powerpoint/2010/main" val="3731489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199" y="605600"/>
            <a:ext cx="8505825" cy="1082700"/>
          </a:xfrm>
        </p:spPr>
        <p:txBody>
          <a:bodyPr/>
          <a:lstStyle/>
          <a:p>
            <a:r>
              <a:rPr lang="es-MX" dirty="0"/>
              <a:t>Máquinas de vectores de soporte </a:t>
            </a:r>
          </a:p>
        </p:txBody>
      </p:sp>
      <p:sp>
        <p:nvSpPr>
          <p:cNvPr id="3" name="Marcador de texto 2"/>
          <p:cNvSpPr>
            <a:spLocks noGrp="1"/>
          </p:cNvSpPr>
          <p:nvPr>
            <p:ph type="body" idx="1"/>
          </p:nvPr>
        </p:nvSpPr>
        <p:spPr>
          <a:xfrm>
            <a:off x="457199" y="1800225"/>
            <a:ext cx="8315325" cy="2638424"/>
          </a:xfrm>
        </p:spPr>
        <p:txBody>
          <a:bodyPr/>
          <a:lstStyle/>
          <a:p>
            <a:pPr algn="just"/>
            <a:r>
              <a:rPr lang="es-MX" dirty="0"/>
              <a:t>Las máquinas de vectores de soporte (SVM) se usan para detectar y explotar patrones complejos de datos agrupando, ordenando y clasificando los datos. Son máquinas de aprendizaje que se utilizan para realizar clasificaciones binarias y estimaciones de regresión. Usualmente usan métodos basados en </a:t>
            </a:r>
            <a:r>
              <a:rPr lang="es-MX" dirty="0" err="1"/>
              <a:t>kernel</a:t>
            </a:r>
            <a:r>
              <a:rPr lang="es-MX" dirty="0"/>
              <a:t> para aplicar técnicas de clasificación lineal a problemas de clasificación no lineal. Hay una serie de tipos de SVM tales como lineal, </a:t>
            </a:r>
            <a:r>
              <a:rPr lang="es-MX" dirty="0" err="1"/>
              <a:t>polinomial</a:t>
            </a:r>
            <a:r>
              <a:rPr lang="es-MX" dirty="0"/>
              <a:t>, </a:t>
            </a:r>
            <a:r>
              <a:rPr lang="es-MX" dirty="0" err="1"/>
              <a:t>sigmoide</a:t>
            </a:r>
            <a:r>
              <a:rPr lang="es-MX" dirty="0"/>
              <a:t>, </a:t>
            </a:r>
            <a:r>
              <a:rPr lang="es-MX" dirty="0" err="1"/>
              <a:t>etc</a:t>
            </a:r>
            <a:endParaRPr lang="es-MX" dirty="0"/>
          </a:p>
        </p:txBody>
      </p:sp>
      <p:sp>
        <p:nvSpPr>
          <p:cNvPr id="5" name="Marcador de número de diapositiva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22</a:t>
            </a:fld>
            <a:endParaRPr lang="es-MX"/>
          </a:p>
        </p:txBody>
      </p:sp>
      <p:grpSp>
        <p:nvGrpSpPr>
          <p:cNvPr id="6" name="Google Shape;4563;p39">
            <a:extLst>
              <a:ext uri="{FF2B5EF4-FFF2-40B4-BE49-F238E27FC236}">
                <a16:creationId xmlns:a16="http://schemas.microsoft.com/office/drawing/2014/main" id="{BE52310B-423B-461E-9815-C0A72005325B}"/>
              </a:ext>
            </a:extLst>
          </p:cNvPr>
          <p:cNvGrpSpPr/>
          <p:nvPr/>
        </p:nvGrpSpPr>
        <p:grpSpPr>
          <a:xfrm>
            <a:off x="7706487" y="615539"/>
            <a:ext cx="1066037" cy="926840"/>
            <a:chOff x="5255200" y="3006475"/>
            <a:chExt cx="511700" cy="378575"/>
          </a:xfrm>
        </p:grpSpPr>
        <p:sp>
          <p:nvSpPr>
            <p:cNvPr id="7" name="Google Shape;4564;p39">
              <a:extLst>
                <a:ext uri="{FF2B5EF4-FFF2-40B4-BE49-F238E27FC236}">
                  <a16:creationId xmlns:a16="http://schemas.microsoft.com/office/drawing/2014/main" id="{B2D53085-4F77-4C84-B955-36D7BD410B1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 name="Google Shape;4565;p39">
              <a:extLst>
                <a:ext uri="{FF2B5EF4-FFF2-40B4-BE49-F238E27FC236}">
                  <a16:creationId xmlns:a16="http://schemas.microsoft.com/office/drawing/2014/main" id="{97F3A02B-74AD-4A61-A810-386B4F6ABD5B}"/>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2625216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8C844BB3-794B-4D91-9BEF-458DD2A6DF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pic>
        <p:nvPicPr>
          <p:cNvPr id="6" name="Imagen 5">
            <a:extLst>
              <a:ext uri="{FF2B5EF4-FFF2-40B4-BE49-F238E27FC236}">
                <a16:creationId xmlns:a16="http://schemas.microsoft.com/office/drawing/2014/main" id="{3A190374-2EBC-43F4-80CF-C31E5C5579A6}"/>
              </a:ext>
            </a:extLst>
          </p:cNvPr>
          <p:cNvPicPr>
            <a:picLocks noChangeAspect="1"/>
          </p:cNvPicPr>
          <p:nvPr/>
        </p:nvPicPr>
        <p:blipFill rotWithShape="1">
          <a:blip r:embed="rId2"/>
          <a:srcRect l="13696" t="22983" r="38478" b="18438"/>
          <a:stretch/>
        </p:blipFill>
        <p:spPr>
          <a:xfrm>
            <a:off x="457199" y="178904"/>
            <a:ext cx="6867939" cy="4729513"/>
          </a:xfrm>
          <a:prstGeom prst="rect">
            <a:avLst/>
          </a:prstGeom>
        </p:spPr>
      </p:pic>
    </p:spTree>
    <p:extLst>
      <p:ext uri="{BB962C8B-B14F-4D97-AF65-F5344CB8AC3E}">
        <p14:creationId xmlns:p14="http://schemas.microsoft.com/office/powerpoint/2010/main" val="825531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FA50EDB0-7C47-484C-8C3A-BC93DF9B7A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pic>
        <p:nvPicPr>
          <p:cNvPr id="3" name="Imagen 2">
            <a:extLst>
              <a:ext uri="{FF2B5EF4-FFF2-40B4-BE49-F238E27FC236}">
                <a16:creationId xmlns:a16="http://schemas.microsoft.com/office/drawing/2014/main" id="{44089390-848C-49F6-884C-BA5A2434E20F}"/>
              </a:ext>
            </a:extLst>
          </p:cNvPr>
          <p:cNvPicPr>
            <a:picLocks noChangeAspect="1"/>
          </p:cNvPicPr>
          <p:nvPr/>
        </p:nvPicPr>
        <p:blipFill rotWithShape="1">
          <a:blip r:embed="rId2"/>
          <a:srcRect l="22283" t="23756" r="29239" b="17858"/>
          <a:stretch/>
        </p:blipFill>
        <p:spPr>
          <a:xfrm>
            <a:off x="735195" y="169110"/>
            <a:ext cx="7096539" cy="4805279"/>
          </a:xfrm>
          <a:prstGeom prst="rect">
            <a:avLst/>
          </a:prstGeom>
        </p:spPr>
      </p:pic>
    </p:spTree>
    <p:extLst>
      <p:ext uri="{BB962C8B-B14F-4D97-AF65-F5344CB8AC3E}">
        <p14:creationId xmlns:p14="http://schemas.microsoft.com/office/powerpoint/2010/main" val="3108073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48B60575-5457-4C04-BC67-9E91ED0DEC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pic>
        <p:nvPicPr>
          <p:cNvPr id="3" name="Imagen 2">
            <a:extLst>
              <a:ext uri="{FF2B5EF4-FFF2-40B4-BE49-F238E27FC236}">
                <a16:creationId xmlns:a16="http://schemas.microsoft.com/office/drawing/2014/main" id="{82F38F97-6DBF-4D09-90F3-3E0299C8C52E}"/>
              </a:ext>
            </a:extLst>
          </p:cNvPr>
          <p:cNvPicPr>
            <a:picLocks noChangeAspect="1"/>
          </p:cNvPicPr>
          <p:nvPr/>
        </p:nvPicPr>
        <p:blipFill rotWithShape="1">
          <a:blip r:embed="rId2"/>
          <a:srcRect l="23261" t="23175" r="30000" b="19212"/>
          <a:stretch/>
        </p:blipFill>
        <p:spPr>
          <a:xfrm>
            <a:off x="1302026" y="305581"/>
            <a:ext cx="6539948" cy="4532338"/>
          </a:xfrm>
          <a:prstGeom prst="rect">
            <a:avLst/>
          </a:prstGeom>
        </p:spPr>
      </p:pic>
    </p:spTree>
    <p:extLst>
      <p:ext uri="{BB962C8B-B14F-4D97-AF65-F5344CB8AC3E}">
        <p14:creationId xmlns:p14="http://schemas.microsoft.com/office/powerpoint/2010/main" val="4181206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8F5F4522-FAD3-409B-A63F-73ACF7BC28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pic>
        <p:nvPicPr>
          <p:cNvPr id="3" name="Imagen 2">
            <a:extLst>
              <a:ext uri="{FF2B5EF4-FFF2-40B4-BE49-F238E27FC236}">
                <a16:creationId xmlns:a16="http://schemas.microsoft.com/office/drawing/2014/main" id="{60659BE2-5BC9-4D26-8569-26E3F6FF8F67}"/>
              </a:ext>
            </a:extLst>
          </p:cNvPr>
          <p:cNvPicPr>
            <a:picLocks noChangeAspect="1"/>
          </p:cNvPicPr>
          <p:nvPr/>
        </p:nvPicPr>
        <p:blipFill rotWithShape="1">
          <a:blip r:embed="rId2"/>
          <a:srcRect l="20109" t="22788" r="19022" b="20565"/>
          <a:stretch/>
        </p:blipFill>
        <p:spPr>
          <a:xfrm>
            <a:off x="707660" y="481714"/>
            <a:ext cx="7941365" cy="4155036"/>
          </a:xfrm>
          <a:prstGeom prst="rect">
            <a:avLst/>
          </a:prstGeom>
        </p:spPr>
      </p:pic>
    </p:spTree>
    <p:extLst>
      <p:ext uri="{BB962C8B-B14F-4D97-AF65-F5344CB8AC3E}">
        <p14:creationId xmlns:p14="http://schemas.microsoft.com/office/powerpoint/2010/main" val="2250192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4E92A928-0A53-4A74-B565-41DEAF8FF0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pic>
        <p:nvPicPr>
          <p:cNvPr id="3" name="Imagen 2">
            <a:extLst>
              <a:ext uri="{FF2B5EF4-FFF2-40B4-BE49-F238E27FC236}">
                <a16:creationId xmlns:a16="http://schemas.microsoft.com/office/drawing/2014/main" id="{3B31E68E-EE57-49D2-AE8C-38CD3CFA69EE}"/>
              </a:ext>
            </a:extLst>
          </p:cNvPr>
          <p:cNvPicPr>
            <a:picLocks noChangeAspect="1"/>
          </p:cNvPicPr>
          <p:nvPr/>
        </p:nvPicPr>
        <p:blipFill rotWithShape="1">
          <a:blip r:embed="rId2"/>
          <a:srcRect l="13587" t="11189" r="9456" b="20178"/>
          <a:stretch/>
        </p:blipFill>
        <p:spPr>
          <a:xfrm>
            <a:off x="627368" y="593862"/>
            <a:ext cx="7889263" cy="3955775"/>
          </a:xfrm>
          <a:prstGeom prst="rect">
            <a:avLst/>
          </a:prstGeom>
        </p:spPr>
      </p:pic>
    </p:spTree>
    <p:extLst>
      <p:ext uri="{BB962C8B-B14F-4D97-AF65-F5344CB8AC3E}">
        <p14:creationId xmlns:p14="http://schemas.microsoft.com/office/powerpoint/2010/main" val="3313303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199" y="605600"/>
            <a:ext cx="8505825" cy="1082700"/>
          </a:xfrm>
        </p:spPr>
        <p:txBody>
          <a:bodyPr/>
          <a:lstStyle/>
          <a:p>
            <a:r>
              <a:rPr lang="es-MX" dirty="0" err="1"/>
              <a:t>Naïve</a:t>
            </a:r>
            <a:r>
              <a:rPr lang="es-MX" dirty="0"/>
              <a:t> </a:t>
            </a:r>
            <a:r>
              <a:rPr lang="es-MX" dirty="0" err="1"/>
              <a:t>Bayes</a:t>
            </a:r>
            <a:endParaRPr lang="es-MX" dirty="0"/>
          </a:p>
        </p:txBody>
      </p:sp>
      <p:sp>
        <p:nvSpPr>
          <p:cNvPr id="3" name="Marcador de texto 2"/>
          <p:cNvSpPr>
            <a:spLocks noGrp="1"/>
          </p:cNvSpPr>
          <p:nvPr>
            <p:ph type="body" idx="1"/>
          </p:nvPr>
        </p:nvSpPr>
        <p:spPr>
          <a:xfrm>
            <a:off x="457199" y="1800225"/>
            <a:ext cx="8315325" cy="2638424"/>
          </a:xfrm>
        </p:spPr>
        <p:txBody>
          <a:bodyPr/>
          <a:lstStyle/>
          <a:p>
            <a:pPr algn="just"/>
            <a:r>
              <a:rPr lang="es-MX" dirty="0"/>
              <a:t>El clasificador bayesiano ingenuo se basa en la regla de probabilidad condicional de </a:t>
            </a:r>
            <a:r>
              <a:rPr lang="es-MX" dirty="0" err="1"/>
              <a:t>Bayes</a:t>
            </a:r>
            <a:r>
              <a:rPr lang="es-MX" dirty="0"/>
              <a:t>, que se utiliza para la tarea de clasificación. El clasificador bayesiano asume que los predictores son estadísticamente independientes, lo que hace que sea una herramienta de clasificación eficaz que sea fácil de interpretar. Se emplea mejor cuando se enfrenta al problema de la “maldición de la </a:t>
            </a:r>
            <a:r>
              <a:rPr lang="es-MX" dirty="0" err="1"/>
              <a:t>dimensionalidad</a:t>
            </a:r>
            <a:r>
              <a:rPr lang="es-MX" dirty="0"/>
              <a:t>”, es decir, cuando el número de predicciones es muy alto. </a:t>
            </a:r>
          </a:p>
        </p:txBody>
      </p:sp>
      <p:sp>
        <p:nvSpPr>
          <p:cNvPr id="5" name="Marcador de número de diapositiva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28</a:t>
            </a:fld>
            <a:endParaRPr lang="es-MX"/>
          </a:p>
        </p:txBody>
      </p:sp>
      <p:sp>
        <p:nvSpPr>
          <p:cNvPr id="4" name="Rectángulo 3">
            <a:extLst>
              <a:ext uri="{FF2B5EF4-FFF2-40B4-BE49-F238E27FC236}">
                <a16:creationId xmlns:a16="http://schemas.microsoft.com/office/drawing/2014/main" id="{39EDB7F6-D4FA-44F6-8CFB-6634EAA119E1}"/>
              </a:ext>
            </a:extLst>
          </p:cNvPr>
          <p:cNvSpPr/>
          <p:nvPr/>
        </p:nvSpPr>
        <p:spPr>
          <a:xfrm>
            <a:off x="5012218" y="278685"/>
            <a:ext cx="1955112" cy="1323439"/>
          </a:xfrm>
          <a:prstGeom prst="rect">
            <a:avLst/>
          </a:prstGeom>
        </p:spPr>
        <p:txBody>
          <a:bodyPr wrap="square">
            <a:spAutoFit/>
          </a:bodyPr>
          <a:lstStyle/>
          <a:p>
            <a:r>
              <a:rPr lang="en" sz="8000" dirty="0">
                <a:solidFill>
                  <a:schemeClr val="dk1"/>
                </a:solidFill>
                <a:latin typeface="Barlow"/>
                <a:ea typeface="Barlow"/>
                <a:cs typeface="Barlow"/>
                <a:sym typeface="Barlow"/>
              </a:rPr>
              <a:t>🔨</a:t>
            </a:r>
            <a:endParaRPr lang="en-US" sz="8000" dirty="0"/>
          </a:p>
        </p:txBody>
      </p:sp>
    </p:spTree>
    <p:extLst>
      <p:ext uri="{BB962C8B-B14F-4D97-AF65-F5344CB8AC3E}">
        <p14:creationId xmlns:p14="http://schemas.microsoft.com/office/powerpoint/2010/main" val="4143261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199" y="605600"/>
            <a:ext cx="7877175" cy="1082700"/>
          </a:xfrm>
        </p:spPr>
        <p:txBody>
          <a:bodyPr/>
          <a:lstStyle/>
          <a:p>
            <a:r>
              <a:rPr lang="es-MX" dirty="0"/>
              <a:t>K-vecinos más cercanos</a:t>
            </a:r>
          </a:p>
        </p:txBody>
      </p:sp>
      <p:sp>
        <p:nvSpPr>
          <p:cNvPr id="3" name="Marcador de texto 2"/>
          <p:cNvSpPr>
            <a:spLocks noGrp="1"/>
          </p:cNvSpPr>
          <p:nvPr>
            <p:ph type="body" idx="1"/>
          </p:nvPr>
        </p:nvSpPr>
        <p:spPr>
          <a:xfrm>
            <a:off x="457200" y="1362075"/>
            <a:ext cx="6699261" cy="3312675"/>
          </a:xfrm>
        </p:spPr>
        <p:txBody>
          <a:bodyPr/>
          <a:lstStyle/>
          <a:p>
            <a:pPr algn="just"/>
            <a:r>
              <a:rPr lang="es-MX" dirty="0"/>
              <a:t>El algoritmo vecino más próximo k-NN (</a:t>
            </a:r>
            <a:r>
              <a:rPr lang="es-MX" dirty="0" err="1"/>
              <a:t>Nearest</a:t>
            </a:r>
            <a:r>
              <a:rPr lang="es-MX" dirty="0"/>
              <a:t> </a:t>
            </a:r>
            <a:r>
              <a:rPr lang="es-MX" dirty="0" err="1"/>
              <a:t>Neighbor</a:t>
            </a:r>
            <a:r>
              <a:rPr lang="es-MX" dirty="0"/>
              <a:t>) pertenece a la clase de métodos estadísticos de reconocimiento de patrones. El método </a:t>
            </a:r>
            <a:r>
              <a:rPr lang="es-MX"/>
              <a:t>no impone </a:t>
            </a:r>
            <a:r>
              <a:rPr lang="es-MX" dirty="0"/>
              <a:t>ninguna suposición sobre la distribución de la que se extrae la muestra de modelado. Se trata de un conjunto de entrenamiento con valores positivos y negativos. Una nueva muestra se clasifica calculando la distancia al vecino más cercano del conjunto de entrenamiento</a:t>
            </a:r>
          </a:p>
        </p:txBody>
      </p:sp>
      <p:sp>
        <p:nvSpPr>
          <p:cNvPr id="5" name="Marcador de número de diapositiva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29</a:t>
            </a:fld>
            <a:endParaRPr lang="es-MX"/>
          </a:p>
        </p:txBody>
      </p:sp>
      <p:grpSp>
        <p:nvGrpSpPr>
          <p:cNvPr id="6" name="Google Shape;3518;p38">
            <a:extLst>
              <a:ext uri="{FF2B5EF4-FFF2-40B4-BE49-F238E27FC236}">
                <a16:creationId xmlns:a16="http://schemas.microsoft.com/office/drawing/2014/main" id="{9BB3D0EF-7450-4A59-A234-B5558ED401EC}"/>
              </a:ext>
            </a:extLst>
          </p:cNvPr>
          <p:cNvGrpSpPr/>
          <p:nvPr/>
        </p:nvGrpSpPr>
        <p:grpSpPr>
          <a:xfrm>
            <a:off x="7320259" y="470805"/>
            <a:ext cx="1459675" cy="1782539"/>
            <a:chOff x="2473900" y="225896"/>
            <a:chExt cx="3899746" cy="4762328"/>
          </a:xfrm>
        </p:grpSpPr>
        <p:sp>
          <p:nvSpPr>
            <p:cNvPr id="7" name="Google Shape;3519;p38">
              <a:extLst>
                <a:ext uri="{FF2B5EF4-FFF2-40B4-BE49-F238E27FC236}">
                  <a16:creationId xmlns:a16="http://schemas.microsoft.com/office/drawing/2014/main" id="{AAD22741-CFE5-4874-ADFB-C6F0113EE50B}"/>
                </a:ext>
              </a:extLst>
            </p:cNvPr>
            <p:cNvSpPr/>
            <p:nvPr/>
          </p:nvSpPr>
          <p:spPr>
            <a:xfrm>
              <a:off x="3961606" y="3558431"/>
              <a:ext cx="1029717" cy="605511"/>
            </a:xfrm>
            <a:custGeom>
              <a:avLst/>
              <a:gdLst/>
              <a:ahLst/>
              <a:cxnLst/>
              <a:rect l="l" t="t" r="r" b="b"/>
              <a:pathLst>
                <a:path w="1029717" h="605511" extrusionOk="0">
                  <a:moveTo>
                    <a:pt x="850397" y="593403"/>
                  </a:moveTo>
                  <a:lnTo>
                    <a:pt x="15367" y="111819"/>
                  </a:lnTo>
                  <a:cubicBezTo>
                    <a:pt x="618" y="103218"/>
                    <a:pt x="-4384" y="84273"/>
                    <a:pt x="4193" y="69490"/>
                  </a:cubicBezTo>
                  <a:cubicBezTo>
                    <a:pt x="7132" y="64442"/>
                    <a:pt x="11430" y="60327"/>
                    <a:pt x="16603" y="57622"/>
                  </a:cubicBezTo>
                  <a:lnTo>
                    <a:pt x="121683" y="3425"/>
                  </a:lnTo>
                  <a:cubicBezTo>
                    <a:pt x="130993" y="-1366"/>
                    <a:pt x="142081" y="-1118"/>
                    <a:pt x="151163" y="4092"/>
                  </a:cubicBezTo>
                  <a:lnTo>
                    <a:pt x="1014246" y="501868"/>
                  </a:lnTo>
                  <a:cubicBezTo>
                    <a:pt x="1029005" y="510355"/>
                    <a:pt x="1034092" y="529214"/>
                    <a:pt x="1025619" y="543997"/>
                  </a:cubicBezTo>
                  <a:cubicBezTo>
                    <a:pt x="1022662" y="549150"/>
                    <a:pt x="1018287" y="553341"/>
                    <a:pt x="1013010" y="556065"/>
                  </a:cubicBezTo>
                  <a:lnTo>
                    <a:pt x="936934" y="595404"/>
                  </a:lnTo>
                  <a:cubicBezTo>
                    <a:pt x="909632" y="609558"/>
                    <a:pt x="877014" y="608805"/>
                    <a:pt x="850397" y="593403"/>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3520;p38">
              <a:extLst>
                <a:ext uri="{FF2B5EF4-FFF2-40B4-BE49-F238E27FC236}">
                  <a16:creationId xmlns:a16="http://schemas.microsoft.com/office/drawing/2014/main" id="{2975CDA7-7AF8-45DD-9645-477439167CEC}"/>
                </a:ext>
              </a:extLst>
            </p:cNvPr>
            <p:cNvSpPr/>
            <p:nvPr/>
          </p:nvSpPr>
          <p:spPr>
            <a:xfrm>
              <a:off x="4042969" y="1357120"/>
              <a:ext cx="929840" cy="2717164"/>
            </a:xfrm>
            <a:custGeom>
              <a:avLst/>
              <a:gdLst/>
              <a:ahLst/>
              <a:cxnLst/>
              <a:rect l="l" t="t" r="r" b="b"/>
              <a:pathLst>
                <a:path w="929840" h="2717164" extrusionOk="0">
                  <a:moveTo>
                    <a:pt x="820195" y="2704036"/>
                  </a:moveTo>
                  <a:lnTo>
                    <a:pt x="108694" y="2292556"/>
                  </a:lnTo>
                  <a:cubicBezTo>
                    <a:pt x="48403" y="2257695"/>
                    <a:pt x="0" y="2164254"/>
                    <a:pt x="0" y="2083768"/>
                  </a:cubicBezTo>
                  <a:lnTo>
                    <a:pt x="0" y="95710"/>
                  </a:lnTo>
                  <a:cubicBezTo>
                    <a:pt x="0" y="15224"/>
                    <a:pt x="48879" y="-21733"/>
                    <a:pt x="109169" y="13128"/>
                  </a:cubicBezTo>
                  <a:lnTo>
                    <a:pt x="820671" y="424608"/>
                  </a:lnTo>
                  <a:cubicBezTo>
                    <a:pt x="880961" y="459470"/>
                    <a:pt x="929840" y="552910"/>
                    <a:pt x="929840" y="633396"/>
                  </a:cubicBezTo>
                  <a:lnTo>
                    <a:pt x="929840" y="2621454"/>
                  </a:lnTo>
                  <a:cubicBezTo>
                    <a:pt x="929365" y="2701941"/>
                    <a:pt x="880486" y="2738897"/>
                    <a:pt x="820195" y="270403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521;p38">
              <a:extLst>
                <a:ext uri="{FF2B5EF4-FFF2-40B4-BE49-F238E27FC236}">
                  <a16:creationId xmlns:a16="http://schemas.microsoft.com/office/drawing/2014/main" id="{ED5B5A75-9F56-45B5-835B-E8B7E798E9BA}"/>
                </a:ext>
              </a:extLst>
            </p:cNvPr>
            <p:cNvSpPr/>
            <p:nvPr/>
          </p:nvSpPr>
          <p:spPr>
            <a:xfrm>
              <a:off x="4875432" y="3975622"/>
              <a:ext cx="56391" cy="121443"/>
            </a:xfrm>
            <a:custGeom>
              <a:avLst/>
              <a:gdLst/>
              <a:ahLst/>
              <a:cxnLst/>
              <a:rect l="l" t="t" r="r" b="b"/>
              <a:pathLst>
                <a:path w="56391" h="121443" extrusionOk="0">
                  <a:moveTo>
                    <a:pt x="0" y="121444"/>
                  </a:moveTo>
                  <a:lnTo>
                    <a:pt x="56391" y="92869"/>
                  </a:lnTo>
                  <a:lnTo>
                    <a:pt x="2282" y="0"/>
                  </a:lnTo>
                  <a:lnTo>
                    <a:pt x="0" y="12144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3522;p38">
              <a:extLst>
                <a:ext uri="{FF2B5EF4-FFF2-40B4-BE49-F238E27FC236}">
                  <a16:creationId xmlns:a16="http://schemas.microsoft.com/office/drawing/2014/main" id="{3D103F3A-CED2-4F5A-849A-DAA16CAD2814}"/>
                </a:ext>
              </a:extLst>
            </p:cNvPr>
            <p:cNvSpPr/>
            <p:nvPr/>
          </p:nvSpPr>
          <p:spPr>
            <a:xfrm>
              <a:off x="4031462" y="1362819"/>
              <a:ext cx="51922" cy="76581"/>
            </a:xfrm>
            <a:custGeom>
              <a:avLst/>
              <a:gdLst/>
              <a:ahLst/>
              <a:cxnLst/>
              <a:rect l="l" t="t" r="r" b="b"/>
              <a:pathLst>
                <a:path w="51922" h="76581" extrusionOk="0">
                  <a:moveTo>
                    <a:pt x="0" y="27242"/>
                  </a:moveTo>
                  <a:lnTo>
                    <a:pt x="51922" y="0"/>
                  </a:lnTo>
                  <a:lnTo>
                    <a:pt x="41461" y="76581"/>
                  </a:lnTo>
                  <a:lnTo>
                    <a:pt x="0" y="2724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3523;p38">
              <a:extLst>
                <a:ext uri="{FF2B5EF4-FFF2-40B4-BE49-F238E27FC236}">
                  <a16:creationId xmlns:a16="http://schemas.microsoft.com/office/drawing/2014/main" id="{7C48AA43-EECA-4985-A543-9ADA935FA11B}"/>
                </a:ext>
              </a:extLst>
            </p:cNvPr>
            <p:cNvSpPr/>
            <p:nvPr/>
          </p:nvSpPr>
          <p:spPr>
            <a:xfrm>
              <a:off x="3997133" y="1379805"/>
              <a:ext cx="929842" cy="2717228"/>
            </a:xfrm>
            <a:custGeom>
              <a:avLst/>
              <a:gdLst/>
              <a:ahLst/>
              <a:cxnLst/>
              <a:rect l="l" t="t" r="r" b="b"/>
              <a:pathLst>
                <a:path w="929842" h="2717228" extrusionOk="0">
                  <a:moveTo>
                    <a:pt x="820671" y="2704116"/>
                  </a:moveTo>
                  <a:lnTo>
                    <a:pt x="109169" y="2292636"/>
                  </a:lnTo>
                  <a:cubicBezTo>
                    <a:pt x="48879" y="2257774"/>
                    <a:pt x="0" y="2164239"/>
                    <a:pt x="0" y="2083752"/>
                  </a:cubicBezTo>
                  <a:lnTo>
                    <a:pt x="0" y="95790"/>
                  </a:lnTo>
                  <a:cubicBezTo>
                    <a:pt x="0" y="15303"/>
                    <a:pt x="48879" y="-21749"/>
                    <a:pt x="109169" y="13113"/>
                  </a:cubicBezTo>
                  <a:lnTo>
                    <a:pt x="820671" y="424593"/>
                  </a:lnTo>
                  <a:cubicBezTo>
                    <a:pt x="880961" y="459454"/>
                    <a:pt x="929840" y="552990"/>
                    <a:pt x="929840" y="633476"/>
                  </a:cubicBezTo>
                  <a:lnTo>
                    <a:pt x="929840" y="2621439"/>
                  </a:lnTo>
                  <a:cubicBezTo>
                    <a:pt x="930221" y="2701925"/>
                    <a:pt x="880961" y="2738977"/>
                    <a:pt x="820671" y="270411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3524;p38">
              <a:extLst>
                <a:ext uri="{FF2B5EF4-FFF2-40B4-BE49-F238E27FC236}">
                  <a16:creationId xmlns:a16="http://schemas.microsoft.com/office/drawing/2014/main" id="{8456003F-83EC-4EA2-97F8-ED0BAF924BBA}"/>
                </a:ext>
              </a:extLst>
            </p:cNvPr>
            <p:cNvSpPr/>
            <p:nvPr/>
          </p:nvSpPr>
          <p:spPr>
            <a:xfrm>
              <a:off x="3989621" y="1384880"/>
              <a:ext cx="929745" cy="2717215"/>
            </a:xfrm>
            <a:custGeom>
              <a:avLst/>
              <a:gdLst/>
              <a:ahLst/>
              <a:cxnLst/>
              <a:rect l="l" t="t" r="r" b="b"/>
              <a:pathLst>
                <a:path w="929745" h="2717215" extrusionOk="0">
                  <a:moveTo>
                    <a:pt x="929745" y="633449"/>
                  </a:moveTo>
                  <a:lnTo>
                    <a:pt x="929745" y="2621412"/>
                  </a:lnTo>
                  <a:cubicBezTo>
                    <a:pt x="929745" y="2701994"/>
                    <a:pt x="880961" y="2738951"/>
                    <a:pt x="820671" y="2704089"/>
                  </a:cubicBezTo>
                  <a:lnTo>
                    <a:pt x="541567" y="2542736"/>
                  </a:lnTo>
                  <a:lnTo>
                    <a:pt x="454840" y="2492539"/>
                  </a:lnTo>
                  <a:lnTo>
                    <a:pt x="109074" y="2292514"/>
                  </a:lnTo>
                  <a:cubicBezTo>
                    <a:pt x="48784" y="2257653"/>
                    <a:pt x="0" y="2164212"/>
                    <a:pt x="0" y="2083631"/>
                  </a:cubicBezTo>
                  <a:lnTo>
                    <a:pt x="0" y="95763"/>
                  </a:lnTo>
                  <a:cubicBezTo>
                    <a:pt x="0" y="15182"/>
                    <a:pt x="48784" y="-21680"/>
                    <a:pt x="109074" y="13086"/>
                  </a:cubicBezTo>
                  <a:lnTo>
                    <a:pt x="820671" y="424566"/>
                  </a:lnTo>
                  <a:cubicBezTo>
                    <a:pt x="880676" y="459428"/>
                    <a:pt x="929745" y="552868"/>
                    <a:pt x="929745" y="6334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525;p38">
              <a:extLst>
                <a:ext uri="{FF2B5EF4-FFF2-40B4-BE49-F238E27FC236}">
                  <a16:creationId xmlns:a16="http://schemas.microsoft.com/office/drawing/2014/main" id="{0CBECA2A-3B90-4BC4-A6F2-A6F28BB2B5E9}"/>
                </a:ext>
              </a:extLst>
            </p:cNvPr>
            <p:cNvSpPr/>
            <p:nvPr/>
          </p:nvSpPr>
          <p:spPr>
            <a:xfrm>
              <a:off x="4041162" y="1465160"/>
              <a:ext cx="826947" cy="2523815"/>
            </a:xfrm>
            <a:custGeom>
              <a:avLst/>
              <a:gdLst/>
              <a:ahLst/>
              <a:cxnLst/>
              <a:rect l="l" t="t" r="r" b="b"/>
              <a:pathLst>
                <a:path w="826947" h="2523815" extrusionOk="0">
                  <a:moveTo>
                    <a:pt x="826947" y="532977"/>
                  </a:moveTo>
                  <a:lnTo>
                    <a:pt x="826947" y="2469219"/>
                  </a:lnTo>
                  <a:cubicBezTo>
                    <a:pt x="826947" y="2517987"/>
                    <a:pt x="792808" y="2537799"/>
                    <a:pt x="750871" y="2513319"/>
                  </a:cubicBezTo>
                  <a:lnTo>
                    <a:pt x="528444" y="2384732"/>
                  </a:lnTo>
                  <a:lnTo>
                    <a:pt x="508759" y="2373397"/>
                  </a:lnTo>
                  <a:lnTo>
                    <a:pt x="502197" y="2369492"/>
                  </a:lnTo>
                  <a:lnTo>
                    <a:pt x="453889" y="2341965"/>
                  </a:lnTo>
                  <a:lnTo>
                    <a:pt x="314670" y="2261669"/>
                  </a:lnTo>
                  <a:lnTo>
                    <a:pt x="314670" y="2261669"/>
                  </a:lnTo>
                  <a:lnTo>
                    <a:pt x="256947" y="2228332"/>
                  </a:lnTo>
                  <a:lnTo>
                    <a:pt x="233744" y="2214901"/>
                  </a:lnTo>
                  <a:lnTo>
                    <a:pt x="76076" y="2123747"/>
                  </a:lnTo>
                  <a:cubicBezTo>
                    <a:pt x="33949" y="2099363"/>
                    <a:pt x="0" y="2040022"/>
                    <a:pt x="0" y="1991159"/>
                  </a:cubicBezTo>
                  <a:lnTo>
                    <a:pt x="0" y="54631"/>
                  </a:lnTo>
                  <a:cubicBezTo>
                    <a:pt x="0" y="5863"/>
                    <a:pt x="34139" y="-13949"/>
                    <a:pt x="76076" y="10435"/>
                  </a:cubicBezTo>
                  <a:lnTo>
                    <a:pt x="353659" y="171122"/>
                  </a:lnTo>
                  <a:lnTo>
                    <a:pt x="353659" y="171884"/>
                  </a:lnTo>
                  <a:cubicBezTo>
                    <a:pt x="355979" y="213822"/>
                    <a:pt x="378127" y="252141"/>
                    <a:pt x="413283" y="275040"/>
                  </a:cubicBezTo>
                  <a:cubicBezTo>
                    <a:pt x="446186" y="294090"/>
                    <a:pt x="472813" y="278564"/>
                    <a:pt x="472813" y="240654"/>
                  </a:cubicBezTo>
                  <a:cubicBezTo>
                    <a:pt x="472813" y="240654"/>
                    <a:pt x="472813" y="240083"/>
                    <a:pt x="472813" y="239797"/>
                  </a:cubicBezTo>
                  <a:lnTo>
                    <a:pt x="750681" y="400484"/>
                  </a:lnTo>
                  <a:cubicBezTo>
                    <a:pt x="792808" y="424868"/>
                    <a:pt x="826947" y="484590"/>
                    <a:pt x="826947" y="53297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3526;p38">
              <a:extLst>
                <a:ext uri="{FF2B5EF4-FFF2-40B4-BE49-F238E27FC236}">
                  <a16:creationId xmlns:a16="http://schemas.microsoft.com/office/drawing/2014/main" id="{C34F98E8-A959-487B-9E7B-65FD7480F415}"/>
                </a:ext>
              </a:extLst>
            </p:cNvPr>
            <p:cNvSpPr/>
            <p:nvPr/>
          </p:nvSpPr>
          <p:spPr>
            <a:xfrm rot="-1790023">
              <a:off x="4443891" y="1666407"/>
              <a:ext cx="37024" cy="64039"/>
            </a:xfrm>
            <a:custGeom>
              <a:avLst/>
              <a:gdLst/>
              <a:ahLst/>
              <a:cxnLst/>
              <a:rect l="l" t="t" r="r" b="b"/>
              <a:pathLst>
                <a:path w="37023" h="64037" extrusionOk="0">
                  <a:moveTo>
                    <a:pt x="37025" y="32019"/>
                  </a:moveTo>
                  <a:cubicBezTo>
                    <a:pt x="37025" y="49703"/>
                    <a:pt x="28737" y="64038"/>
                    <a:pt x="18513" y="64038"/>
                  </a:cubicBezTo>
                  <a:cubicBezTo>
                    <a:pt x="8289" y="64038"/>
                    <a:pt x="1" y="49703"/>
                    <a:pt x="1" y="32019"/>
                  </a:cubicBezTo>
                  <a:cubicBezTo>
                    <a:pt x="1" y="14336"/>
                    <a:pt x="8289" y="1"/>
                    <a:pt x="18513" y="1"/>
                  </a:cubicBezTo>
                  <a:cubicBezTo>
                    <a:pt x="28737" y="1"/>
                    <a:pt x="37025" y="14336"/>
                    <a:pt x="37025" y="3201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3527;p38">
              <a:extLst>
                <a:ext uri="{FF2B5EF4-FFF2-40B4-BE49-F238E27FC236}">
                  <a16:creationId xmlns:a16="http://schemas.microsoft.com/office/drawing/2014/main" id="{2EE938E3-7669-4695-BD34-AC16D3D07E41}"/>
                </a:ext>
              </a:extLst>
            </p:cNvPr>
            <p:cNvSpPr/>
            <p:nvPr/>
          </p:nvSpPr>
          <p:spPr>
            <a:xfrm>
              <a:off x="4445031" y="1680263"/>
              <a:ext cx="19019" cy="24476"/>
            </a:xfrm>
            <a:custGeom>
              <a:avLst/>
              <a:gdLst/>
              <a:ahLst/>
              <a:cxnLst/>
              <a:rect l="l" t="t" r="r" b="b"/>
              <a:pathLst>
                <a:path w="19019" h="24476" extrusionOk="0">
                  <a:moveTo>
                    <a:pt x="9510" y="23170"/>
                  </a:moveTo>
                  <a:cubicBezTo>
                    <a:pt x="3927" y="19532"/>
                    <a:pt x="399" y="13445"/>
                    <a:pt x="0" y="6787"/>
                  </a:cubicBezTo>
                  <a:cubicBezTo>
                    <a:pt x="0" y="691"/>
                    <a:pt x="4279" y="-1690"/>
                    <a:pt x="9510" y="1263"/>
                  </a:cubicBezTo>
                  <a:cubicBezTo>
                    <a:pt x="15130" y="4911"/>
                    <a:pt x="18667" y="11035"/>
                    <a:pt x="19019" y="17741"/>
                  </a:cubicBezTo>
                  <a:cubicBezTo>
                    <a:pt x="18924" y="23742"/>
                    <a:pt x="14740" y="26218"/>
                    <a:pt x="9510" y="23170"/>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3528;p38">
              <a:extLst>
                <a:ext uri="{FF2B5EF4-FFF2-40B4-BE49-F238E27FC236}">
                  <a16:creationId xmlns:a16="http://schemas.microsoft.com/office/drawing/2014/main" id="{F7A0BDCE-AAF2-4B7D-A18B-9C79C74B4C9E}"/>
                </a:ext>
              </a:extLst>
            </p:cNvPr>
            <p:cNvSpPr/>
            <p:nvPr/>
          </p:nvSpPr>
          <p:spPr>
            <a:xfrm>
              <a:off x="4937719" y="2165784"/>
              <a:ext cx="21015" cy="115427"/>
            </a:xfrm>
            <a:custGeom>
              <a:avLst/>
              <a:gdLst/>
              <a:ahLst/>
              <a:cxnLst/>
              <a:rect l="l" t="t" r="r" b="b"/>
              <a:pathLst>
                <a:path w="21015" h="115427" extrusionOk="0">
                  <a:moveTo>
                    <a:pt x="10556" y="114102"/>
                  </a:moveTo>
                  <a:lnTo>
                    <a:pt x="10556" y="114102"/>
                  </a:lnTo>
                  <a:cubicBezTo>
                    <a:pt x="4755" y="117531"/>
                    <a:pt x="0" y="114102"/>
                    <a:pt x="0" y="106196"/>
                  </a:cubicBezTo>
                  <a:lnTo>
                    <a:pt x="0" y="21423"/>
                  </a:lnTo>
                  <a:cubicBezTo>
                    <a:pt x="124" y="13422"/>
                    <a:pt x="4042" y="5964"/>
                    <a:pt x="10556" y="1326"/>
                  </a:cubicBezTo>
                  <a:lnTo>
                    <a:pt x="10556" y="1326"/>
                  </a:lnTo>
                  <a:cubicBezTo>
                    <a:pt x="16356" y="-2103"/>
                    <a:pt x="21016" y="1326"/>
                    <a:pt x="21016" y="9231"/>
                  </a:cubicBezTo>
                  <a:lnTo>
                    <a:pt x="21016" y="94004"/>
                  </a:lnTo>
                  <a:cubicBezTo>
                    <a:pt x="20930" y="101986"/>
                    <a:pt x="17041" y="109453"/>
                    <a:pt x="10556" y="114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3529;p38">
              <a:extLst>
                <a:ext uri="{FF2B5EF4-FFF2-40B4-BE49-F238E27FC236}">
                  <a16:creationId xmlns:a16="http://schemas.microsoft.com/office/drawing/2014/main" id="{A2249416-555C-47E6-A1CD-0C8B1FB8FBDB}"/>
                </a:ext>
              </a:extLst>
            </p:cNvPr>
            <p:cNvSpPr/>
            <p:nvPr/>
          </p:nvSpPr>
          <p:spPr>
            <a:xfrm>
              <a:off x="4937719" y="2304659"/>
              <a:ext cx="21015" cy="115427"/>
            </a:xfrm>
            <a:custGeom>
              <a:avLst/>
              <a:gdLst/>
              <a:ahLst/>
              <a:cxnLst/>
              <a:rect l="l" t="t" r="r" b="b"/>
              <a:pathLst>
                <a:path w="21015" h="115427" extrusionOk="0">
                  <a:moveTo>
                    <a:pt x="10556" y="114102"/>
                  </a:moveTo>
                  <a:lnTo>
                    <a:pt x="10556" y="114102"/>
                  </a:lnTo>
                  <a:cubicBezTo>
                    <a:pt x="4755" y="117531"/>
                    <a:pt x="0" y="114102"/>
                    <a:pt x="0" y="106196"/>
                  </a:cubicBezTo>
                  <a:lnTo>
                    <a:pt x="0" y="21423"/>
                  </a:lnTo>
                  <a:cubicBezTo>
                    <a:pt x="124" y="13423"/>
                    <a:pt x="4042" y="5964"/>
                    <a:pt x="10556" y="1326"/>
                  </a:cubicBezTo>
                  <a:lnTo>
                    <a:pt x="10556" y="1326"/>
                  </a:lnTo>
                  <a:cubicBezTo>
                    <a:pt x="16356" y="-2103"/>
                    <a:pt x="21016" y="1326"/>
                    <a:pt x="21016" y="9232"/>
                  </a:cubicBezTo>
                  <a:lnTo>
                    <a:pt x="21016" y="94004"/>
                  </a:lnTo>
                  <a:cubicBezTo>
                    <a:pt x="20930" y="101986"/>
                    <a:pt x="17041" y="109454"/>
                    <a:pt x="10556" y="114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3530;p38">
              <a:extLst>
                <a:ext uri="{FF2B5EF4-FFF2-40B4-BE49-F238E27FC236}">
                  <a16:creationId xmlns:a16="http://schemas.microsoft.com/office/drawing/2014/main" id="{4AFEDDFE-B6A4-44ED-BFF9-C3F6F4CA12AB}"/>
                </a:ext>
              </a:extLst>
            </p:cNvPr>
            <p:cNvSpPr/>
            <p:nvPr/>
          </p:nvSpPr>
          <p:spPr>
            <a:xfrm>
              <a:off x="4126748" y="1626823"/>
              <a:ext cx="636661" cy="579135"/>
            </a:xfrm>
            <a:custGeom>
              <a:avLst/>
              <a:gdLst/>
              <a:ahLst/>
              <a:cxnLst/>
              <a:rect l="l" t="t" r="r" b="b"/>
              <a:pathLst>
                <a:path w="636661" h="579135" extrusionOk="0">
                  <a:moveTo>
                    <a:pt x="607277" y="575624"/>
                  </a:moveTo>
                  <a:lnTo>
                    <a:pt x="29384" y="241392"/>
                  </a:lnTo>
                  <a:cubicBezTo>
                    <a:pt x="11231" y="228400"/>
                    <a:pt x="323" y="207540"/>
                    <a:pt x="0" y="185195"/>
                  </a:cubicBezTo>
                  <a:lnTo>
                    <a:pt x="0" y="25746"/>
                  </a:lnTo>
                  <a:cubicBezTo>
                    <a:pt x="0" y="4124"/>
                    <a:pt x="13123" y="-5877"/>
                    <a:pt x="29384" y="3553"/>
                  </a:cubicBezTo>
                  <a:lnTo>
                    <a:pt x="607277" y="337690"/>
                  </a:lnTo>
                  <a:cubicBezTo>
                    <a:pt x="625403" y="350749"/>
                    <a:pt x="636301" y="371618"/>
                    <a:pt x="636662" y="393983"/>
                  </a:cubicBezTo>
                  <a:lnTo>
                    <a:pt x="636662" y="553336"/>
                  </a:lnTo>
                  <a:cubicBezTo>
                    <a:pt x="636662" y="575053"/>
                    <a:pt x="623444" y="584959"/>
                    <a:pt x="607277" y="57562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3531;p38">
              <a:extLst>
                <a:ext uri="{FF2B5EF4-FFF2-40B4-BE49-F238E27FC236}">
                  <a16:creationId xmlns:a16="http://schemas.microsoft.com/office/drawing/2014/main" id="{872AE086-8359-43EC-8EF7-628ADCAAFF08}"/>
                </a:ext>
              </a:extLst>
            </p:cNvPr>
            <p:cNvSpPr/>
            <p:nvPr/>
          </p:nvSpPr>
          <p:spPr>
            <a:xfrm>
              <a:off x="4126748" y="1794587"/>
              <a:ext cx="81591" cy="147256"/>
            </a:xfrm>
            <a:custGeom>
              <a:avLst/>
              <a:gdLst/>
              <a:ahLst/>
              <a:cxnLst/>
              <a:rect l="l" t="t" r="r" b="b"/>
              <a:pathLst>
                <a:path w="81591" h="147256" extrusionOk="0">
                  <a:moveTo>
                    <a:pt x="0" y="0"/>
                  </a:moveTo>
                  <a:lnTo>
                    <a:pt x="0" y="147256"/>
                  </a:lnTo>
                  <a:lnTo>
                    <a:pt x="81592" y="103822"/>
                  </a:lnTo>
                  <a:lnTo>
                    <a:pt x="0"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3532;p38">
              <a:extLst>
                <a:ext uri="{FF2B5EF4-FFF2-40B4-BE49-F238E27FC236}">
                  <a16:creationId xmlns:a16="http://schemas.microsoft.com/office/drawing/2014/main" id="{0E0EA1AA-6A72-4F8C-A840-1F3086E98B62}"/>
                </a:ext>
              </a:extLst>
            </p:cNvPr>
            <p:cNvSpPr/>
            <p:nvPr/>
          </p:nvSpPr>
          <p:spPr>
            <a:xfrm>
              <a:off x="4244285" y="1743629"/>
              <a:ext cx="435820" cy="297370"/>
            </a:xfrm>
            <a:custGeom>
              <a:avLst/>
              <a:gdLst/>
              <a:ahLst/>
              <a:cxnLst/>
              <a:rect l="l" t="t" r="r" b="b"/>
              <a:pathLst>
                <a:path w="435820" h="297370" extrusionOk="0">
                  <a:moveTo>
                    <a:pt x="435821" y="297371"/>
                  </a:moveTo>
                  <a:lnTo>
                    <a:pt x="0" y="45339"/>
                  </a:lnTo>
                  <a:lnTo>
                    <a:pt x="0" y="0"/>
                  </a:lnTo>
                  <a:lnTo>
                    <a:pt x="435821" y="252032"/>
                  </a:lnTo>
                  <a:lnTo>
                    <a:pt x="435821" y="297371"/>
                  </a:ln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3533;p38">
              <a:extLst>
                <a:ext uri="{FF2B5EF4-FFF2-40B4-BE49-F238E27FC236}">
                  <a16:creationId xmlns:a16="http://schemas.microsoft.com/office/drawing/2014/main" id="{067DCD1C-1FD9-4FC3-897F-EE5A624037DE}"/>
                </a:ext>
              </a:extLst>
            </p:cNvPr>
            <p:cNvSpPr/>
            <p:nvPr/>
          </p:nvSpPr>
          <p:spPr>
            <a:xfrm>
              <a:off x="4244285" y="1811637"/>
              <a:ext cx="215485" cy="169925"/>
            </a:xfrm>
            <a:custGeom>
              <a:avLst/>
              <a:gdLst/>
              <a:ahLst/>
              <a:cxnLst/>
              <a:rect l="l" t="t" r="r" b="b"/>
              <a:pathLst>
                <a:path w="215485" h="169925" extrusionOk="0">
                  <a:moveTo>
                    <a:pt x="215486" y="169926"/>
                  </a:moveTo>
                  <a:lnTo>
                    <a:pt x="0" y="45244"/>
                  </a:lnTo>
                  <a:lnTo>
                    <a:pt x="0" y="0"/>
                  </a:lnTo>
                  <a:lnTo>
                    <a:pt x="215486" y="124587"/>
                  </a:lnTo>
                  <a:lnTo>
                    <a:pt x="215486" y="169926"/>
                  </a:ln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3534;p38">
              <a:extLst>
                <a:ext uri="{FF2B5EF4-FFF2-40B4-BE49-F238E27FC236}">
                  <a16:creationId xmlns:a16="http://schemas.microsoft.com/office/drawing/2014/main" id="{4BCEE63D-B432-4B43-A914-CD3E693441F1}"/>
                </a:ext>
              </a:extLst>
            </p:cNvPr>
            <p:cNvSpPr/>
            <p:nvPr/>
          </p:nvSpPr>
          <p:spPr>
            <a:xfrm>
              <a:off x="4126748" y="2516077"/>
              <a:ext cx="479945" cy="412011"/>
            </a:xfrm>
            <a:custGeom>
              <a:avLst/>
              <a:gdLst/>
              <a:ahLst/>
              <a:cxnLst/>
              <a:rect l="l" t="t" r="r" b="b"/>
              <a:pathLst>
                <a:path w="479945" h="412011" extrusionOk="0">
                  <a:moveTo>
                    <a:pt x="450561" y="408461"/>
                  </a:moveTo>
                  <a:lnTo>
                    <a:pt x="29384" y="164906"/>
                  </a:lnTo>
                  <a:cubicBezTo>
                    <a:pt x="11231" y="151914"/>
                    <a:pt x="323" y="131054"/>
                    <a:pt x="0" y="108709"/>
                  </a:cubicBezTo>
                  <a:lnTo>
                    <a:pt x="0" y="25746"/>
                  </a:lnTo>
                  <a:cubicBezTo>
                    <a:pt x="0" y="4124"/>
                    <a:pt x="13123" y="-5877"/>
                    <a:pt x="29384" y="3553"/>
                  </a:cubicBezTo>
                  <a:lnTo>
                    <a:pt x="450561" y="247107"/>
                  </a:lnTo>
                  <a:cubicBezTo>
                    <a:pt x="468686" y="260128"/>
                    <a:pt x="479584" y="280968"/>
                    <a:pt x="479945" y="303304"/>
                  </a:cubicBezTo>
                  <a:lnTo>
                    <a:pt x="479945" y="386172"/>
                  </a:lnTo>
                  <a:cubicBezTo>
                    <a:pt x="479945" y="407889"/>
                    <a:pt x="466727" y="417890"/>
                    <a:pt x="450561" y="40846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3535;p38">
              <a:extLst>
                <a:ext uri="{FF2B5EF4-FFF2-40B4-BE49-F238E27FC236}">
                  <a16:creationId xmlns:a16="http://schemas.microsoft.com/office/drawing/2014/main" id="{A12A8D66-71F9-4793-B6BD-5F12A7450334}"/>
                </a:ext>
              </a:extLst>
            </p:cNvPr>
            <p:cNvSpPr/>
            <p:nvPr/>
          </p:nvSpPr>
          <p:spPr>
            <a:xfrm>
              <a:off x="4126748" y="2604593"/>
              <a:ext cx="81591" cy="147256"/>
            </a:xfrm>
            <a:custGeom>
              <a:avLst/>
              <a:gdLst/>
              <a:ahLst/>
              <a:cxnLst/>
              <a:rect l="l" t="t" r="r" b="b"/>
              <a:pathLst>
                <a:path w="81591" h="147256" extrusionOk="0">
                  <a:moveTo>
                    <a:pt x="0" y="0"/>
                  </a:moveTo>
                  <a:lnTo>
                    <a:pt x="0" y="147256"/>
                  </a:lnTo>
                  <a:lnTo>
                    <a:pt x="81592" y="103822"/>
                  </a:lnTo>
                  <a:lnTo>
                    <a:pt x="0"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3536;p38">
              <a:extLst>
                <a:ext uri="{FF2B5EF4-FFF2-40B4-BE49-F238E27FC236}">
                  <a16:creationId xmlns:a16="http://schemas.microsoft.com/office/drawing/2014/main" id="{6590E8C9-E63A-4C72-A963-E662A9C54827}"/>
                </a:ext>
              </a:extLst>
            </p:cNvPr>
            <p:cNvSpPr/>
            <p:nvPr/>
          </p:nvSpPr>
          <p:spPr>
            <a:xfrm>
              <a:off x="4215377" y="2616119"/>
              <a:ext cx="328553" cy="235362"/>
            </a:xfrm>
            <a:custGeom>
              <a:avLst/>
              <a:gdLst/>
              <a:ahLst/>
              <a:cxnLst/>
              <a:rect l="l" t="t" r="r" b="b"/>
              <a:pathLst>
                <a:path w="328553" h="235362" extrusionOk="0">
                  <a:moveTo>
                    <a:pt x="328554" y="235363"/>
                  </a:moveTo>
                  <a:lnTo>
                    <a:pt x="0" y="45339"/>
                  </a:lnTo>
                  <a:lnTo>
                    <a:pt x="0" y="0"/>
                  </a:lnTo>
                  <a:lnTo>
                    <a:pt x="328554" y="190024"/>
                  </a:lnTo>
                  <a:lnTo>
                    <a:pt x="328554" y="235363"/>
                  </a:ln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3537;p38">
              <a:extLst>
                <a:ext uri="{FF2B5EF4-FFF2-40B4-BE49-F238E27FC236}">
                  <a16:creationId xmlns:a16="http://schemas.microsoft.com/office/drawing/2014/main" id="{7F21B8FA-A347-41F4-91F0-741525CBC6DF}"/>
                </a:ext>
              </a:extLst>
            </p:cNvPr>
            <p:cNvSpPr/>
            <p:nvPr/>
          </p:nvSpPr>
          <p:spPr>
            <a:xfrm>
              <a:off x="4331202" y="2188583"/>
              <a:ext cx="432207" cy="461037"/>
            </a:xfrm>
            <a:custGeom>
              <a:avLst/>
              <a:gdLst/>
              <a:ahLst/>
              <a:cxnLst/>
              <a:rect l="l" t="t" r="r" b="b"/>
              <a:pathLst>
                <a:path w="432207" h="461037" extrusionOk="0">
                  <a:moveTo>
                    <a:pt x="29384" y="241512"/>
                  </a:moveTo>
                  <a:lnTo>
                    <a:pt x="402823" y="457444"/>
                  </a:lnTo>
                  <a:cubicBezTo>
                    <a:pt x="418989" y="466969"/>
                    <a:pt x="432207" y="456873"/>
                    <a:pt x="432207" y="435251"/>
                  </a:cubicBezTo>
                  <a:lnTo>
                    <a:pt x="432207" y="275517"/>
                  </a:lnTo>
                  <a:cubicBezTo>
                    <a:pt x="431856" y="253180"/>
                    <a:pt x="420958" y="232330"/>
                    <a:pt x="402823" y="219319"/>
                  </a:cubicBezTo>
                  <a:lnTo>
                    <a:pt x="29384" y="3578"/>
                  </a:lnTo>
                  <a:cubicBezTo>
                    <a:pt x="13123" y="-5947"/>
                    <a:pt x="0" y="4245"/>
                    <a:pt x="0" y="25866"/>
                  </a:cubicBezTo>
                  <a:lnTo>
                    <a:pt x="0" y="185315"/>
                  </a:lnTo>
                  <a:cubicBezTo>
                    <a:pt x="352" y="207651"/>
                    <a:pt x="11250" y="228501"/>
                    <a:pt x="29384" y="24151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3538;p38">
              <a:extLst>
                <a:ext uri="{FF2B5EF4-FFF2-40B4-BE49-F238E27FC236}">
                  <a16:creationId xmlns:a16="http://schemas.microsoft.com/office/drawing/2014/main" id="{913A3FCC-8E84-48BF-BE45-7BDBFC5CD9C2}"/>
                </a:ext>
              </a:extLst>
            </p:cNvPr>
            <p:cNvSpPr/>
            <p:nvPr/>
          </p:nvSpPr>
          <p:spPr>
            <a:xfrm>
              <a:off x="4681723" y="2606403"/>
              <a:ext cx="81686" cy="147256"/>
            </a:xfrm>
            <a:custGeom>
              <a:avLst/>
              <a:gdLst/>
              <a:ahLst/>
              <a:cxnLst/>
              <a:rect l="l" t="t" r="r" b="b"/>
              <a:pathLst>
                <a:path w="81686" h="147256" extrusionOk="0">
                  <a:moveTo>
                    <a:pt x="81687" y="0"/>
                  </a:moveTo>
                  <a:lnTo>
                    <a:pt x="81687" y="147256"/>
                  </a:lnTo>
                  <a:lnTo>
                    <a:pt x="0" y="9430"/>
                  </a:lnTo>
                  <a:lnTo>
                    <a:pt x="81687"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3539;p38">
              <a:extLst>
                <a:ext uri="{FF2B5EF4-FFF2-40B4-BE49-F238E27FC236}">
                  <a16:creationId xmlns:a16="http://schemas.microsoft.com/office/drawing/2014/main" id="{B475D7A8-C1BE-4AAB-B591-8E9F57CE461B}"/>
                </a:ext>
              </a:extLst>
            </p:cNvPr>
            <p:cNvSpPr/>
            <p:nvPr/>
          </p:nvSpPr>
          <p:spPr>
            <a:xfrm>
              <a:off x="4408324" y="2282172"/>
              <a:ext cx="246676" cy="187928"/>
            </a:xfrm>
            <a:custGeom>
              <a:avLst/>
              <a:gdLst/>
              <a:ahLst/>
              <a:cxnLst/>
              <a:rect l="l" t="t" r="r" b="b"/>
              <a:pathLst>
                <a:path w="246676" h="187928" extrusionOk="0">
                  <a:moveTo>
                    <a:pt x="0" y="45244"/>
                  </a:moveTo>
                  <a:lnTo>
                    <a:pt x="246677" y="187928"/>
                  </a:lnTo>
                  <a:lnTo>
                    <a:pt x="246677" y="142589"/>
                  </a:lnTo>
                  <a:lnTo>
                    <a:pt x="0" y="0"/>
                  </a:lnTo>
                  <a:lnTo>
                    <a:pt x="0" y="452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3540;p38">
              <a:extLst>
                <a:ext uri="{FF2B5EF4-FFF2-40B4-BE49-F238E27FC236}">
                  <a16:creationId xmlns:a16="http://schemas.microsoft.com/office/drawing/2014/main" id="{72A6954A-6D31-434C-8A0F-3B9D8D42B2EC}"/>
                </a:ext>
              </a:extLst>
            </p:cNvPr>
            <p:cNvSpPr/>
            <p:nvPr/>
          </p:nvSpPr>
          <p:spPr>
            <a:xfrm>
              <a:off x="4408324" y="2350085"/>
              <a:ext cx="132182" cy="121824"/>
            </a:xfrm>
            <a:custGeom>
              <a:avLst/>
              <a:gdLst/>
              <a:ahLst/>
              <a:cxnLst/>
              <a:rect l="l" t="t" r="r" b="b"/>
              <a:pathLst>
                <a:path w="132182" h="121824" extrusionOk="0">
                  <a:moveTo>
                    <a:pt x="0" y="45339"/>
                  </a:moveTo>
                  <a:lnTo>
                    <a:pt x="132182" y="121825"/>
                  </a:lnTo>
                  <a:lnTo>
                    <a:pt x="132182" y="76486"/>
                  </a:lnTo>
                  <a:lnTo>
                    <a:pt x="0" y="0"/>
                  </a:lnTo>
                  <a:lnTo>
                    <a:pt x="0" y="453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3541;p38">
              <a:extLst>
                <a:ext uri="{FF2B5EF4-FFF2-40B4-BE49-F238E27FC236}">
                  <a16:creationId xmlns:a16="http://schemas.microsoft.com/office/drawing/2014/main" id="{950759BB-4BF9-452D-911C-CA4AB1E459CC}"/>
                </a:ext>
              </a:extLst>
            </p:cNvPr>
            <p:cNvSpPr/>
            <p:nvPr/>
          </p:nvSpPr>
          <p:spPr>
            <a:xfrm>
              <a:off x="4126748" y="2914279"/>
              <a:ext cx="633238" cy="577349"/>
            </a:xfrm>
            <a:custGeom>
              <a:avLst/>
              <a:gdLst/>
              <a:ahLst/>
              <a:cxnLst/>
              <a:rect l="l" t="t" r="r" b="b"/>
              <a:pathLst>
                <a:path w="633238" h="577349" extrusionOk="0">
                  <a:moveTo>
                    <a:pt x="29384" y="241526"/>
                  </a:moveTo>
                  <a:lnTo>
                    <a:pt x="603854" y="573758"/>
                  </a:lnTo>
                  <a:cubicBezTo>
                    <a:pt x="620115" y="583283"/>
                    <a:pt x="633238" y="573187"/>
                    <a:pt x="633238" y="551470"/>
                  </a:cubicBezTo>
                  <a:lnTo>
                    <a:pt x="633238" y="392116"/>
                  </a:lnTo>
                  <a:cubicBezTo>
                    <a:pt x="632915" y="369742"/>
                    <a:pt x="622017" y="348854"/>
                    <a:pt x="603854" y="335823"/>
                  </a:cubicBezTo>
                  <a:lnTo>
                    <a:pt x="29384" y="3592"/>
                  </a:lnTo>
                  <a:cubicBezTo>
                    <a:pt x="13123" y="-5933"/>
                    <a:pt x="0" y="4163"/>
                    <a:pt x="0" y="25880"/>
                  </a:cubicBezTo>
                  <a:lnTo>
                    <a:pt x="0" y="185329"/>
                  </a:lnTo>
                  <a:cubicBezTo>
                    <a:pt x="352" y="207665"/>
                    <a:pt x="11250" y="228515"/>
                    <a:pt x="29384" y="24152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542;p38">
              <a:extLst>
                <a:ext uri="{FF2B5EF4-FFF2-40B4-BE49-F238E27FC236}">
                  <a16:creationId xmlns:a16="http://schemas.microsoft.com/office/drawing/2014/main" id="{C9734FF6-5194-4B92-AFA5-C318509B5395}"/>
                </a:ext>
              </a:extLst>
            </p:cNvPr>
            <p:cNvSpPr/>
            <p:nvPr/>
          </p:nvSpPr>
          <p:spPr>
            <a:xfrm>
              <a:off x="4678395" y="3448413"/>
              <a:ext cx="81591" cy="147256"/>
            </a:xfrm>
            <a:custGeom>
              <a:avLst/>
              <a:gdLst/>
              <a:ahLst/>
              <a:cxnLst/>
              <a:rect l="l" t="t" r="r" b="b"/>
              <a:pathLst>
                <a:path w="81591" h="147256" extrusionOk="0">
                  <a:moveTo>
                    <a:pt x="81591" y="0"/>
                  </a:moveTo>
                  <a:lnTo>
                    <a:pt x="81591" y="147256"/>
                  </a:lnTo>
                  <a:lnTo>
                    <a:pt x="0" y="9430"/>
                  </a:lnTo>
                  <a:lnTo>
                    <a:pt x="81591"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543;p38">
              <a:extLst>
                <a:ext uri="{FF2B5EF4-FFF2-40B4-BE49-F238E27FC236}">
                  <a16:creationId xmlns:a16="http://schemas.microsoft.com/office/drawing/2014/main" id="{98B1A31C-4C9C-46B6-AB12-7F3D810438F6}"/>
                </a:ext>
              </a:extLst>
            </p:cNvPr>
            <p:cNvSpPr/>
            <p:nvPr/>
          </p:nvSpPr>
          <p:spPr>
            <a:xfrm>
              <a:off x="4214901" y="3014168"/>
              <a:ext cx="406436" cy="280416"/>
            </a:xfrm>
            <a:custGeom>
              <a:avLst/>
              <a:gdLst/>
              <a:ahLst/>
              <a:cxnLst/>
              <a:rect l="l" t="t" r="r" b="b"/>
              <a:pathLst>
                <a:path w="406436" h="280416" extrusionOk="0">
                  <a:moveTo>
                    <a:pt x="0" y="45339"/>
                  </a:moveTo>
                  <a:lnTo>
                    <a:pt x="406437" y="280416"/>
                  </a:lnTo>
                  <a:lnTo>
                    <a:pt x="406437" y="235077"/>
                  </a:lnTo>
                  <a:lnTo>
                    <a:pt x="0" y="0"/>
                  </a:lnTo>
                  <a:lnTo>
                    <a:pt x="0" y="453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544;p38">
              <a:extLst>
                <a:ext uri="{FF2B5EF4-FFF2-40B4-BE49-F238E27FC236}">
                  <a16:creationId xmlns:a16="http://schemas.microsoft.com/office/drawing/2014/main" id="{45B85E34-6D7C-404F-A903-9453FF159FC8}"/>
                </a:ext>
              </a:extLst>
            </p:cNvPr>
            <p:cNvSpPr/>
            <p:nvPr/>
          </p:nvSpPr>
          <p:spPr>
            <a:xfrm>
              <a:off x="4214901" y="3082177"/>
              <a:ext cx="378668" cy="264318"/>
            </a:xfrm>
            <a:custGeom>
              <a:avLst/>
              <a:gdLst/>
              <a:ahLst/>
              <a:cxnLst/>
              <a:rect l="l" t="t" r="r" b="b"/>
              <a:pathLst>
                <a:path w="378668" h="264318" extrusionOk="0">
                  <a:moveTo>
                    <a:pt x="0" y="45339"/>
                  </a:moveTo>
                  <a:lnTo>
                    <a:pt x="378669" y="264319"/>
                  </a:lnTo>
                  <a:lnTo>
                    <a:pt x="378669" y="218980"/>
                  </a:lnTo>
                  <a:lnTo>
                    <a:pt x="0" y="0"/>
                  </a:lnTo>
                  <a:lnTo>
                    <a:pt x="0" y="453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545;p38">
              <a:extLst>
                <a:ext uri="{FF2B5EF4-FFF2-40B4-BE49-F238E27FC236}">
                  <a16:creationId xmlns:a16="http://schemas.microsoft.com/office/drawing/2014/main" id="{F58BAB51-4756-46A2-8517-1FFAA7F0C372}"/>
                </a:ext>
              </a:extLst>
            </p:cNvPr>
            <p:cNvSpPr/>
            <p:nvPr/>
          </p:nvSpPr>
          <p:spPr>
            <a:xfrm>
              <a:off x="4121803" y="3338085"/>
              <a:ext cx="646456" cy="502188"/>
            </a:xfrm>
            <a:custGeom>
              <a:avLst/>
              <a:gdLst/>
              <a:ahLst/>
              <a:cxnLst/>
              <a:rect l="l" t="t" r="r" b="b"/>
              <a:pathLst>
                <a:path w="646456" h="502188" extrusionOk="0">
                  <a:moveTo>
                    <a:pt x="612222" y="497615"/>
                  </a:moveTo>
                  <a:lnTo>
                    <a:pt x="34329" y="163287"/>
                  </a:lnTo>
                  <a:cubicBezTo>
                    <a:pt x="14093" y="150038"/>
                    <a:pt x="1350" y="127940"/>
                    <a:pt x="0" y="103756"/>
                  </a:cubicBezTo>
                  <a:lnTo>
                    <a:pt x="0" y="24508"/>
                  </a:lnTo>
                  <a:cubicBezTo>
                    <a:pt x="0" y="2601"/>
                    <a:pt x="15406" y="-6258"/>
                    <a:pt x="34329" y="4696"/>
                  </a:cubicBezTo>
                  <a:lnTo>
                    <a:pt x="612222" y="338833"/>
                  </a:lnTo>
                  <a:cubicBezTo>
                    <a:pt x="632421" y="352101"/>
                    <a:pt x="645135" y="374199"/>
                    <a:pt x="646457" y="398364"/>
                  </a:cubicBezTo>
                  <a:lnTo>
                    <a:pt x="646457" y="477612"/>
                  </a:lnTo>
                  <a:cubicBezTo>
                    <a:pt x="646457" y="499520"/>
                    <a:pt x="631051" y="508378"/>
                    <a:pt x="612222" y="497615"/>
                  </a:cubicBezTo>
                  <a:close/>
                  <a:moveTo>
                    <a:pt x="34329" y="16031"/>
                  </a:moveTo>
                  <a:cubicBezTo>
                    <a:pt x="20826" y="8220"/>
                    <a:pt x="9795" y="14507"/>
                    <a:pt x="9795" y="30128"/>
                  </a:cubicBezTo>
                  <a:lnTo>
                    <a:pt x="9795" y="109471"/>
                  </a:lnTo>
                  <a:cubicBezTo>
                    <a:pt x="10755" y="126740"/>
                    <a:pt x="19865" y="142513"/>
                    <a:pt x="34329" y="151953"/>
                  </a:cubicBezTo>
                  <a:lnTo>
                    <a:pt x="612222" y="486090"/>
                  </a:lnTo>
                  <a:cubicBezTo>
                    <a:pt x="625726" y="493900"/>
                    <a:pt x="636662" y="487614"/>
                    <a:pt x="636662" y="471993"/>
                  </a:cubicBezTo>
                  <a:lnTo>
                    <a:pt x="636662" y="392840"/>
                  </a:lnTo>
                  <a:cubicBezTo>
                    <a:pt x="635740" y="375590"/>
                    <a:pt x="626667" y="359807"/>
                    <a:pt x="612222" y="35035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546;p38">
              <a:extLst>
                <a:ext uri="{FF2B5EF4-FFF2-40B4-BE49-F238E27FC236}">
                  <a16:creationId xmlns:a16="http://schemas.microsoft.com/office/drawing/2014/main" id="{37329D5A-D904-4032-8C46-FC3B528474C9}"/>
                </a:ext>
              </a:extLst>
            </p:cNvPr>
            <p:cNvSpPr/>
            <p:nvPr/>
          </p:nvSpPr>
          <p:spPr>
            <a:xfrm>
              <a:off x="4169160" y="3393740"/>
              <a:ext cx="9794" cy="81152"/>
            </a:xfrm>
            <a:custGeom>
              <a:avLst/>
              <a:gdLst/>
              <a:ahLst/>
              <a:cxnLst/>
              <a:rect l="l" t="t" r="r" b="b"/>
              <a:pathLst>
                <a:path w="9794" h="81152" extrusionOk="0">
                  <a:moveTo>
                    <a:pt x="9795" y="81153"/>
                  </a:moveTo>
                  <a:lnTo>
                    <a:pt x="0" y="75533"/>
                  </a:lnTo>
                  <a:lnTo>
                    <a:pt x="0" y="0"/>
                  </a:lnTo>
                  <a:lnTo>
                    <a:pt x="9795" y="5620"/>
                  </a:lnTo>
                  <a:lnTo>
                    <a:pt x="9795" y="811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47;p38">
              <a:extLst>
                <a:ext uri="{FF2B5EF4-FFF2-40B4-BE49-F238E27FC236}">
                  <a16:creationId xmlns:a16="http://schemas.microsoft.com/office/drawing/2014/main" id="{16348B7F-354A-4981-9EA6-A0B6F0C5C996}"/>
                </a:ext>
              </a:extLst>
            </p:cNvPr>
            <p:cNvSpPr/>
            <p:nvPr/>
          </p:nvSpPr>
          <p:spPr>
            <a:xfrm>
              <a:off x="5586458" y="2808047"/>
              <a:ext cx="658819" cy="381000"/>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548;p38">
              <a:extLst>
                <a:ext uri="{FF2B5EF4-FFF2-40B4-BE49-F238E27FC236}">
                  <a16:creationId xmlns:a16="http://schemas.microsoft.com/office/drawing/2014/main" id="{9813E879-4A45-4A22-849C-D1EBF1AF2066}"/>
                </a:ext>
              </a:extLst>
            </p:cNvPr>
            <p:cNvSpPr/>
            <p:nvPr/>
          </p:nvSpPr>
          <p:spPr>
            <a:xfrm>
              <a:off x="5921101" y="2949869"/>
              <a:ext cx="191092" cy="147874"/>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549;p38">
              <a:extLst>
                <a:ext uri="{FF2B5EF4-FFF2-40B4-BE49-F238E27FC236}">
                  <a16:creationId xmlns:a16="http://schemas.microsoft.com/office/drawing/2014/main" id="{9842F981-E8F6-4388-A23C-5F07EFB8F2C9}"/>
                </a:ext>
              </a:extLst>
            </p:cNvPr>
            <p:cNvSpPr/>
            <p:nvPr/>
          </p:nvSpPr>
          <p:spPr>
            <a:xfrm>
              <a:off x="5922144" y="2998547"/>
              <a:ext cx="190145" cy="99367"/>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550;p38">
              <a:extLst>
                <a:ext uri="{FF2B5EF4-FFF2-40B4-BE49-F238E27FC236}">
                  <a16:creationId xmlns:a16="http://schemas.microsoft.com/office/drawing/2014/main" id="{5A7C430F-2BAD-4644-BBF0-70C6A49362B2}"/>
                </a:ext>
              </a:extLst>
            </p:cNvPr>
            <p:cNvSpPr/>
            <p:nvPr/>
          </p:nvSpPr>
          <p:spPr>
            <a:xfrm>
              <a:off x="5725279" y="2875668"/>
              <a:ext cx="190969" cy="142446"/>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551;p38">
              <a:extLst>
                <a:ext uri="{FF2B5EF4-FFF2-40B4-BE49-F238E27FC236}">
                  <a16:creationId xmlns:a16="http://schemas.microsoft.com/office/drawing/2014/main" id="{DE671DB2-7660-4EB4-8F29-B1474276C1A2}"/>
                </a:ext>
              </a:extLst>
            </p:cNvPr>
            <p:cNvSpPr/>
            <p:nvPr/>
          </p:nvSpPr>
          <p:spPr>
            <a:xfrm>
              <a:off x="5725677" y="2921300"/>
              <a:ext cx="190145" cy="99378"/>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552;p38">
              <a:extLst>
                <a:ext uri="{FF2B5EF4-FFF2-40B4-BE49-F238E27FC236}">
                  <a16:creationId xmlns:a16="http://schemas.microsoft.com/office/drawing/2014/main" id="{EE0C6AE9-5A68-425F-98C1-D6AC6059D58C}"/>
                </a:ext>
              </a:extLst>
            </p:cNvPr>
            <p:cNvSpPr/>
            <p:nvPr/>
          </p:nvSpPr>
          <p:spPr>
            <a:xfrm>
              <a:off x="5773415" y="2020234"/>
              <a:ext cx="328490" cy="94353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553;p38">
              <a:extLst>
                <a:ext uri="{FF2B5EF4-FFF2-40B4-BE49-F238E27FC236}">
                  <a16:creationId xmlns:a16="http://schemas.microsoft.com/office/drawing/2014/main" id="{97B75AF9-160E-4985-8A07-2ED957C63912}"/>
                </a:ext>
              </a:extLst>
            </p:cNvPr>
            <p:cNvSpPr/>
            <p:nvPr/>
          </p:nvSpPr>
          <p:spPr>
            <a:xfrm>
              <a:off x="5847677" y="1431875"/>
              <a:ext cx="210314" cy="204988"/>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554;p38">
              <a:extLst>
                <a:ext uri="{FF2B5EF4-FFF2-40B4-BE49-F238E27FC236}">
                  <a16:creationId xmlns:a16="http://schemas.microsoft.com/office/drawing/2014/main" id="{0889EA2E-5102-4B89-9F12-F40849A5385A}"/>
                </a:ext>
              </a:extLst>
            </p:cNvPr>
            <p:cNvSpPr/>
            <p:nvPr/>
          </p:nvSpPr>
          <p:spPr>
            <a:xfrm>
              <a:off x="5515422" y="1497214"/>
              <a:ext cx="317332" cy="453297"/>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555;p38">
              <a:extLst>
                <a:ext uri="{FF2B5EF4-FFF2-40B4-BE49-F238E27FC236}">
                  <a16:creationId xmlns:a16="http://schemas.microsoft.com/office/drawing/2014/main" id="{4D4BBA51-580C-4F80-8A85-7A45FEA5BA7C}"/>
                </a:ext>
              </a:extLst>
            </p:cNvPr>
            <p:cNvSpPr/>
            <p:nvPr/>
          </p:nvSpPr>
          <p:spPr>
            <a:xfrm>
              <a:off x="5490085" y="1875271"/>
              <a:ext cx="151441" cy="99116"/>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556;p38">
              <a:extLst>
                <a:ext uri="{FF2B5EF4-FFF2-40B4-BE49-F238E27FC236}">
                  <a16:creationId xmlns:a16="http://schemas.microsoft.com/office/drawing/2014/main" id="{22B9F62F-3281-4195-991C-6328AA62DC31}"/>
                </a:ext>
              </a:extLst>
            </p:cNvPr>
            <p:cNvSpPr/>
            <p:nvPr/>
          </p:nvSpPr>
          <p:spPr>
            <a:xfrm>
              <a:off x="5494480" y="1896496"/>
              <a:ext cx="98885" cy="82426"/>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557;p38">
              <a:extLst>
                <a:ext uri="{FF2B5EF4-FFF2-40B4-BE49-F238E27FC236}">
                  <a16:creationId xmlns:a16="http://schemas.microsoft.com/office/drawing/2014/main" id="{6F2571F1-FE4E-40A5-B731-463D89A51855}"/>
                </a:ext>
              </a:extLst>
            </p:cNvPr>
            <p:cNvSpPr/>
            <p:nvPr/>
          </p:nvSpPr>
          <p:spPr>
            <a:xfrm>
              <a:off x="5773193" y="1460583"/>
              <a:ext cx="342080" cy="688737"/>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558;p38">
              <a:extLst>
                <a:ext uri="{FF2B5EF4-FFF2-40B4-BE49-F238E27FC236}">
                  <a16:creationId xmlns:a16="http://schemas.microsoft.com/office/drawing/2014/main" id="{7D486D48-1757-4DFC-96FF-5149EE8CCCDB}"/>
                </a:ext>
              </a:extLst>
            </p:cNvPr>
            <p:cNvSpPr/>
            <p:nvPr/>
          </p:nvSpPr>
          <p:spPr>
            <a:xfrm>
              <a:off x="6052262" y="1601698"/>
              <a:ext cx="132559" cy="608427"/>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559;p38">
              <a:extLst>
                <a:ext uri="{FF2B5EF4-FFF2-40B4-BE49-F238E27FC236}">
                  <a16:creationId xmlns:a16="http://schemas.microsoft.com/office/drawing/2014/main" id="{3A5397FB-5409-4706-8923-EFD25D594159}"/>
                </a:ext>
              </a:extLst>
            </p:cNvPr>
            <p:cNvSpPr/>
            <p:nvPr/>
          </p:nvSpPr>
          <p:spPr>
            <a:xfrm>
              <a:off x="5838983" y="1219006"/>
              <a:ext cx="226927" cy="276849"/>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560;p38">
              <a:extLst>
                <a:ext uri="{FF2B5EF4-FFF2-40B4-BE49-F238E27FC236}">
                  <a16:creationId xmlns:a16="http://schemas.microsoft.com/office/drawing/2014/main" id="{6470939C-3836-424D-A5F5-53C9DF66B123}"/>
                </a:ext>
              </a:extLst>
            </p:cNvPr>
            <p:cNvSpPr/>
            <p:nvPr/>
          </p:nvSpPr>
          <p:spPr>
            <a:xfrm>
              <a:off x="5847630" y="1194850"/>
              <a:ext cx="239905" cy="237025"/>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561;p38">
              <a:extLst>
                <a:ext uri="{FF2B5EF4-FFF2-40B4-BE49-F238E27FC236}">
                  <a16:creationId xmlns:a16="http://schemas.microsoft.com/office/drawing/2014/main" id="{823133F6-9873-4FC7-BBB2-DAE00C6BFF93}"/>
                </a:ext>
              </a:extLst>
            </p:cNvPr>
            <p:cNvSpPr/>
            <p:nvPr/>
          </p:nvSpPr>
          <p:spPr>
            <a:xfrm>
              <a:off x="6035307" y="1564524"/>
              <a:ext cx="148633" cy="20233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3562;p38">
              <a:extLst>
                <a:ext uri="{FF2B5EF4-FFF2-40B4-BE49-F238E27FC236}">
                  <a16:creationId xmlns:a16="http://schemas.microsoft.com/office/drawing/2014/main" id="{303A326A-7CC8-4100-BCA8-5CCD8C0177FE}"/>
                </a:ext>
              </a:extLst>
            </p:cNvPr>
            <p:cNvSpPr/>
            <p:nvPr/>
          </p:nvSpPr>
          <p:spPr>
            <a:xfrm>
              <a:off x="5727199" y="1461212"/>
              <a:ext cx="120770" cy="194746"/>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563;p38">
              <a:extLst>
                <a:ext uri="{FF2B5EF4-FFF2-40B4-BE49-F238E27FC236}">
                  <a16:creationId xmlns:a16="http://schemas.microsoft.com/office/drawing/2014/main" id="{CCB8A106-482B-465C-AD89-3E09B9BE520F}"/>
                </a:ext>
              </a:extLst>
            </p:cNvPr>
            <p:cNvSpPr/>
            <p:nvPr/>
          </p:nvSpPr>
          <p:spPr>
            <a:xfrm>
              <a:off x="2473900" y="4607987"/>
              <a:ext cx="657677" cy="380237"/>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564;p38">
              <a:extLst>
                <a:ext uri="{FF2B5EF4-FFF2-40B4-BE49-F238E27FC236}">
                  <a16:creationId xmlns:a16="http://schemas.microsoft.com/office/drawing/2014/main" id="{0C342CB4-05E2-4003-AC3A-03C7A1D79188}"/>
                </a:ext>
              </a:extLst>
            </p:cNvPr>
            <p:cNvSpPr/>
            <p:nvPr/>
          </p:nvSpPr>
          <p:spPr>
            <a:xfrm>
              <a:off x="2526860" y="3374023"/>
              <a:ext cx="157580" cy="343757"/>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565;p38">
              <a:extLst>
                <a:ext uri="{FF2B5EF4-FFF2-40B4-BE49-F238E27FC236}">
                  <a16:creationId xmlns:a16="http://schemas.microsoft.com/office/drawing/2014/main" id="{049D4322-DE0B-43AD-9FF4-656794951401}"/>
                </a:ext>
              </a:extLst>
            </p:cNvPr>
            <p:cNvSpPr/>
            <p:nvPr/>
          </p:nvSpPr>
          <p:spPr>
            <a:xfrm>
              <a:off x="2548930" y="3232673"/>
              <a:ext cx="113353" cy="218341"/>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566;p38">
              <a:extLst>
                <a:ext uri="{FF2B5EF4-FFF2-40B4-BE49-F238E27FC236}">
                  <a16:creationId xmlns:a16="http://schemas.microsoft.com/office/drawing/2014/main" id="{5704B1F5-6285-4C62-B928-6CB1579C3E6C}"/>
                </a:ext>
              </a:extLst>
            </p:cNvPr>
            <p:cNvSpPr/>
            <p:nvPr/>
          </p:nvSpPr>
          <p:spPr>
            <a:xfrm>
              <a:off x="2798668" y="4744252"/>
              <a:ext cx="244333" cy="137739"/>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567;p38">
              <a:extLst>
                <a:ext uri="{FF2B5EF4-FFF2-40B4-BE49-F238E27FC236}">
                  <a16:creationId xmlns:a16="http://schemas.microsoft.com/office/drawing/2014/main" id="{9C2C2DAA-A94F-4945-9EEA-BA85123A2825}"/>
                </a:ext>
              </a:extLst>
            </p:cNvPr>
            <p:cNvSpPr/>
            <p:nvPr/>
          </p:nvSpPr>
          <p:spPr>
            <a:xfrm>
              <a:off x="2802738" y="4767054"/>
              <a:ext cx="240222" cy="115414"/>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568;p38">
              <a:extLst>
                <a:ext uri="{FF2B5EF4-FFF2-40B4-BE49-F238E27FC236}">
                  <a16:creationId xmlns:a16="http://schemas.microsoft.com/office/drawing/2014/main" id="{467ED549-72A1-4933-85A6-528BCB1B030D}"/>
                </a:ext>
              </a:extLst>
            </p:cNvPr>
            <p:cNvSpPr/>
            <p:nvPr/>
          </p:nvSpPr>
          <p:spPr>
            <a:xfrm>
              <a:off x="2619879" y="4663861"/>
              <a:ext cx="244438" cy="137739"/>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3569;p38">
              <a:extLst>
                <a:ext uri="{FF2B5EF4-FFF2-40B4-BE49-F238E27FC236}">
                  <a16:creationId xmlns:a16="http://schemas.microsoft.com/office/drawing/2014/main" id="{75BCB178-3917-4307-9C84-1DF9E315A8EC}"/>
                </a:ext>
              </a:extLst>
            </p:cNvPr>
            <p:cNvSpPr/>
            <p:nvPr/>
          </p:nvSpPr>
          <p:spPr>
            <a:xfrm>
              <a:off x="2624340" y="4686663"/>
              <a:ext cx="240317" cy="115414"/>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3570;p38">
              <a:extLst>
                <a:ext uri="{FF2B5EF4-FFF2-40B4-BE49-F238E27FC236}">
                  <a16:creationId xmlns:a16="http://schemas.microsoft.com/office/drawing/2014/main" id="{1EFF3B75-7745-466B-91CA-29214561A019}"/>
                </a:ext>
              </a:extLst>
            </p:cNvPr>
            <p:cNvSpPr/>
            <p:nvPr/>
          </p:nvSpPr>
          <p:spPr>
            <a:xfrm>
              <a:off x="2619947" y="3772263"/>
              <a:ext cx="357956" cy="1010624"/>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571;p38">
              <a:extLst>
                <a:ext uri="{FF2B5EF4-FFF2-40B4-BE49-F238E27FC236}">
                  <a16:creationId xmlns:a16="http://schemas.microsoft.com/office/drawing/2014/main" id="{B3860834-573C-4379-AE1C-579A80F3A656}"/>
                </a:ext>
              </a:extLst>
            </p:cNvPr>
            <p:cNvSpPr/>
            <p:nvPr/>
          </p:nvSpPr>
          <p:spPr>
            <a:xfrm>
              <a:off x="2665909" y="2943080"/>
              <a:ext cx="259735" cy="415919"/>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572;p38">
              <a:extLst>
                <a:ext uri="{FF2B5EF4-FFF2-40B4-BE49-F238E27FC236}">
                  <a16:creationId xmlns:a16="http://schemas.microsoft.com/office/drawing/2014/main" id="{D97E6840-B9A7-4AAA-B96E-AB28D5E5FF0E}"/>
                </a:ext>
              </a:extLst>
            </p:cNvPr>
            <p:cNvSpPr/>
            <p:nvPr/>
          </p:nvSpPr>
          <p:spPr>
            <a:xfrm>
              <a:off x="2581088" y="3237593"/>
              <a:ext cx="399004" cy="661684"/>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573;p38">
              <a:extLst>
                <a:ext uri="{FF2B5EF4-FFF2-40B4-BE49-F238E27FC236}">
                  <a16:creationId xmlns:a16="http://schemas.microsoft.com/office/drawing/2014/main" id="{C55B8021-727F-4A8D-84B6-8A3FB477BE11}"/>
                </a:ext>
              </a:extLst>
            </p:cNvPr>
            <p:cNvSpPr/>
            <p:nvPr/>
          </p:nvSpPr>
          <p:spPr>
            <a:xfrm>
              <a:off x="2863826" y="3320377"/>
              <a:ext cx="503069" cy="394810"/>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574;p38">
              <a:extLst>
                <a:ext uri="{FF2B5EF4-FFF2-40B4-BE49-F238E27FC236}">
                  <a16:creationId xmlns:a16="http://schemas.microsoft.com/office/drawing/2014/main" id="{213FEA0A-6E01-4696-9269-9433E44C7E88}"/>
                </a:ext>
              </a:extLst>
            </p:cNvPr>
            <p:cNvSpPr/>
            <p:nvPr/>
          </p:nvSpPr>
          <p:spPr>
            <a:xfrm>
              <a:off x="2845723" y="3311820"/>
              <a:ext cx="154147" cy="225876"/>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575;p38">
              <a:extLst>
                <a:ext uri="{FF2B5EF4-FFF2-40B4-BE49-F238E27FC236}">
                  <a16:creationId xmlns:a16="http://schemas.microsoft.com/office/drawing/2014/main" id="{58DDAEAB-C7DE-4643-9958-435D5AADAB79}"/>
                </a:ext>
              </a:extLst>
            </p:cNvPr>
            <p:cNvSpPr/>
            <p:nvPr/>
          </p:nvSpPr>
          <p:spPr>
            <a:xfrm>
              <a:off x="2673955" y="2924805"/>
              <a:ext cx="251532" cy="277898"/>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576;p38">
              <a:extLst>
                <a:ext uri="{FF2B5EF4-FFF2-40B4-BE49-F238E27FC236}">
                  <a16:creationId xmlns:a16="http://schemas.microsoft.com/office/drawing/2014/main" id="{844650F3-3BC1-44CF-B2EE-65A60F0F5062}"/>
                </a:ext>
              </a:extLst>
            </p:cNvPr>
            <p:cNvSpPr/>
            <p:nvPr/>
          </p:nvSpPr>
          <p:spPr>
            <a:xfrm>
              <a:off x="3214730" y="3494025"/>
              <a:ext cx="76119" cy="66973"/>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5" name="Google Shape;3577;p38">
              <a:extLst>
                <a:ext uri="{FF2B5EF4-FFF2-40B4-BE49-F238E27FC236}">
                  <a16:creationId xmlns:a16="http://schemas.microsoft.com/office/drawing/2014/main" id="{8BC3264A-64FC-4921-9E86-2FEDA6B3BE90}"/>
                </a:ext>
              </a:extLst>
            </p:cNvPr>
            <p:cNvGrpSpPr/>
            <p:nvPr/>
          </p:nvGrpSpPr>
          <p:grpSpPr>
            <a:xfrm>
              <a:off x="3192914" y="3470000"/>
              <a:ext cx="220130" cy="132120"/>
              <a:chOff x="4865564" y="4292025"/>
              <a:chExt cx="220130" cy="132120"/>
            </a:xfrm>
          </p:grpSpPr>
          <p:sp>
            <p:nvSpPr>
              <p:cNvPr id="84" name="Google Shape;3578;p38">
                <a:extLst>
                  <a:ext uri="{FF2B5EF4-FFF2-40B4-BE49-F238E27FC236}">
                    <a16:creationId xmlns:a16="http://schemas.microsoft.com/office/drawing/2014/main" id="{CA96B6BA-7C23-4233-BF89-C6A42600B778}"/>
                  </a:ext>
                </a:extLst>
              </p:cNvPr>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579;p38">
                <a:extLst>
                  <a:ext uri="{FF2B5EF4-FFF2-40B4-BE49-F238E27FC236}">
                    <a16:creationId xmlns:a16="http://schemas.microsoft.com/office/drawing/2014/main" id="{DB589396-B613-41FD-B300-E0DFCC7D6438}"/>
                  </a:ext>
                </a:extLst>
              </p:cNvPr>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580;p38">
                <a:extLst>
                  <a:ext uri="{FF2B5EF4-FFF2-40B4-BE49-F238E27FC236}">
                    <a16:creationId xmlns:a16="http://schemas.microsoft.com/office/drawing/2014/main" id="{C8470ABE-F6C7-46BB-85CC-CE1BD6EEC8EC}"/>
                  </a:ext>
                </a:extLst>
              </p:cNvPr>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3581;p38">
                <a:extLst>
                  <a:ext uri="{FF2B5EF4-FFF2-40B4-BE49-F238E27FC236}">
                    <a16:creationId xmlns:a16="http://schemas.microsoft.com/office/drawing/2014/main" id="{6920779A-A132-4AE7-A05B-BE19E0E3D35B}"/>
                  </a:ext>
                </a:extLst>
              </p:cNvPr>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3582;p38">
                <a:extLst>
                  <a:ext uri="{FF2B5EF4-FFF2-40B4-BE49-F238E27FC236}">
                    <a16:creationId xmlns:a16="http://schemas.microsoft.com/office/drawing/2014/main" id="{FA83D36D-D66A-4704-9FF2-54E91A4E5367}"/>
                  </a:ext>
                </a:extLst>
              </p:cNvPr>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583;p38">
                <a:extLst>
                  <a:ext uri="{FF2B5EF4-FFF2-40B4-BE49-F238E27FC236}">
                    <a16:creationId xmlns:a16="http://schemas.microsoft.com/office/drawing/2014/main" id="{62906F68-3361-489E-8AC1-EF9B00D68B5B}"/>
                  </a:ext>
                </a:extLst>
              </p:cNvPr>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584;p38">
                <a:extLst>
                  <a:ext uri="{FF2B5EF4-FFF2-40B4-BE49-F238E27FC236}">
                    <a16:creationId xmlns:a16="http://schemas.microsoft.com/office/drawing/2014/main" id="{DA8D0DF8-B483-4D9E-ACC3-AFB3227B4EF5}"/>
                  </a:ext>
                </a:extLst>
              </p:cNvPr>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585;p38">
                <a:extLst>
                  <a:ext uri="{FF2B5EF4-FFF2-40B4-BE49-F238E27FC236}">
                    <a16:creationId xmlns:a16="http://schemas.microsoft.com/office/drawing/2014/main" id="{4771F0A1-2F8E-4BF7-A2ED-0650BFF0F3C5}"/>
                  </a:ext>
                </a:extLst>
              </p:cNvPr>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586;p38">
                <a:extLst>
                  <a:ext uri="{FF2B5EF4-FFF2-40B4-BE49-F238E27FC236}">
                    <a16:creationId xmlns:a16="http://schemas.microsoft.com/office/drawing/2014/main" id="{2AD6C8F6-D02C-4D9B-9CD5-78973F6354F0}"/>
                  </a:ext>
                </a:extLst>
              </p:cNvPr>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587;p38">
                <a:extLst>
                  <a:ext uri="{FF2B5EF4-FFF2-40B4-BE49-F238E27FC236}">
                    <a16:creationId xmlns:a16="http://schemas.microsoft.com/office/drawing/2014/main" id="{380C6665-B62F-448F-9BFA-99F328F520D9}"/>
                  </a:ext>
                </a:extLst>
              </p:cNvPr>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588;p38">
                <a:extLst>
                  <a:ext uri="{FF2B5EF4-FFF2-40B4-BE49-F238E27FC236}">
                    <a16:creationId xmlns:a16="http://schemas.microsoft.com/office/drawing/2014/main" id="{535ABA7D-07E4-4DB3-A2B8-C8AEF3D4B4FC}"/>
                  </a:ext>
                </a:extLst>
              </p:cNvPr>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589;p38">
                <a:extLst>
                  <a:ext uri="{FF2B5EF4-FFF2-40B4-BE49-F238E27FC236}">
                    <a16:creationId xmlns:a16="http://schemas.microsoft.com/office/drawing/2014/main" id="{6097302C-9FC9-4B6E-801B-E5E113E9E3FA}"/>
                  </a:ext>
                </a:extLst>
              </p:cNvPr>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590;p38">
                <a:extLst>
                  <a:ext uri="{FF2B5EF4-FFF2-40B4-BE49-F238E27FC236}">
                    <a16:creationId xmlns:a16="http://schemas.microsoft.com/office/drawing/2014/main" id="{6CA813A7-7690-4FCE-9AFD-F9BE4AC3497F}"/>
                  </a:ext>
                </a:extLst>
              </p:cNvPr>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591;p38">
                <a:extLst>
                  <a:ext uri="{FF2B5EF4-FFF2-40B4-BE49-F238E27FC236}">
                    <a16:creationId xmlns:a16="http://schemas.microsoft.com/office/drawing/2014/main" id="{0FC76484-410B-4EEE-869F-46B516BDB88C}"/>
                  </a:ext>
                </a:extLst>
              </p:cNvPr>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592;p38">
                <a:extLst>
                  <a:ext uri="{FF2B5EF4-FFF2-40B4-BE49-F238E27FC236}">
                    <a16:creationId xmlns:a16="http://schemas.microsoft.com/office/drawing/2014/main" id="{9C1A7ED6-BE3C-4C36-9F40-F955CA841C03}"/>
                  </a:ext>
                </a:extLst>
              </p:cNvPr>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593;p38">
                <a:extLst>
                  <a:ext uri="{FF2B5EF4-FFF2-40B4-BE49-F238E27FC236}">
                    <a16:creationId xmlns:a16="http://schemas.microsoft.com/office/drawing/2014/main" id="{8E42DCD2-EBAD-4984-AC81-69A1CE152486}"/>
                  </a:ext>
                </a:extLst>
              </p:cNvPr>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594;p38">
                <a:extLst>
                  <a:ext uri="{FF2B5EF4-FFF2-40B4-BE49-F238E27FC236}">
                    <a16:creationId xmlns:a16="http://schemas.microsoft.com/office/drawing/2014/main" id="{8C788351-CD93-411F-B2DF-EEBCADD35B47}"/>
                  </a:ext>
                </a:extLst>
              </p:cNvPr>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3595;p38">
                <a:extLst>
                  <a:ext uri="{FF2B5EF4-FFF2-40B4-BE49-F238E27FC236}">
                    <a16:creationId xmlns:a16="http://schemas.microsoft.com/office/drawing/2014/main" id="{8E1F7D44-F3A2-4325-AB83-073F5F4C50E8}"/>
                  </a:ext>
                </a:extLst>
              </p:cNvPr>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596;p38">
                <a:extLst>
                  <a:ext uri="{FF2B5EF4-FFF2-40B4-BE49-F238E27FC236}">
                    <a16:creationId xmlns:a16="http://schemas.microsoft.com/office/drawing/2014/main" id="{2CB05413-9C98-493C-834C-F194D9DA2919}"/>
                  </a:ext>
                </a:extLst>
              </p:cNvPr>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597;p38">
                <a:extLst>
                  <a:ext uri="{FF2B5EF4-FFF2-40B4-BE49-F238E27FC236}">
                    <a16:creationId xmlns:a16="http://schemas.microsoft.com/office/drawing/2014/main" id="{B9808805-6341-437D-A009-62BD54135FE8}"/>
                  </a:ext>
                </a:extLst>
              </p:cNvPr>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6" name="Google Shape;3598;p38">
              <a:extLst>
                <a:ext uri="{FF2B5EF4-FFF2-40B4-BE49-F238E27FC236}">
                  <a16:creationId xmlns:a16="http://schemas.microsoft.com/office/drawing/2014/main" id="{B01689EF-874A-4736-9507-FB1694D95708}"/>
                </a:ext>
              </a:extLst>
            </p:cNvPr>
            <p:cNvSpPr/>
            <p:nvPr/>
          </p:nvSpPr>
          <p:spPr>
            <a:xfrm>
              <a:off x="3239891" y="3511325"/>
              <a:ext cx="129087" cy="107584"/>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599;p38">
              <a:extLst>
                <a:ext uri="{FF2B5EF4-FFF2-40B4-BE49-F238E27FC236}">
                  <a16:creationId xmlns:a16="http://schemas.microsoft.com/office/drawing/2014/main" id="{5E850BE5-86D4-4ADE-A84E-7D6BA6166825}"/>
                </a:ext>
              </a:extLst>
            </p:cNvPr>
            <p:cNvSpPr/>
            <p:nvPr/>
          </p:nvSpPr>
          <p:spPr>
            <a:xfrm>
              <a:off x="2547598" y="1999349"/>
              <a:ext cx="711585" cy="787458"/>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600;p38">
              <a:extLst>
                <a:ext uri="{FF2B5EF4-FFF2-40B4-BE49-F238E27FC236}">
                  <a16:creationId xmlns:a16="http://schemas.microsoft.com/office/drawing/2014/main" id="{23A8EB6D-C604-4E61-8266-A2E169205007}"/>
                </a:ext>
              </a:extLst>
            </p:cNvPr>
            <p:cNvSpPr/>
            <p:nvPr/>
          </p:nvSpPr>
          <p:spPr>
            <a:xfrm>
              <a:off x="2526963" y="2038199"/>
              <a:ext cx="663763" cy="751441"/>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601;p38">
              <a:extLst>
                <a:ext uri="{FF2B5EF4-FFF2-40B4-BE49-F238E27FC236}">
                  <a16:creationId xmlns:a16="http://schemas.microsoft.com/office/drawing/2014/main" id="{77C04C02-C660-492E-84DF-FFA998C457C1}"/>
                </a:ext>
              </a:extLst>
            </p:cNvPr>
            <p:cNvSpPr/>
            <p:nvPr/>
          </p:nvSpPr>
          <p:spPr>
            <a:xfrm>
              <a:off x="5660632" y="225896"/>
              <a:ext cx="713014" cy="789165"/>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602;p38">
              <a:extLst>
                <a:ext uri="{FF2B5EF4-FFF2-40B4-BE49-F238E27FC236}">
                  <a16:creationId xmlns:a16="http://schemas.microsoft.com/office/drawing/2014/main" id="{BE2C6BFE-0C12-45A9-BB25-381A9D0172F9}"/>
                </a:ext>
              </a:extLst>
            </p:cNvPr>
            <p:cNvSpPr/>
            <p:nvPr/>
          </p:nvSpPr>
          <p:spPr>
            <a:xfrm>
              <a:off x="5639997" y="264856"/>
              <a:ext cx="665000" cy="752811"/>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603;p38">
              <a:extLst>
                <a:ext uri="{FF2B5EF4-FFF2-40B4-BE49-F238E27FC236}">
                  <a16:creationId xmlns:a16="http://schemas.microsoft.com/office/drawing/2014/main" id="{687AB830-E884-423E-B853-37CC1C044D20}"/>
                </a:ext>
              </a:extLst>
            </p:cNvPr>
            <p:cNvSpPr/>
            <p:nvPr/>
          </p:nvSpPr>
          <p:spPr>
            <a:xfrm rot="-1801764">
              <a:off x="5761046" y="473959"/>
              <a:ext cx="64417" cy="111724"/>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604;p38">
              <a:extLst>
                <a:ext uri="{FF2B5EF4-FFF2-40B4-BE49-F238E27FC236}">
                  <a16:creationId xmlns:a16="http://schemas.microsoft.com/office/drawing/2014/main" id="{1A1618C3-1D44-4820-A6F6-34997DF6C6F4}"/>
                </a:ext>
              </a:extLst>
            </p:cNvPr>
            <p:cNvSpPr/>
            <p:nvPr/>
          </p:nvSpPr>
          <p:spPr>
            <a:xfrm rot="-1790023">
              <a:off x="5938028" y="569955"/>
              <a:ext cx="64698" cy="11221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605;p38">
              <a:extLst>
                <a:ext uri="{FF2B5EF4-FFF2-40B4-BE49-F238E27FC236}">
                  <a16:creationId xmlns:a16="http://schemas.microsoft.com/office/drawing/2014/main" id="{C47C32B1-4BD2-4660-BD79-B0230F21B1ED}"/>
                </a:ext>
              </a:extLst>
            </p:cNvPr>
            <p:cNvSpPr/>
            <p:nvPr/>
          </p:nvSpPr>
          <p:spPr>
            <a:xfrm rot="-1801764">
              <a:off x="6087772" y="663001"/>
              <a:ext cx="64417" cy="111724"/>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606;p38">
              <a:extLst>
                <a:ext uri="{FF2B5EF4-FFF2-40B4-BE49-F238E27FC236}">
                  <a16:creationId xmlns:a16="http://schemas.microsoft.com/office/drawing/2014/main" id="{E8B94206-FC27-40B8-B1FE-DA9860C56E95}"/>
                </a:ext>
              </a:extLst>
            </p:cNvPr>
            <p:cNvSpPr/>
            <p:nvPr/>
          </p:nvSpPr>
          <p:spPr>
            <a:xfrm>
              <a:off x="5152444" y="952333"/>
              <a:ext cx="216911" cy="289327"/>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607;p38">
              <a:extLst>
                <a:ext uri="{FF2B5EF4-FFF2-40B4-BE49-F238E27FC236}">
                  <a16:creationId xmlns:a16="http://schemas.microsoft.com/office/drawing/2014/main" id="{187D9462-B2F7-402D-AEA4-5E1DE909C677}"/>
                </a:ext>
              </a:extLst>
            </p:cNvPr>
            <p:cNvSpPr/>
            <p:nvPr/>
          </p:nvSpPr>
          <p:spPr>
            <a:xfrm rot="-1801764">
              <a:off x="5140687" y="961623"/>
              <a:ext cx="170828" cy="296534"/>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608;p38">
              <a:extLst>
                <a:ext uri="{FF2B5EF4-FFF2-40B4-BE49-F238E27FC236}">
                  <a16:creationId xmlns:a16="http://schemas.microsoft.com/office/drawing/2014/main" id="{6EA5F359-97C3-4B8D-AB7E-23036602224D}"/>
                </a:ext>
              </a:extLst>
            </p:cNvPr>
            <p:cNvSpPr/>
            <p:nvPr/>
          </p:nvSpPr>
          <p:spPr>
            <a:xfrm rot="-1801764">
              <a:off x="5172664" y="1037752"/>
              <a:ext cx="24322" cy="42252"/>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609;p38">
              <a:extLst>
                <a:ext uri="{FF2B5EF4-FFF2-40B4-BE49-F238E27FC236}">
                  <a16:creationId xmlns:a16="http://schemas.microsoft.com/office/drawing/2014/main" id="{24AA06D8-B84C-42C1-A0DE-4BAE9F834A00}"/>
                </a:ext>
              </a:extLst>
            </p:cNvPr>
            <p:cNvSpPr/>
            <p:nvPr/>
          </p:nvSpPr>
          <p:spPr>
            <a:xfrm rot="-1801764">
              <a:off x="5253882" y="1084610"/>
              <a:ext cx="24322" cy="42252"/>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610;p38">
              <a:extLst>
                <a:ext uri="{FF2B5EF4-FFF2-40B4-BE49-F238E27FC236}">
                  <a16:creationId xmlns:a16="http://schemas.microsoft.com/office/drawing/2014/main" id="{BE9FFBFD-34E9-446D-9455-0035CBD8BD52}"/>
                </a:ext>
              </a:extLst>
            </p:cNvPr>
            <p:cNvSpPr/>
            <p:nvPr/>
          </p:nvSpPr>
          <p:spPr>
            <a:xfrm>
              <a:off x="5184871" y="1123551"/>
              <a:ext cx="85015" cy="59542"/>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611;p38">
              <a:extLst>
                <a:ext uri="{FF2B5EF4-FFF2-40B4-BE49-F238E27FC236}">
                  <a16:creationId xmlns:a16="http://schemas.microsoft.com/office/drawing/2014/main" id="{1EC317D4-8B7A-45D4-8CE2-842863A1F100}"/>
                </a:ext>
              </a:extLst>
            </p:cNvPr>
            <p:cNvSpPr/>
            <p:nvPr/>
          </p:nvSpPr>
          <p:spPr>
            <a:xfrm>
              <a:off x="3424090" y="2990832"/>
              <a:ext cx="59149" cy="1868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612;p38">
              <a:extLst>
                <a:ext uri="{FF2B5EF4-FFF2-40B4-BE49-F238E27FC236}">
                  <a16:creationId xmlns:a16="http://schemas.microsoft.com/office/drawing/2014/main" id="{1B0E62D6-0EF8-49AB-8B42-5754C3F47E4B}"/>
                </a:ext>
              </a:extLst>
            </p:cNvPr>
            <p:cNvSpPr/>
            <p:nvPr/>
          </p:nvSpPr>
          <p:spPr>
            <a:xfrm>
              <a:off x="3424090" y="2963209"/>
              <a:ext cx="109454" cy="62007"/>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70B6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613;p38">
              <a:extLst>
                <a:ext uri="{FF2B5EF4-FFF2-40B4-BE49-F238E27FC236}">
                  <a16:creationId xmlns:a16="http://schemas.microsoft.com/office/drawing/2014/main" id="{FFBCBAE0-103F-4580-8DE0-AB9CF2D287A9}"/>
                </a:ext>
              </a:extLst>
            </p:cNvPr>
            <p:cNvSpPr/>
            <p:nvPr/>
          </p:nvSpPr>
          <p:spPr>
            <a:xfrm>
              <a:off x="3532974" y="2965813"/>
              <a:ext cx="174947" cy="282184"/>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614;p38">
              <a:extLst>
                <a:ext uri="{FF2B5EF4-FFF2-40B4-BE49-F238E27FC236}">
                  <a16:creationId xmlns:a16="http://schemas.microsoft.com/office/drawing/2014/main" id="{382B4C38-CF56-403F-8A5B-4206DCD5114B}"/>
                </a:ext>
              </a:extLst>
            </p:cNvPr>
            <p:cNvSpPr/>
            <p:nvPr/>
          </p:nvSpPr>
          <p:spPr>
            <a:xfrm>
              <a:off x="3635011" y="3202477"/>
              <a:ext cx="34899" cy="63627"/>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615;p38">
              <a:extLst>
                <a:ext uri="{FF2B5EF4-FFF2-40B4-BE49-F238E27FC236}">
                  <a16:creationId xmlns:a16="http://schemas.microsoft.com/office/drawing/2014/main" id="{A1DC2538-4A30-42FF-B0BA-57F962A52ED6}"/>
                </a:ext>
              </a:extLst>
            </p:cNvPr>
            <p:cNvSpPr/>
            <p:nvPr/>
          </p:nvSpPr>
          <p:spPr>
            <a:xfrm>
              <a:off x="3499691" y="2985265"/>
              <a:ext cx="174947" cy="281849"/>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087045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466739" y="418723"/>
            <a:ext cx="4794936" cy="1159800"/>
          </a:xfrm>
          <a:prstGeom prst="rect">
            <a:avLst/>
          </a:prstGeom>
        </p:spPr>
        <p:txBody>
          <a:bodyPr spcFirstLastPara="1" wrap="square" lIns="0" tIns="0" rIns="0" bIns="0" anchor="b" anchorCtr="0">
            <a:noAutofit/>
          </a:bodyPr>
          <a:lstStyle/>
          <a:p>
            <a:pPr lvl="0"/>
            <a:r>
              <a:rPr lang="es-MX" sz="6000" dirty="0"/>
              <a:t>ANALISIS PREDICTIVO</a:t>
            </a:r>
            <a:endParaRPr sz="6000" dirty="0">
              <a:solidFill>
                <a:schemeClr val="accent1"/>
              </a:solidFill>
            </a:endParaRPr>
          </a:p>
        </p:txBody>
      </p:sp>
      <p:sp>
        <p:nvSpPr>
          <p:cNvPr id="742" name="Google Shape;742;p18"/>
          <p:cNvSpPr txBox="1">
            <a:spLocks noGrp="1"/>
          </p:cNvSpPr>
          <p:nvPr>
            <p:ph type="subTitle" idx="4294967295"/>
          </p:nvPr>
        </p:nvSpPr>
        <p:spPr>
          <a:xfrm>
            <a:off x="312711" y="1578523"/>
            <a:ext cx="4552725" cy="3295901"/>
          </a:xfrm>
          <a:prstGeom prst="rect">
            <a:avLst/>
          </a:prstGeom>
        </p:spPr>
        <p:txBody>
          <a:bodyPr spcFirstLastPara="1" wrap="square" lIns="0" tIns="0" rIns="0" bIns="0" anchor="t" anchorCtr="0">
            <a:noAutofit/>
          </a:bodyPr>
          <a:lstStyle/>
          <a:p>
            <a:pPr marL="114300" lvl="0" indent="0" algn="just">
              <a:buNone/>
            </a:pPr>
            <a:r>
              <a:rPr lang="es-MX" dirty="0"/>
              <a:t>El análisis predictivo es un área de la minería de datos que consiste en la extracción de información existente en los datos y su utilización para predecir tendencias y patrones de comportamiento, pudiendo aplicarse sobre cualquier evento desconocido, ya sea en el pasado, presente o futuro</a:t>
            </a:r>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744" name="Google Shape;744;p18"/>
          <p:cNvGrpSpPr/>
          <p:nvPr/>
        </p:nvGrpSpPr>
        <p:grpSpPr>
          <a:xfrm>
            <a:off x="5038937" y="624256"/>
            <a:ext cx="3428994" cy="3803332"/>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457199" y="304800"/>
            <a:ext cx="8315325" cy="4369950"/>
          </a:xfrm>
        </p:spPr>
        <p:txBody>
          <a:bodyPr/>
          <a:lstStyle/>
          <a:p>
            <a:pPr marL="114300" indent="0">
              <a:buNone/>
            </a:pPr>
            <a:endParaRPr lang="es-MX" dirty="0"/>
          </a:p>
          <a:p>
            <a:pPr marL="114300" indent="0">
              <a:buNone/>
            </a:pPr>
            <a:r>
              <a:rPr lang="es-MX" dirty="0"/>
              <a:t>El signo de ese punto determinará la clasificación de la muestra. En el clasificador k-vecino más cercano, se consideran los k puntos más cercanos y se utiliza el signo de la mayoría para clasificar la muestra. El rendimiento del algoritmo k-NN está influenciado por tres factores principales:</a:t>
            </a:r>
          </a:p>
          <a:p>
            <a:pPr marL="114300" indent="0">
              <a:buNone/>
            </a:pPr>
            <a:r>
              <a:rPr lang="es-MX" dirty="0"/>
              <a:t>la medida de distancia utilizada para localizar a los vecinos más cercanos • la regla de decisión usada para derivar una clasificación de los k-vecinos más cercanos • el número de vecinos utilizados para clasificar la nueva muestra. </a:t>
            </a:r>
          </a:p>
        </p:txBody>
      </p:sp>
      <p:sp>
        <p:nvSpPr>
          <p:cNvPr id="5" name="Marcador de número de diapositiva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30</a:t>
            </a:fld>
            <a:endParaRPr lang="es-MX"/>
          </a:p>
        </p:txBody>
      </p:sp>
    </p:spTree>
    <p:extLst>
      <p:ext uri="{BB962C8B-B14F-4D97-AF65-F5344CB8AC3E}">
        <p14:creationId xmlns:p14="http://schemas.microsoft.com/office/powerpoint/2010/main" val="338508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563F0693-F4BE-47F5-984A-0F24181226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pic>
        <p:nvPicPr>
          <p:cNvPr id="6" name="Imagen 5">
            <a:extLst>
              <a:ext uri="{FF2B5EF4-FFF2-40B4-BE49-F238E27FC236}">
                <a16:creationId xmlns:a16="http://schemas.microsoft.com/office/drawing/2014/main" id="{4E8817A8-49D0-4DB8-A35C-9FE44CF07D10}"/>
              </a:ext>
            </a:extLst>
          </p:cNvPr>
          <p:cNvPicPr>
            <a:picLocks noChangeAspect="1"/>
          </p:cNvPicPr>
          <p:nvPr/>
        </p:nvPicPr>
        <p:blipFill rotWithShape="1">
          <a:blip r:embed="rId2"/>
          <a:srcRect l="5435" r="20543"/>
          <a:stretch/>
        </p:blipFill>
        <p:spPr>
          <a:xfrm>
            <a:off x="953856" y="2510"/>
            <a:ext cx="6768547" cy="5140990"/>
          </a:xfrm>
          <a:prstGeom prst="rect">
            <a:avLst/>
          </a:prstGeom>
        </p:spPr>
      </p:pic>
    </p:spTree>
    <p:extLst>
      <p:ext uri="{BB962C8B-B14F-4D97-AF65-F5344CB8AC3E}">
        <p14:creationId xmlns:p14="http://schemas.microsoft.com/office/powerpoint/2010/main" val="1723867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605600"/>
            <a:ext cx="8382000" cy="1082700"/>
          </a:xfrm>
        </p:spPr>
        <p:txBody>
          <a:bodyPr/>
          <a:lstStyle/>
          <a:p>
            <a:r>
              <a:rPr lang="es-MX" dirty="0"/>
              <a:t>Principales aplicaciones del Análisis Predictivo</a:t>
            </a:r>
          </a:p>
        </p:txBody>
      </p:sp>
      <p:sp>
        <p:nvSpPr>
          <p:cNvPr id="3" name="Marcador de texto 2"/>
          <p:cNvSpPr>
            <a:spLocks noGrp="1"/>
          </p:cNvSpPr>
          <p:nvPr>
            <p:ph type="body" idx="1"/>
          </p:nvPr>
        </p:nvSpPr>
        <p:spPr>
          <a:xfrm>
            <a:off x="457199" y="1995750"/>
            <a:ext cx="6543676" cy="2679000"/>
          </a:xfrm>
        </p:spPr>
        <p:txBody>
          <a:bodyPr/>
          <a:lstStyle/>
          <a:p>
            <a:r>
              <a:rPr lang="es-MX" dirty="0"/>
              <a:t>1. Segmentación de clientes</a:t>
            </a:r>
          </a:p>
          <a:p>
            <a:r>
              <a:rPr lang="es-MX" dirty="0"/>
              <a:t>2. Personalización de la oferta </a:t>
            </a:r>
          </a:p>
          <a:p>
            <a:r>
              <a:rPr lang="es-MX" dirty="0"/>
              <a:t>3. Detectar el riesgo de que el cliente abandone la relación comercial.</a:t>
            </a:r>
          </a:p>
          <a:p>
            <a:r>
              <a:rPr lang="es-MX" dirty="0"/>
              <a:t>4. Conocer cuáles son los clientes más propensos a responder a las iniciativas de comunicación publicitaria</a:t>
            </a:r>
          </a:p>
          <a:p>
            <a:r>
              <a:rPr lang="es-MX" dirty="0"/>
              <a:t>5. Conocer la tasa de deserción; </a:t>
            </a:r>
          </a:p>
        </p:txBody>
      </p:sp>
      <p:sp>
        <p:nvSpPr>
          <p:cNvPr id="5" name="Marcador de número de diapositiva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32</a:t>
            </a:fld>
            <a:endParaRPr lang="es-MX"/>
          </a:p>
        </p:txBody>
      </p:sp>
    </p:spTree>
    <p:extLst>
      <p:ext uri="{BB962C8B-B14F-4D97-AF65-F5344CB8AC3E}">
        <p14:creationId xmlns:p14="http://schemas.microsoft.com/office/powerpoint/2010/main" val="1122227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3E7D1F-08A8-498A-B02A-BC7F68803F71}"/>
              </a:ext>
            </a:extLst>
          </p:cNvPr>
          <p:cNvSpPr>
            <a:spLocks noGrp="1"/>
          </p:cNvSpPr>
          <p:nvPr>
            <p:ph type="title"/>
          </p:nvPr>
        </p:nvSpPr>
        <p:spPr>
          <a:xfrm>
            <a:off x="457199" y="605600"/>
            <a:ext cx="8418443" cy="1082700"/>
          </a:xfrm>
        </p:spPr>
        <p:txBody>
          <a:bodyPr/>
          <a:lstStyle/>
          <a:p>
            <a:r>
              <a:rPr lang="es-ES" dirty="0"/>
              <a:t>Principales aplicaciones del Análisis Predictivo</a:t>
            </a:r>
            <a:endParaRPr lang="en-US" dirty="0"/>
          </a:p>
        </p:txBody>
      </p:sp>
      <p:sp>
        <p:nvSpPr>
          <p:cNvPr id="3" name="Marcador de texto 2">
            <a:extLst>
              <a:ext uri="{FF2B5EF4-FFF2-40B4-BE49-F238E27FC236}">
                <a16:creationId xmlns:a16="http://schemas.microsoft.com/office/drawing/2014/main" id="{88FCF917-CA24-4AA4-BEC0-E4701113D9D2}"/>
              </a:ext>
            </a:extLst>
          </p:cNvPr>
          <p:cNvSpPr>
            <a:spLocks noGrp="1"/>
          </p:cNvSpPr>
          <p:nvPr>
            <p:ph type="body" idx="1"/>
          </p:nvPr>
        </p:nvSpPr>
        <p:spPr/>
        <p:txBody>
          <a:bodyPr/>
          <a:lstStyle/>
          <a:p>
            <a:r>
              <a:rPr lang="en-US" dirty="0"/>
              <a:t>Publicidad predictive</a:t>
            </a:r>
          </a:p>
          <a:p>
            <a:r>
              <a:rPr lang="en-US" dirty="0"/>
              <a:t>Predictor de </a:t>
            </a:r>
            <a:r>
              <a:rPr lang="en-US" dirty="0" err="1"/>
              <a:t>embarazos</a:t>
            </a:r>
            <a:endParaRPr lang="en-US" dirty="0"/>
          </a:p>
          <a:p>
            <a:r>
              <a:rPr lang="es-ES" dirty="0"/>
              <a:t>Persuasión del voto en campañas </a:t>
            </a:r>
            <a:r>
              <a:rPr lang="es-ES" dirty="0" err="1"/>
              <a:t>electorale</a:t>
            </a:r>
            <a:endParaRPr lang="en-US" dirty="0"/>
          </a:p>
        </p:txBody>
      </p:sp>
      <p:sp>
        <p:nvSpPr>
          <p:cNvPr id="4" name="Marcador de texto 3">
            <a:extLst>
              <a:ext uri="{FF2B5EF4-FFF2-40B4-BE49-F238E27FC236}">
                <a16:creationId xmlns:a16="http://schemas.microsoft.com/office/drawing/2014/main" id="{9FEEB6B1-9661-4C9F-9B4C-1D75D90987B0}"/>
              </a:ext>
            </a:extLst>
          </p:cNvPr>
          <p:cNvSpPr>
            <a:spLocks noGrp="1"/>
          </p:cNvSpPr>
          <p:nvPr>
            <p:ph type="body" idx="2"/>
          </p:nvPr>
        </p:nvSpPr>
        <p:spPr/>
        <p:txBody>
          <a:bodyPr/>
          <a:lstStyle/>
          <a:p>
            <a:r>
              <a:rPr lang="en-US" dirty="0"/>
              <a:t>Detector de </a:t>
            </a:r>
            <a:r>
              <a:rPr lang="en-US" dirty="0" err="1"/>
              <a:t>fraude</a:t>
            </a:r>
            <a:endParaRPr lang="en-US" dirty="0"/>
          </a:p>
          <a:p>
            <a:r>
              <a:rPr lang="en-US" dirty="0" err="1"/>
              <a:t>Compraventa</a:t>
            </a:r>
            <a:r>
              <a:rPr lang="en-US" dirty="0"/>
              <a:t> de </a:t>
            </a:r>
            <a:r>
              <a:rPr lang="en-US" dirty="0" err="1"/>
              <a:t>acciones</a:t>
            </a:r>
            <a:endParaRPr lang="en-US" dirty="0"/>
          </a:p>
          <a:p>
            <a:r>
              <a:rPr lang="en-US" dirty="0" err="1"/>
              <a:t>Estimación</a:t>
            </a:r>
            <a:r>
              <a:rPr lang="en-US" dirty="0"/>
              <a:t> del valor </a:t>
            </a:r>
            <a:r>
              <a:rPr lang="en-US" dirty="0" err="1"/>
              <a:t>hipotecario</a:t>
            </a:r>
            <a:endParaRPr lang="en-US" dirty="0"/>
          </a:p>
          <a:p>
            <a:r>
              <a:rPr lang="en-US" dirty="0" err="1"/>
              <a:t>Reducción</a:t>
            </a:r>
            <a:r>
              <a:rPr lang="en-US" dirty="0"/>
              <a:t> de </a:t>
            </a:r>
            <a:r>
              <a:rPr lang="en-US" dirty="0" err="1"/>
              <a:t>reincidencia</a:t>
            </a:r>
            <a:endParaRPr lang="en-US" dirty="0"/>
          </a:p>
        </p:txBody>
      </p:sp>
      <p:sp>
        <p:nvSpPr>
          <p:cNvPr id="5" name="Marcador de número de diapositiva 4">
            <a:extLst>
              <a:ext uri="{FF2B5EF4-FFF2-40B4-BE49-F238E27FC236}">
                <a16:creationId xmlns:a16="http://schemas.microsoft.com/office/drawing/2014/main" id="{0C769605-5448-412C-8452-07477A8924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
        <p:nvSpPr>
          <p:cNvPr id="7" name="Marcador de texto 3">
            <a:extLst>
              <a:ext uri="{FF2B5EF4-FFF2-40B4-BE49-F238E27FC236}">
                <a16:creationId xmlns:a16="http://schemas.microsoft.com/office/drawing/2014/main" id="{901F9833-8F02-4A7D-9453-030F9533B109}"/>
              </a:ext>
            </a:extLst>
          </p:cNvPr>
          <p:cNvSpPr txBox="1">
            <a:spLocks/>
          </p:cNvSpPr>
          <p:nvPr/>
        </p:nvSpPr>
        <p:spPr>
          <a:xfrm>
            <a:off x="6004200" y="1995750"/>
            <a:ext cx="2682600" cy="2679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en-US" dirty="0" err="1"/>
              <a:t>Retención</a:t>
            </a:r>
            <a:r>
              <a:rPr lang="en-US" dirty="0"/>
              <a:t> de clients</a:t>
            </a:r>
          </a:p>
        </p:txBody>
      </p:sp>
      <p:grpSp>
        <p:nvGrpSpPr>
          <p:cNvPr id="9" name="Google Shape;2477;p37">
            <a:extLst>
              <a:ext uri="{FF2B5EF4-FFF2-40B4-BE49-F238E27FC236}">
                <a16:creationId xmlns:a16="http://schemas.microsoft.com/office/drawing/2014/main" id="{6D778867-DD58-4571-992E-8D4A4100C529}"/>
              </a:ext>
            </a:extLst>
          </p:cNvPr>
          <p:cNvGrpSpPr/>
          <p:nvPr/>
        </p:nvGrpSpPr>
        <p:grpSpPr>
          <a:xfrm>
            <a:off x="6482305" y="2725830"/>
            <a:ext cx="1782593" cy="1812070"/>
            <a:chOff x="2011725" y="44285"/>
            <a:chExt cx="4684870" cy="4762340"/>
          </a:xfrm>
        </p:grpSpPr>
        <p:grpSp>
          <p:nvGrpSpPr>
            <p:cNvPr id="10" name="Google Shape;2478;p37">
              <a:extLst>
                <a:ext uri="{FF2B5EF4-FFF2-40B4-BE49-F238E27FC236}">
                  <a16:creationId xmlns:a16="http://schemas.microsoft.com/office/drawing/2014/main" id="{2EF95418-DD95-47F0-8DC6-5E8CCE6121C1}"/>
                </a:ext>
              </a:extLst>
            </p:cNvPr>
            <p:cNvGrpSpPr/>
            <p:nvPr/>
          </p:nvGrpSpPr>
          <p:grpSpPr>
            <a:xfrm>
              <a:off x="2119596" y="326448"/>
              <a:ext cx="3544299" cy="3707706"/>
              <a:chOff x="3860721" y="1330073"/>
              <a:chExt cx="3544299" cy="3707706"/>
            </a:xfrm>
          </p:grpSpPr>
          <p:sp>
            <p:nvSpPr>
              <p:cNvPr id="174" name="Google Shape;2479;p37">
                <a:extLst>
                  <a:ext uri="{FF2B5EF4-FFF2-40B4-BE49-F238E27FC236}">
                    <a16:creationId xmlns:a16="http://schemas.microsoft.com/office/drawing/2014/main" id="{5F623BA6-6B19-4B55-8329-1AE1B06F2AD7}"/>
                  </a:ext>
                </a:extLst>
              </p:cNvPr>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2480;p37">
                <a:extLst>
                  <a:ext uri="{FF2B5EF4-FFF2-40B4-BE49-F238E27FC236}">
                    <a16:creationId xmlns:a16="http://schemas.microsoft.com/office/drawing/2014/main" id="{7CD35B56-85D5-445E-AC18-35C7D061F805}"/>
                  </a:ext>
                </a:extLst>
              </p:cNvPr>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2481;p37">
                <a:extLst>
                  <a:ext uri="{FF2B5EF4-FFF2-40B4-BE49-F238E27FC236}">
                    <a16:creationId xmlns:a16="http://schemas.microsoft.com/office/drawing/2014/main" id="{A9F2D40F-423B-410F-AAA0-47926933E497}"/>
                  </a:ext>
                </a:extLst>
              </p:cNvPr>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2482;p37">
                <a:extLst>
                  <a:ext uri="{FF2B5EF4-FFF2-40B4-BE49-F238E27FC236}">
                    <a16:creationId xmlns:a16="http://schemas.microsoft.com/office/drawing/2014/main" id="{38ECC860-03E7-4353-A000-E873CBF2060F}"/>
                  </a:ext>
                </a:extLst>
              </p:cNvPr>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2483;p37">
                <a:extLst>
                  <a:ext uri="{FF2B5EF4-FFF2-40B4-BE49-F238E27FC236}">
                    <a16:creationId xmlns:a16="http://schemas.microsoft.com/office/drawing/2014/main" id="{A75B2270-5650-47CE-87E3-8057CEB9ADCF}"/>
                  </a:ext>
                </a:extLst>
              </p:cNvPr>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2484;p37">
                <a:extLst>
                  <a:ext uri="{FF2B5EF4-FFF2-40B4-BE49-F238E27FC236}">
                    <a16:creationId xmlns:a16="http://schemas.microsoft.com/office/drawing/2014/main" id="{B11EFF3D-5694-46E1-A8AD-B26BD417E0C6}"/>
                  </a:ext>
                </a:extLst>
              </p:cNvPr>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2485;p37">
                <a:extLst>
                  <a:ext uri="{FF2B5EF4-FFF2-40B4-BE49-F238E27FC236}">
                    <a16:creationId xmlns:a16="http://schemas.microsoft.com/office/drawing/2014/main" id="{60100349-CB8B-461A-957A-486B712EB540}"/>
                  </a:ext>
                </a:extLst>
              </p:cNvPr>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2486;p37">
                <a:extLst>
                  <a:ext uri="{FF2B5EF4-FFF2-40B4-BE49-F238E27FC236}">
                    <a16:creationId xmlns:a16="http://schemas.microsoft.com/office/drawing/2014/main" id="{B55A7CA6-59C0-4B96-A358-9CBCAE7426F6}"/>
                  </a:ext>
                </a:extLst>
              </p:cNvPr>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2487;p37">
                <a:extLst>
                  <a:ext uri="{FF2B5EF4-FFF2-40B4-BE49-F238E27FC236}">
                    <a16:creationId xmlns:a16="http://schemas.microsoft.com/office/drawing/2014/main" id="{3DEC5D78-6E2C-4B4F-82FD-E0D099C98B4D}"/>
                  </a:ext>
                </a:extLst>
              </p:cNvPr>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2488;p37">
                <a:extLst>
                  <a:ext uri="{FF2B5EF4-FFF2-40B4-BE49-F238E27FC236}">
                    <a16:creationId xmlns:a16="http://schemas.microsoft.com/office/drawing/2014/main" id="{9C70878B-78C3-4172-A51C-2D7B2E28CCFB}"/>
                  </a:ext>
                </a:extLst>
              </p:cNvPr>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2489;p37">
                <a:extLst>
                  <a:ext uri="{FF2B5EF4-FFF2-40B4-BE49-F238E27FC236}">
                    <a16:creationId xmlns:a16="http://schemas.microsoft.com/office/drawing/2014/main" id="{C8CFF6F8-72BE-430A-9E67-F575910B1F06}"/>
                  </a:ext>
                </a:extLst>
              </p:cNvPr>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2490;p37">
                <a:extLst>
                  <a:ext uri="{FF2B5EF4-FFF2-40B4-BE49-F238E27FC236}">
                    <a16:creationId xmlns:a16="http://schemas.microsoft.com/office/drawing/2014/main" id="{926DA51B-3938-4A8E-A5D6-19A9620E17BC}"/>
                  </a:ext>
                </a:extLst>
              </p:cNvPr>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2491;p37">
                <a:extLst>
                  <a:ext uri="{FF2B5EF4-FFF2-40B4-BE49-F238E27FC236}">
                    <a16:creationId xmlns:a16="http://schemas.microsoft.com/office/drawing/2014/main" id="{1B20F86F-1574-4B3B-BF10-10DF3A1E0E16}"/>
                  </a:ext>
                </a:extLst>
              </p:cNvPr>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2492;p37">
                <a:extLst>
                  <a:ext uri="{FF2B5EF4-FFF2-40B4-BE49-F238E27FC236}">
                    <a16:creationId xmlns:a16="http://schemas.microsoft.com/office/drawing/2014/main" id="{BD46ED07-479C-4EAE-A843-798234FEB2D6}"/>
                  </a:ext>
                </a:extLst>
              </p:cNvPr>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2493;p37">
                <a:extLst>
                  <a:ext uri="{FF2B5EF4-FFF2-40B4-BE49-F238E27FC236}">
                    <a16:creationId xmlns:a16="http://schemas.microsoft.com/office/drawing/2014/main" id="{27715CA7-4314-4C74-9E40-81B5BDDA5AB8}"/>
                  </a:ext>
                </a:extLst>
              </p:cNvPr>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2494;p37">
                <a:extLst>
                  <a:ext uri="{FF2B5EF4-FFF2-40B4-BE49-F238E27FC236}">
                    <a16:creationId xmlns:a16="http://schemas.microsoft.com/office/drawing/2014/main" id="{5E1F3770-159E-40B1-9F04-183B06A340B0}"/>
                  </a:ext>
                </a:extLst>
              </p:cNvPr>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2495;p37">
                <a:extLst>
                  <a:ext uri="{FF2B5EF4-FFF2-40B4-BE49-F238E27FC236}">
                    <a16:creationId xmlns:a16="http://schemas.microsoft.com/office/drawing/2014/main" id="{219F15FB-5307-45FB-BC53-7A4F0704A43F}"/>
                  </a:ext>
                </a:extLst>
              </p:cNvPr>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2496;p37">
                <a:extLst>
                  <a:ext uri="{FF2B5EF4-FFF2-40B4-BE49-F238E27FC236}">
                    <a16:creationId xmlns:a16="http://schemas.microsoft.com/office/drawing/2014/main" id="{67FE3B78-72AC-4146-9042-0DC7946A6E96}"/>
                  </a:ext>
                </a:extLst>
              </p:cNvPr>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2497;p37">
                <a:extLst>
                  <a:ext uri="{FF2B5EF4-FFF2-40B4-BE49-F238E27FC236}">
                    <a16:creationId xmlns:a16="http://schemas.microsoft.com/office/drawing/2014/main" id="{0F17FDEB-C56E-4791-BCFE-5A567030A931}"/>
                  </a:ext>
                </a:extLst>
              </p:cNvPr>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2498;p37">
                <a:extLst>
                  <a:ext uri="{FF2B5EF4-FFF2-40B4-BE49-F238E27FC236}">
                    <a16:creationId xmlns:a16="http://schemas.microsoft.com/office/drawing/2014/main" id="{65A51ACC-1602-480B-AEC3-BEB12FAC6B19}"/>
                  </a:ext>
                </a:extLst>
              </p:cNvPr>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2499;p37">
                <a:extLst>
                  <a:ext uri="{FF2B5EF4-FFF2-40B4-BE49-F238E27FC236}">
                    <a16:creationId xmlns:a16="http://schemas.microsoft.com/office/drawing/2014/main" id="{C86D81D1-A02F-4891-96F8-D53F9CB01A0A}"/>
                  </a:ext>
                </a:extLst>
              </p:cNvPr>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2500;p37">
                <a:extLst>
                  <a:ext uri="{FF2B5EF4-FFF2-40B4-BE49-F238E27FC236}">
                    <a16:creationId xmlns:a16="http://schemas.microsoft.com/office/drawing/2014/main" id="{810DEF90-F7DA-400B-8EA5-2B8EB57BA742}"/>
                  </a:ext>
                </a:extLst>
              </p:cNvPr>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2501;p37">
                <a:extLst>
                  <a:ext uri="{FF2B5EF4-FFF2-40B4-BE49-F238E27FC236}">
                    <a16:creationId xmlns:a16="http://schemas.microsoft.com/office/drawing/2014/main" id="{90A14885-1EDA-469E-AC64-060008CC8E50}"/>
                  </a:ext>
                </a:extLst>
              </p:cNvPr>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2502;p37">
                <a:extLst>
                  <a:ext uri="{FF2B5EF4-FFF2-40B4-BE49-F238E27FC236}">
                    <a16:creationId xmlns:a16="http://schemas.microsoft.com/office/drawing/2014/main" id="{EA7F3CA3-9981-4DD6-B213-1BC905D3B005}"/>
                  </a:ext>
                </a:extLst>
              </p:cNvPr>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2503;p37">
                <a:extLst>
                  <a:ext uri="{FF2B5EF4-FFF2-40B4-BE49-F238E27FC236}">
                    <a16:creationId xmlns:a16="http://schemas.microsoft.com/office/drawing/2014/main" id="{0EEBD7C7-FA30-4762-9103-B5429A2DEC2F}"/>
                  </a:ext>
                </a:extLst>
              </p:cNvPr>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2504;p37">
                <a:extLst>
                  <a:ext uri="{FF2B5EF4-FFF2-40B4-BE49-F238E27FC236}">
                    <a16:creationId xmlns:a16="http://schemas.microsoft.com/office/drawing/2014/main" id="{F8910659-EC96-4A9D-ADF9-01863FC5EB4B}"/>
                  </a:ext>
                </a:extLst>
              </p:cNvPr>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505;p37">
                <a:extLst>
                  <a:ext uri="{FF2B5EF4-FFF2-40B4-BE49-F238E27FC236}">
                    <a16:creationId xmlns:a16="http://schemas.microsoft.com/office/drawing/2014/main" id="{0715CE73-4EA7-45E2-8F39-DCFA8F21E92E}"/>
                  </a:ext>
                </a:extLst>
              </p:cNvPr>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506;p37">
                <a:extLst>
                  <a:ext uri="{FF2B5EF4-FFF2-40B4-BE49-F238E27FC236}">
                    <a16:creationId xmlns:a16="http://schemas.microsoft.com/office/drawing/2014/main" id="{FB97FB47-6FE9-422F-BB5D-F1F780D1640E}"/>
                  </a:ext>
                </a:extLst>
              </p:cNvPr>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507;p37">
                <a:extLst>
                  <a:ext uri="{FF2B5EF4-FFF2-40B4-BE49-F238E27FC236}">
                    <a16:creationId xmlns:a16="http://schemas.microsoft.com/office/drawing/2014/main" id="{5E7F619F-A0F3-477C-84EC-DA80847F862D}"/>
                  </a:ext>
                </a:extLst>
              </p:cNvPr>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508;p37">
                <a:extLst>
                  <a:ext uri="{FF2B5EF4-FFF2-40B4-BE49-F238E27FC236}">
                    <a16:creationId xmlns:a16="http://schemas.microsoft.com/office/drawing/2014/main" id="{D93ACD34-1FE6-4787-892D-80758AC08536}"/>
                  </a:ext>
                </a:extLst>
              </p:cNvPr>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509;p37">
                <a:extLst>
                  <a:ext uri="{FF2B5EF4-FFF2-40B4-BE49-F238E27FC236}">
                    <a16:creationId xmlns:a16="http://schemas.microsoft.com/office/drawing/2014/main" id="{F854EA93-B725-4312-9F12-AEC92920202E}"/>
                  </a:ext>
                </a:extLst>
              </p:cNvPr>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510;p37">
                <a:extLst>
                  <a:ext uri="{FF2B5EF4-FFF2-40B4-BE49-F238E27FC236}">
                    <a16:creationId xmlns:a16="http://schemas.microsoft.com/office/drawing/2014/main" id="{C02A75C3-D2E8-4D62-8DCC-69B3835A218B}"/>
                  </a:ext>
                </a:extLst>
              </p:cNvPr>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511;p37">
                <a:extLst>
                  <a:ext uri="{FF2B5EF4-FFF2-40B4-BE49-F238E27FC236}">
                    <a16:creationId xmlns:a16="http://schemas.microsoft.com/office/drawing/2014/main" id="{48A09F87-9F46-483F-AF7B-B47AC3977007}"/>
                  </a:ext>
                </a:extLst>
              </p:cNvPr>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512;p37">
                <a:extLst>
                  <a:ext uri="{FF2B5EF4-FFF2-40B4-BE49-F238E27FC236}">
                    <a16:creationId xmlns:a16="http://schemas.microsoft.com/office/drawing/2014/main" id="{2F68803A-86FC-408C-85F1-DC9FD39C743F}"/>
                  </a:ext>
                </a:extLst>
              </p:cNvPr>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513;p37">
                <a:extLst>
                  <a:ext uri="{FF2B5EF4-FFF2-40B4-BE49-F238E27FC236}">
                    <a16:creationId xmlns:a16="http://schemas.microsoft.com/office/drawing/2014/main" id="{23190B32-CB2A-4E9E-B594-ED112C90DB45}"/>
                  </a:ext>
                </a:extLst>
              </p:cNvPr>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514;p37">
                <a:extLst>
                  <a:ext uri="{FF2B5EF4-FFF2-40B4-BE49-F238E27FC236}">
                    <a16:creationId xmlns:a16="http://schemas.microsoft.com/office/drawing/2014/main" id="{9A43D747-AA45-4A62-93ED-F69BD049CE0B}"/>
                  </a:ext>
                </a:extLst>
              </p:cNvPr>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515;p37">
                <a:extLst>
                  <a:ext uri="{FF2B5EF4-FFF2-40B4-BE49-F238E27FC236}">
                    <a16:creationId xmlns:a16="http://schemas.microsoft.com/office/drawing/2014/main" id="{5FE530AF-FBB6-45D3-8980-E6CB1F56EF91}"/>
                  </a:ext>
                </a:extLst>
              </p:cNvPr>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516;p37">
                <a:extLst>
                  <a:ext uri="{FF2B5EF4-FFF2-40B4-BE49-F238E27FC236}">
                    <a16:creationId xmlns:a16="http://schemas.microsoft.com/office/drawing/2014/main" id="{DE30CD20-6DB7-46E8-97A6-97BB84D89757}"/>
                  </a:ext>
                </a:extLst>
              </p:cNvPr>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517;p37">
                <a:extLst>
                  <a:ext uri="{FF2B5EF4-FFF2-40B4-BE49-F238E27FC236}">
                    <a16:creationId xmlns:a16="http://schemas.microsoft.com/office/drawing/2014/main" id="{6A5AA85B-22A3-44A3-BE67-661640B286F2}"/>
                  </a:ext>
                </a:extLst>
              </p:cNvPr>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518;p37">
                <a:extLst>
                  <a:ext uri="{FF2B5EF4-FFF2-40B4-BE49-F238E27FC236}">
                    <a16:creationId xmlns:a16="http://schemas.microsoft.com/office/drawing/2014/main" id="{0EBCE771-5F8E-44FE-BA19-02C61A118B5A}"/>
                  </a:ext>
                </a:extLst>
              </p:cNvPr>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519;p37">
                <a:extLst>
                  <a:ext uri="{FF2B5EF4-FFF2-40B4-BE49-F238E27FC236}">
                    <a16:creationId xmlns:a16="http://schemas.microsoft.com/office/drawing/2014/main" id="{66AF2D4D-DE24-4C9A-87F5-7F7B3A95F62D}"/>
                  </a:ext>
                </a:extLst>
              </p:cNvPr>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520;p37">
                <a:extLst>
                  <a:ext uri="{FF2B5EF4-FFF2-40B4-BE49-F238E27FC236}">
                    <a16:creationId xmlns:a16="http://schemas.microsoft.com/office/drawing/2014/main" id="{4F94F8D9-D814-4E9A-B87F-3D0292B4EF1B}"/>
                  </a:ext>
                </a:extLst>
              </p:cNvPr>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521;p37">
                <a:extLst>
                  <a:ext uri="{FF2B5EF4-FFF2-40B4-BE49-F238E27FC236}">
                    <a16:creationId xmlns:a16="http://schemas.microsoft.com/office/drawing/2014/main" id="{5C179E59-6CF3-418B-A7C3-D69BD420ABE1}"/>
                  </a:ext>
                </a:extLst>
              </p:cNvPr>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522;p37">
                <a:extLst>
                  <a:ext uri="{FF2B5EF4-FFF2-40B4-BE49-F238E27FC236}">
                    <a16:creationId xmlns:a16="http://schemas.microsoft.com/office/drawing/2014/main" id="{84BF9976-9CA2-469C-B5EF-15235CDE36D1}"/>
                  </a:ext>
                </a:extLst>
              </p:cNvPr>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523;p37">
                <a:extLst>
                  <a:ext uri="{FF2B5EF4-FFF2-40B4-BE49-F238E27FC236}">
                    <a16:creationId xmlns:a16="http://schemas.microsoft.com/office/drawing/2014/main" id="{94FD7E8D-9436-4641-B50D-C4C34BBD252F}"/>
                  </a:ext>
                </a:extLst>
              </p:cNvPr>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524;p37">
                <a:extLst>
                  <a:ext uri="{FF2B5EF4-FFF2-40B4-BE49-F238E27FC236}">
                    <a16:creationId xmlns:a16="http://schemas.microsoft.com/office/drawing/2014/main" id="{DDCDBAEE-9E16-4009-AAB5-3EA2452396FE}"/>
                  </a:ext>
                </a:extLst>
              </p:cNvPr>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525;p37">
                <a:extLst>
                  <a:ext uri="{FF2B5EF4-FFF2-40B4-BE49-F238E27FC236}">
                    <a16:creationId xmlns:a16="http://schemas.microsoft.com/office/drawing/2014/main" id="{F650F993-A18A-4639-AD7A-CE0CECD795FE}"/>
                  </a:ext>
                </a:extLst>
              </p:cNvPr>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526;p37">
                <a:extLst>
                  <a:ext uri="{FF2B5EF4-FFF2-40B4-BE49-F238E27FC236}">
                    <a16:creationId xmlns:a16="http://schemas.microsoft.com/office/drawing/2014/main" id="{2B54A4B3-A077-46C8-97E7-114CE0CE09B3}"/>
                  </a:ext>
                </a:extLst>
              </p:cNvPr>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527;p37">
                <a:extLst>
                  <a:ext uri="{FF2B5EF4-FFF2-40B4-BE49-F238E27FC236}">
                    <a16:creationId xmlns:a16="http://schemas.microsoft.com/office/drawing/2014/main" id="{E6D46B1E-BD81-4482-9ED8-CD217F295B5B}"/>
                  </a:ext>
                </a:extLst>
              </p:cNvPr>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528;p37">
                <a:extLst>
                  <a:ext uri="{FF2B5EF4-FFF2-40B4-BE49-F238E27FC236}">
                    <a16:creationId xmlns:a16="http://schemas.microsoft.com/office/drawing/2014/main" id="{14F8B527-A805-403E-8200-7593C0AE4F7A}"/>
                  </a:ext>
                </a:extLst>
              </p:cNvPr>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529;p37">
                <a:extLst>
                  <a:ext uri="{FF2B5EF4-FFF2-40B4-BE49-F238E27FC236}">
                    <a16:creationId xmlns:a16="http://schemas.microsoft.com/office/drawing/2014/main" id="{6E6AD29A-2838-4F1A-AE86-AF33B2C325E6}"/>
                  </a:ext>
                </a:extLst>
              </p:cNvPr>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530;p37">
                <a:extLst>
                  <a:ext uri="{FF2B5EF4-FFF2-40B4-BE49-F238E27FC236}">
                    <a16:creationId xmlns:a16="http://schemas.microsoft.com/office/drawing/2014/main" id="{F0F4C0DA-A9C2-4AF6-BBC9-9B9A16AC0FBF}"/>
                  </a:ext>
                </a:extLst>
              </p:cNvPr>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531;p37">
                <a:extLst>
                  <a:ext uri="{FF2B5EF4-FFF2-40B4-BE49-F238E27FC236}">
                    <a16:creationId xmlns:a16="http://schemas.microsoft.com/office/drawing/2014/main" id="{634F183B-8C48-4361-97D4-FDD2F2D47EE4}"/>
                  </a:ext>
                </a:extLst>
              </p:cNvPr>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532;p37">
                <a:extLst>
                  <a:ext uri="{FF2B5EF4-FFF2-40B4-BE49-F238E27FC236}">
                    <a16:creationId xmlns:a16="http://schemas.microsoft.com/office/drawing/2014/main" id="{8E18EF5E-FE72-4C3E-9485-8C883B2F87AE}"/>
                  </a:ext>
                </a:extLst>
              </p:cNvPr>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533;p37">
                <a:extLst>
                  <a:ext uri="{FF2B5EF4-FFF2-40B4-BE49-F238E27FC236}">
                    <a16:creationId xmlns:a16="http://schemas.microsoft.com/office/drawing/2014/main" id="{6E8B12BD-9C10-40B0-9A52-2BCE419F06EE}"/>
                  </a:ext>
                </a:extLst>
              </p:cNvPr>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534;p37">
                <a:extLst>
                  <a:ext uri="{FF2B5EF4-FFF2-40B4-BE49-F238E27FC236}">
                    <a16:creationId xmlns:a16="http://schemas.microsoft.com/office/drawing/2014/main" id="{D3934EF9-4C5B-4E9F-9438-F9D46C71C148}"/>
                  </a:ext>
                </a:extLst>
              </p:cNvPr>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535;p37">
                <a:extLst>
                  <a:ext uri="{FF2B5EF4-FFF2-40B4-BE49-F238E27FC236}">
                    <a16:creationId xmlns:a16="http://schemas.microsoft.com/office/drawing/2014/main" id="{87072A90-879D-405C-AAA0-58C87DDC135A}"/>
                  </a:ext>
                </a:extLst>
              </p:cNvPr>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536;p37">
                <a:extLst>
                  <a:ext uri="{FF2B5EF4-FFF2-40B4-BE49-F238E27FC236}">
                    <a16:creationId xmlns:a16="http://schemas.microsoft.com/office/drawing/2014/main" id="{EE272166-A26A-41BF-9829-AF9E65B70219}"/>
                  </a:ext>
                </a:extLst>
              </p:cNvPr>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537;p37">
                <a:extLst>
                  <a:ext uri="{FF2B5EF4-FFF2-40B4-BE49-F238E27FC236}">
                    <a16:creationId xmlns:a16="http://schemas.microsoft.com/office/drawing/2014/main" id="{E3B90669-C377-4F0D-87F0-B11757B4BA81}"/>
                  </a:ext>
                </a:extLst>
              </p:cNvPr>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538;p37">
                <a:extLst>
                  <a:ext uri="{FF2B5EF4-FFF2-40B4-BE49-F238E27FC236}">
                    <a16:creationId xmlns:a16="http://schemas.microsoft.com/office/drawing/2014/main" id="{A10E5B34-4BD1-49ED-ADDE-A62E7FD94CDA}"/>
                  </a:ext>
                </a:extLst>
              </p:cNvPr>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539;p37">
                <a:extLst>
                  <a:ext uri="{FF2B5EF4-FFF2-40B4-BE49-F238E27FC236}">
                    <a16:creationId xmlns:a16="http://schemas.microsoft.com/office/drawing/2014/main" id="{EC6A9867-A6D9-492E-A970-690F0BE91311}"/>
                  </a:ext>
                </a:extLst>
              </p:cNvPr>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540;p37">
                <a:extLst>
                  <a:ext uri="{FF2B5EF4-FFF2-40B4-BE49-F238E27FC236}">
                    <a16:creationId xmlns:a16="http://schemas.microsoft.com/office/drawing/2014/main" id="{92A2DDC1-2377-4725-B956-0AE09AFEE12B}"/>
                  </a:ext>
                </a:extLst>
              </p:cNvPr>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541;p37">
                <a:extLst>
                  <a:ext uri="{FF2B5EF4-FFF2-40B4-BE49-F238E27FC236}">
                    <a16:creationId xmlns:a16="http://schemas.microsoft.com/office/drawing/2014/main" id="{97B7F334-A42B-49F1-B9DC-FDEE8EA9C863}"/>
                  </a:ext>
                </a:extLst>
              </p:cNvPr>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542;p37">
                <a:extLst>
                  <a:ext uri="{FF2B5EF4-FFF2-40B4-BE49-F238E27FC236}">
                    <a16:creationId xmlns:a16="http://schemas.microsoft.com/office/drawing/2014/main" id="{A27154CA-949F-48BE-B64B-9A4A8A65348E}"/>
                  </a:ext>
                </a:extLst>
              </p:cNvPr>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543;p37">
                <a:extLst>
                  <a:ext uri="{FF2B5EF4-FFF2-40B4-BE49-F238E27FC236}">
                    <a16:creationId xmlns:a16="http://schemas.microsoft.com/office/drawing/2014/main" id="{A7E443D1-C419-4AC2-8868-BA1E826A1425}"/>
                  </a:ext>
                </a:extLst>
              </p:cNvPr>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544;p37">
                <a:extLst>
                  <a:ext uri="{FF2B5EF4-FFF2-40B4-BE49-F238E27FC236}">
                    <a16:creationId xmlns:a16="http://schemas.microsoft.com/office/drawing/2014/main" id="{8463645C-791B-4DAF-9E29-9128AB1F08E7}"/>
                  </a:ext>
                </a:extLst>
              </p:cNvPr>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545;p37">
                <a:extLst>
                  <a:ext uri="{FF2B5EF4-FFF2-40B4-BE49-F238E27FC236}">
                    <a16:creationId xmlns:a16="http://schemas.microsoft.com/office/drawing/2014/main" id="{6880BB22-C30A-4537-BD17-E3BDDFB01470}"/>
                  </a:ext>
                </a:extLst>
              </p:cNvPr>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546;p37">
                <a:extLst>
                  <a:ext uri="{FF2B5EF4-FFF2-40B4-BE49-F238E27FC236}">
                    <a16:creationId xmlns:a16="http://schemas.microsoft.com/office/drawing/2014/main" id="{32C6480B-F05F-4CFD-A39D-B094F72ECE54}"/>
                  </a:ext>
                </a:extLst>
              </p:cNvPr>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547;p37">
                <a:extLst>
                  <a:ext uri="{FF2B5EF4-FFF2-40B4-BE49-F238E27FC236}">
                    <a16:creationId xmlns:a16="http://schemas.microsoft.com/office/drawing/2014/main" id="{BF87D14A-4A38-4371-A4D3-624DFEBF0371}"/>
                  </a:ext>
                </a:extLst>
              </p:cNvPr>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548;p37">
                <a:extLst>
                  <a:ext uri="{FF2B5EF4-FFF2-40B4-BE49-F238E27FC236}">
                    <a16:creationId xmlns:a16="http://schemas.microsoft.com/office/drawing/2014/main" id="{FE25E86B-7109-44FC-AA9A-18D1C1082288}"/>
                  </a:ext>
                </a:extLst>
              </p:cNvPr>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549;p37">
                <a:extLst>
                  <a:ext uri="{FF2B5EF4-FFF2-40B4-BE49-F238E27FC236}">
                    <a16:creationId xmlns:a16="http://schemas.microsoft.com/office/drawing/2014/main" id="{51BDFBC7-432B-4698-950C-75C16ABA1554}"/>
                  </a:ext>
                </a:extLst>
              </p:cNvPr>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550;p37">
                <a:extLst>
                  <a:ext uri="{FF2B5EF4-FFF2-40B4-BE49-F238E27FC236}">
                    <a16:creationId xmlns:a16="http://schemas.microsoft.com/office/drawing/2014/main" id="{D7E6421C-96A0-4E91-B36C-2F5E125A6A83}"/>
                  </a:ext>
                </a:extLst>
              </p:cNvPr>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551;p37">
                <a:extLst>
                  <a:ext uri="{FF2B5EF4-FFF2-40B4-BE49-F238E27FC236}">
                    <a16:creationId xmlns:a16="http://schemas.microsoft.com/office/drawing/2014/main" id="{67A13BE9-6317-4737-858B-2FD6997719F8}"/>
                  </a:ext>
                </a:extLst>
              </p:cNvPr>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552;p37">
                <a:extLst>
                  <a:ext uri="{FF2B5EF4-FFF2-40B4-BE49-F238E27FC236}">
                    <a16:creationId xmlns:a16="http://schemas.microsoft.com/office/drawing/2014/main" id="{7F3CB738-1864-404D-8B85-A4DD9AC84A69}"/>
                  </a:ext>
                </a:extLst>
              </p:cNvPr>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553;p37">
                <a:extLst>
                  <a:ext uri="{FF2B5EF4-FFF2-40B4-BE49-F238E27FC236}">
                    <a16:creationId xmlns:a16="http://schemas.microsoft.com/office/drawing/2014/main" id="{40322C3E-E338-4EE2-BFBC-420EFECD0ACA}"/>
                  </a:ext>
                </a:extLst>
              </p:cNvPr>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554;p37">
                <a:extLst>
                  <a:ext uri="{FF2B5EF4-FFF2-40B4-BE49-F238E27FC236}">
                    <a16:creationId xmlns:a16="http://schemas.microsoft.com/office/drawing/2014/main" id="{F2543689-86AA-4266-A59D-6B17C0570FAA}"/>
                  </a:ext>
                </a:extLst>
              </p:cNvPr>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55;p37">
                <a:extLst>
                  <a:ext uri="{FF2B5EF4-FFF2-40B4-BE49-F238E27FC236}">
                    <a16:creationId xmlns:a16="http://schemas.microsoft.com/office/drawing/2014/main" id="{DAAC72E5-0C5B-4377-9473-FFA7E9DDE3E5}"/>
                  </a:ext>
                </a:extLst>
              </p:cNvPr>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56;p37">
                <a:extLst>
                  <a:ext uri="{FF2B5EF4-FFF2-40B4-BE49-F238E27FC236}">
                    <a16:creationId xmlns:a16="http://schemas.microsoft.com/office/drawing/2014/main" id="{A614D6BD-B115-4E51-925F-5475576BF15E}"/>
                  </a:ext>
                </a:extLst>
              </p:cNvPr>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57;p37">
                <a:extLst>
                  <a:ext uri="{FF2B5EF4-FFF2-40B4-BE49-F238E27FC236}">
                    <a16:creationId xmlns:a16="http://schemas.microsoft.com/office/drawing/2014/main" id="{6F19FC2D-5177-47F2-9CAA-D2FBAA463031}"/>
                  </a:ext>
                </a:extLst>
              </p:cNvPr>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58;p37">
                <a:extLst>
                  <a:ext uri="{FF2B5EF4-FFF2-40B4-BE49-F238E27FC236}">
                    <a16:creationId xmlns:a16="http://schemas.microsoft.com/office/drawing/2014/main" id="{056BC711-C832-4AA6-8F8F-1DC7F873D601}"/>
                  </a:ext>
                </a:extLst>
              </p:cNvPr>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59;p37">
                <a:extLst>
                  <a:ext uri="{FF2B5EF4-FFF2-40B4-BE49-F238E27FC236}">
                    <a16:creationId xmlns:a16="http://schemas.microsoft.com/office/drawing/2014/main" id="{D790FEEE-CBA4-4246-A415-492D454876F3}"/>
                  </a:ext>
                </a:extLst>
              </p:cNvPr>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60;p37">
                <a:extLst>
                  <a:ext uri="{FF2B5EF4-FFF2-40B4-BE49-F238E27FC236}">
                    <a16:creationId xmlns:a16="http://schemas.microsoft.com/office/drawing/2014/main" id="{83EE0CE3-C18E-456C-8F19-14AE6C0B781A}"/>
                  </a:ext>
                </a:extLst>
              </p:cNvPr>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1;p37">
                <a:extLst>
                  <a:ext uri="{FF2B5EF4-FFF2-40B4-BE49-F238E27FC236}">
                    <a16:creationId xmlns:a16="http://schemas.microsoft.com/office/drawing/2014/main" id="{40B1717A-9080-4F7A-A53E-D99247FDAB84}"/>
                  </a:ext>
                </a:extLst>
              </p:cNvPr>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62;p37">
                <a:extLst>
                  <a:ext uri="{FF2B5EF4-FFF2-40B4-BE49-F238E27FC236}">
                    <a16:creationId xmlns:a16="http://schemas.microsoft.com/office/drawing/2014/main" id="{1361D5E0-BC3E-452E-8C76-D40EEE2FABD3}"/>
                  </a:ext>
                </a:extLst>
              </p:cNvPr>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63;p37">
                <a:extLst>
                  <a:ext uri="{FF2B5EF4-FFF2-40B4-BE49-F238E27FC236}">
                    <a16:creationId xmlns:a16="http://schemas.microsoft.com/office/drawing/2014/main" id="{452066C5-321B-4F01-9707-AA1AAC5D8084}"/>
                  </a:ext>
                </a:extLst>
              </p:cNvPr>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64;p37">
                <a:extLst>
                  <a:ext uri="{FF2B5EF4-FFF2-40B4-BE49-F238E27FC236}">
                    <a16:creationId xmlns:a16="http://schemas.microsoft.com/office/drawing/2014/main" id="{49D3CA5A-7003-4234-BDFE-EF5BD0FEC148}"/>
                  </a:ext>
                </a:extLst>
              </p:cNvPr>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565;p37">
                <a:extLst>
                  <a:ext uri="{FF2B5EF4-FFF2-40B4-BE49-F238E27FC236}">
                    <a16:creationId xmlns:a16="http://schemas.microsoft.com/office/drawing/2014/main" id="{7E7D3CBB-6F32-42FD-8B57-0180BE7CEE43}"/>
                  </a:ext>
                </a:extLst>
              </p:cNvPr>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566;p37">
                <a:extLst>
                  <a:ext uri="{FF2B5EF4-FFF2-40B4-BE49-F238E27FC236}">
                    <a16:creationId xmlns:a16="http://schemas.microsoft.com/office/drawing/2014/main" id="{58921085-B5E8-43C2-AEC7-5B8A80BB433A}"/>
                  </a:ext>
                </a:extLst>
              </p:cNvPr>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567;p37">
                <a:extLst>
                  <a:ext uri="{FF2B5EF4-FFF2-40B4-BE49-F238E27FC236}">
                    <a16:creationId xmlns:a16="http://schemas.microsoft.com/office/drawing/2014/main" id="{8D56CD30-43EA-4BCA-92EF-E9C30A73862A}"/>
                  </a:ext>
                </a:extLst>
              </p:cNvPr>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568;p37">
                <a:extLst>
                  <a:ext uri="{FF2B5EF4-FFF2-40B4-BE49-F238E27FC236}">
                    <a16:creationId xmlns:a16="http://schemas.microsoft.com/office/drawing/2014/main" id="{C871B924-6815-4EDB-8F0C-A39C3206725C}"/>
                  </a:ext>
                </a:extLst>
              </p:cNvPr>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569;p37">
                <a:extLst>
                  <a:ext uri="{FF2B5EF4-FFF2-40B4-BE49-F238E27FC236}">
                    <a16:creationId xmlns:a16="http://schemas.microsoft.com/office/drawing/2014/main" id="{5EC02D74-E5DC-4565-8749-DB356BF990D0}"/>
                  </a:ext>
                </a:extLst>
              </p:cNvPr>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570;p37">
                <a:extLst>
                  <a:ext uri="{FF2B5EF4-FFF2-40B4-BE49-F238E27FC236}">
                    <a16:creationId xmlns:a16="http://schemas.microsoft.com/office/drawing/2014/main" id="{0180B94C-32CB-42E9-87E4-CC96589D5CBA}"/>
                  </a:ext>
                </a:extLst>
              </p:cNvPr>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571;p37">
                <a:extLst>
                  <a:ext uri="{FF2B5EF4-FFF2-40B4-BE49-F238E27FC236}">
                    <a16:creationId xmlns:a16="http://schemas.microsoft.com/office/drawing/2014/main" id="{ADBA6B4C-C3DB-4401-AA46-EB07AE4B1FDF}"/>
                  </a:ext>
                </a:extLst>
              </p:cNvPr>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572;p37">
                <a:extLst>
                  <a:ext uri="{FF2B5EF4-FFF2-40B4-BE49-F238E27FC236}">
                    <a16:creationId xmlns:a16="http://schemas.microsoft.com/office/drawing/2014/main" id="{40475C6A-141E-4538-9542-AD416B815FC3}"/>
                  </a:ext>
                </a:extLst>
              </p:cNvPr>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573;p37">
                <a:extLst>
                  <a:ext uri="{FF2B5EF4-FFF2-40B4-BE49-F238E27FC236}">
                    <a16:creationId xmlns:a16="http://schemas.microsoft.com/office/drawing/2014/main" id="{F828BB9B-82C3-4918-A211-3FC6070D48DE}"/>
                  </a:ext>
                </a:extLst>
              </p:cNvPr>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574;p37">
                <a:extLst>
                  <a:ext uri="{FF2B5EF4-FFF2-40B4-BE49-F238E27FC236}">
                    <a16:creationId xmlns:a16="http://schemas.microsoft.com/office/drawing/2014/main" id="{FDEA6959-EEB2-467F-A023-9127CE0BD51D}"/>
                  </a:ext>
                </a:extLst>
              </p:cNvPr>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575;p37">
                <a:extLst>
                  <a:ext uri="{FF2B5EF4-FFF2-40B4-BE49-F238E27FC236}">
                    <a16:creationId xmlns:a16="http://schemas.microsoft.com/office/drawing/2014/main" id="{A760EA94-688D-4151-B565-696A6272A843}"/>
                  </a:ext>
                </a:extLst>
              </p:cNvPr>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576;p37">
                <a:extLst>
                  <a:ext uri="{FF2B5EF4-FFF2-40B4-BE49-F238E27FC236}">
                    <a16:creationId xmlns:a16="http://schemas.microsoft.com/office/drawing/2014/main" id="{90A05724-2F97-4BC1-89CD-4026A3160E06}"/>
                  </a:ext>
                </a:extLst>
              </p:cNvPr>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577;p37">
                <a:extLst>
                  <a:ext uri="{FF2B5EF4-FFF2-40B4-BE49-F238E27FC236}">
                    <a16:creationId xmlns:a16="http://schemas.microsoft.com/office/drawing/2014/main" id="{E3837947-65BA-4ED2-8970-30607B27E6B1}"/>
                  </a:ext>
                </a:extLst>
              </p:cNvPr>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578;p37">
                <a:extLst>
                  <a:ext uri="{FF2B5EF4-FFF2-40B4-BE49-F238E27FC236}">
                    <a16:creationId xmlns:a16="http://schemas.microsoft.com/office/drawing/2014/main" id="{39FB4CA2-36BE-4FD9-B7C3-B1C617F6C7DE}"/>
                  </a:ext>
                </a:extLst>
              </p:cNvPr>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579;p37">
                <a:extLst>
                  <a:ext uri="{FF2B5EF4-FFF2-40B4-BE49-F238E27FC236}">
                    <a16:creationId xmlns:a16="http://schemas.microsoft.com/office/drawing/2014/main" id="{B34F0D92-9DF6-40DC-84B7-9D0BFB0347EA}"/>
                  </a:ext>
                </a:extLst>
              </p:cNvPr>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580;p37">
                <a:extLst>
                  <a:ext uri="{FF2B5EF4-FFF2-40B4-BE49-F238E27FC236}">
                    <a16:creationId xmlns:a16="http://schemas.microsoft.com/office/drawing/2014/main" id="{1D2DCEAE-D7F7-4800-9AC0-AF06FDF315FE}"/>
                  </a:ext>
                </a:extLst>
              </p:cNvPr>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581;p37">
                <a:extLst>
                  <a:ext uri="{FF2B5EF4-FFF2-40B4-BE49-F238E27FC236}">
                    <a16:creationId xmlns:a16="http://schemas.microsoft.com/office/drawing/2014/main" id="{FBD36A21-2C4F-445D-81DD-5A40ADA60AD1}"/>
                  </a:ext>
                </a:extLst>
              </p:cNvPr>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582;p37">
                <a:extLst>
                  <a:ext uri="{FF2B5EF4-FFF2-40B4-BE49-F238E27FC236}">
                    <a16:creationId xmlns:a16="http://schemas.microsoft.com/office/drawing/2014/main" id="{67F0F847-F3BC-496F-8AF7-EF17BE3F2D2A}"/>
                  </a:ext>
                </a:extLst>
              </p:cNvPr>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583;p37">
                <a:extLst>
                  <a:ext uri="{FF2B5EF4-FFF2-40B4-BE49-F238E27FC236}">
                    <a16:creationId xmlns:a16="http://schemas.microsoft.com/office/drawing/2014/main" id="{AD130425-8267-41D2-A059-283C9FCB07D9}"/>
                  </a:ext>
                </a:extLst>
              </p:cNvPr>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584;p37">
                <a:extLst>
                  <a:ext uri="{FF2B5EF4-FFF2-40B4-BE49-F238E27FC236}">
                    <a16:creationId xmlns:a16="http://schemas.microsoft.com/office/drawing/2014/main" id="{FE76FA08-4138-4041-81C8-568D57DFCB8B}"/>
                  </a:ext>
                </a:extLst>
              </p:cNvPr>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585;p37">
                <a:extLst>
                  <a:ext uri="{FF2B5EF4-FFF2-40B4-BE49-F238E27FC236}">
                    <a16:creationId xmlns:a16="http://schemas.microsoft.com/office/drawing/2014/main" id="{FF3D66FF-96F2-4AFC-951B-83243B37E177}"/>
                  </a:ext>
                </a:extLst>
              </p:cNvPr>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 name="Google Shape;2586;p37">
              <a:extLst>
                <a:ext uri="{FF2B5EF4-FFF2-40B4-BE49-F238E27FC236}">
                  <a16:creationId xmlns:a16="http://schemas.microsoft.com/office/drawing/2014/main" id="{66F5D742-FAC6-4D21-84B4-1C474C704637}"/>
                </a:ext>
              </a:extLst>
            </p:cNvPr>
            <p:cNvSpPr/>
            <p:nvPr/>
          </p:nvSpPr>
          <p:spPr>
            <a:xfrm>
              <a:off x="4424312" y="3389781"/>
              <a:ext cx="2237898" cy="1292066"/>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587;p37">
              <a:extLst>
                <a:ext uri="{FF2B5EF4-FFF2-40B4-BE49-F238E27FC236}">
                  <a16:creationId xmlns:a16="http://schemas.microsoft.com/office/drawing/2014/main" id="{2F6A44F7-43E8-4D4B-9F4D-EFD68F7B03A2}"/>
                </a:ext>
              </a:extLst>
            </p:cNvPr>
            <p:cNvSpPr/>
            <p:nvPr/>
          </p:nvSpPr>
          <p:spPr>
            <a:xfrm>
              <a:off x="4458697" y="3370540"/>
              <a:ext cx="2237898" cy="1292066"/>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2588;p37">
              <a:extLst>
                <a:ext uri="{FF2B5EF4-FFF2-40B4-BE49-F238E27FC236}">
                  <a16:creationId xmlns:a16="http://schemas.microsoft.com/office/drawing/2014/main" id="{AFD5E840-CBF9-42AC-90F2-91DA65DADF35}"/>
                </a:ext>
              </a:extLst>
            </p:cNvPr>
            <p:cNvSpPr/>
            <p:nvPr/>
          </p:nvSpPr>
          <p:spPr>
            <a:xfrm>
              <a:off x="4458697" y="3334726"/>
              <a:ext cx="2237898" cy="1292066"/>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589;p37">
              <a:extLst>
                <a:ext uri="{FF2B5EF4-FFF2-40B4-BE49-F238E27FC236}">
                  <a16:creationId xmlns:a16="http://schemas.microsoft.com/office/drawing/2014/main" id="{125CE5C2-41F0-446A-9F14-6F62AD3BB6EF}"/>
                </a:ext>
              </a:extLst>
            </p:cNvPr>
            <p:cNvSpPr/>
            <p:nvPr/>
          </p:nvSpPr>
          <p:spPr>
            <a:xfrm>
              <a:off x="5662371" y="3457123"/>
              <a:ext cx="830865" cy="479678"/>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2590;p37">
              <a:extLst>
                <a:ext uri="{FF2B5EF4-FFF2-40B4-BE49-F238E27FC236}">
                  <a16:creationId xmlns:a16="http://schemas.microsoft.com/office/drawing/2014/main" id="{CB3751C3-AD59-48A6-8455-E2B5DF02A812}"/>
                </a:ext>
              </a:extLst>
            </p:cNvPr>
            <p:cNvSpPr/>
            <p:nvPr/>
          </p:nvSpPr>
          <p:spPr>
            <a:xfrm>
              <a:off x="5582647" y="3524845"/>
              <a:ext cx="793337" cy="45805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2591;p37">
              <a:extLst>
                <a:ext uri="{FF2B5EF4-FFF2-40B4-BE49-F238E27FC236}">
                  <a16:creationId xmlns:a16="http://schemas.microsoft.com/office/drawing/2014/main" id="{9FCEEFB5-18F3-49B0-8803-05F1BAD1CF09}"/>
                </a:ext>
              </a:extLst>
            </p:cNvPr>
            <p:cNvSpPr/>
            <p:nvPr/>
          </p:nvSpPr>
          <p:spPr>
            <a:xfrm>
              <a:off x="5520830" y="3560469"/>
              <a:ext cx="793337" cy="45805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2592;p37">
              <a:extLst>
                <a:ext uri="{FF2B5EF4-FFF2-40B4-BE49-F238E27FC236}">
                  <a16:creationId xmlns:a16="http://schemas.microsoft.com/office/drawing/2014/main" id="{B5384C3C-A53E-44CB-A6F6-843EA716B22A}"/>
                </a:ext>
              </a:extLst>
            </p:cNvPr>
            <p:cNvSpPr/>
            <p:nvPr/>
          </p:nvSpPr>
          <p:spPr>
            <a:xfrm>
              <a:off x="5459108" y="3596188"/>
              <a:ext cx="793337" cy="45805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2593;p37">
              <a:extLst>
                <a:ext uri="{FF2B5EF4-FFF2-40B4-BE49-F238E27FC236}">
                  <a16:creationId xmlns:a16="http://schemas.microsoft.com/office/drawing/2014/main" id="{378B0F67-6570-4E1D-9C18-DD353D4F4410}"/>
                </a:ext>
              </a:extLst>
            </p:cNvPr>
            <p:cNvSpPr/>
            <p:nvPr/>
          </p:nvSpPr>
          <p:spPr>
            <a:xfrm>
              <a:off x="5006003" y="3836122"/>
              <a:ext cx="830770" cy="479679"/>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594;p37">
              <a:extLst>
                <a:ext uri="{FF2B5EF4-FFF2-40B4-BE49-F238E27FC236}">
                  <a16:creationId xmlns:a16="http://schemas.microsoft.com/office/drawing/2014/main" id="{A083E5DB-1D7A-46FB-8886-14CC9EC98F45}"/>
                </a:ext>
              </a:extLst>
            </p:cNvPr>
            <p:cNvSpPr/>
            <p:nvPr/>
          </p:nvSpPr>
          <p:spPr>
            <a:xfrm>
              <a:off x="4926279" y="3903750"/>
              <a:ext cx="741616" cy="428244"/>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595;p37">
              <a:extLst>
                <a:ext uri="{FF2B5EF4-FFF2-40B4-BE49-F238E27FC236}">
                  <a16:creationId xmlns:a16="http://schemas.microsoft.com/office/drawing/2014/main" id="{36BF1438-C238-4DF0-8542-948273D37609}"/>
                </a:ext>
              </a:extLst>
            </p:cNvPr>
            <p:cNvSpPr/>
            <p:nvPr/>
          </p:nvSpPr>
          <p:spPr>
            <a:xfrm>
              <a:off x="4864462" y="3939468"/>
              <a:ext cx="727614" cy="42005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596;p37">
              <a:extLst>
                <a:ext uri="{FF2B5EF4-FFF2-40B4-BE49-F238E27FC236}">
                  <a16:creationId xmlns:a16="http://schemas.microsoft.com/office/drawing/2014/main" id="{7C85A4D4-9D66-4995-84F8-F6CBD8EFF4A7}"/>
                </a:ext>
              </a:extLst>
            </p:cNvPr>
            <p:cNvSpPr/>
            <p:nvPr/>
          </p:nvSpPr>
          <p:spPr>
            <a:xfrm>
              <a:off x="4802740" y="3975092"/>
              <a:ext cx="620839" cy="358520"/>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597;p37">
              <a:extLst>
                <a:ext uri="{FF2B5EF4-FFF2-40B4-BE49-F238E27FC236}">
                  <a16:creationId xmlns:a16="http://schemas.microsoft.com/office/drawing/2014/main" id="{B16331CB-849A-4547-B52C-C6D158D1C79B}"/>
                </a:ext>
              </a:extLst>
            </p:cNvPr>
            <p:cNvSpPr/>
            <p:nvPr/>
          </p:nvSpPr>
          <p:spPr>
            <a:xfrm>
              <a:off x="5169357" y="3663339"/>
              <a:ext cx="421766" cy="243458"/>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598;p37">
              <a:extLst>
                <a:ext uri="{FF2B5EF4-FFF2-40B4-BE49-F238E27FC236}">
                  <a16:creationId xmlns:a16="http://schemas.microsoft.com/office/drawing/2014/main" id="{98F41AEA-144F-4DB6-8865-C118233714DD}"/>
                </a:ext>
              </a:extLst>
            </p:cNvPr>
            <p:cNvSpPr/>
            <p:nvPr/>
          </p:nvSpPr>
          <p:spPr>
            <a:xfrm>
              <a:off x="5441867" y="3820597"/>
              <a:ext cx="421766" cy="243554"/>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599;p37">
              <a:extLst>
                <a:ext uri="{FF2B5EF4-FFF2-40B4-BE49-F238E27FC236}">
                  <a16:creationId xmlns:a16="http://schemas.microsoft.com/office/drawing/2014/main" id="{993D83DF-90C4-450E-8C62-80691F06832B}"/>
                </a:ext>
              </a:extLst>
            </p:cNvPr>
            <p:cNvSpPr/>
            <p:nvPr/>
          </p:nvSpPr>
          <p:spPr>
            <a:xfrm>
              <a:off x="5714378" y="3977950"/>
              <a:ext cx="421766" cy="243554"/>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600;p37">
              <a:extLst>
                <a:ext uri="{FF2B5EF4-FFF2-40B4-BE49-F238E27FC236}">
                  <a16:creationId xmlns:a16="http://schemas.microsoft.com/office/drawing/2014/main" id="{FA4267B6-805F-4C80-8155-2E3B31CDF123}"/>
                </a:ext>
              </a:extLst>
            </p:cNvPr>
            <p:cNvSpPr/>
            <p:nvPr/>
          </p:nvSpPr>
          <p:spPr>
            <a:xfrm>
              <a:off x="2242896" y="2171438"/>
              <a:ext cx="357473" cy="206406"/>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01;p37">
              <a:extLst>
                <a:ext uri="{FF2B5EF4-FFF2-40B4-BE49-F238E27FC236}">
                  <a16:creationId xmlns:a16="http://schemas.microsoft.com/office/drawing/2014/main" id="{B84B8C19-A947-4EC9-86F1-AA0BED08B2EE}"/>
                </a:ext>
              </a:extLst>
            </p:cNvPr>
            <p:cNvSpPr/>
            <p:nvPr/>
          </p:nvSpPr>
          <p:spPr>
            <a:xfrm>
              <a:off x="2526170" y="2006084"/>
              <a:ext cx="357473" cy="206406"/>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602;p37">
              <a:extLst>
                <a:ext uri="{FF2B5EF4-FFF2-40B4-BE49-F238E27FC236}">
                  <a16:creationId xmlns:a16="http://schemas.microsoft.com/office/drawing/2014/main" id="{3ABD4DCC-6C41-4C40-BC2A-F3F637421330}"/>
                </a:ext>
              </a:extLst>
            </p:cNvPr>
            <p:cNvSpPr/>
            <p:nvPr/>
          </p:nvSpPr>
          <p:spPr>
            <a:xfrm>
              <a:off x="2632278" y="1017294"/>
              <a:ext cx="357473" cy="206311"/>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603;p37">
              <a:extLst>
                <a:ext uri="{FF2B5EF4-FFF2-40B4-BE49-F238E27FC236}">
                  <a16:creationId xmlns:a16="http://schemas.microsoft.com/office/drawing/2014/main" id="{5F90782C-4A1E-41EA-916C-17E3F34760C7}"/>
                </a:ext>
              </a:extLst>
            </p:cNvPr>
            <p:cNvSpPr/>
            <p:nvPr/>
          </p:nvSpPr>
          <p:spPr>
            <a:xfrm>
              <a:off x="2632278" y="1120450"/>
              <a:ext cx="178784" cy="1032319"/>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604;p37">
              <a:extLst>
                <a:ext uri="{FF2B5EF4-FFF2-40B4-BE49-F238E27FC236}">
                  <a16:creationId xmlns:a16="http://schemas.microsoft.com/office/drawing/2014/main" id="{F6C23257-2C22-40B0-BBE2-3C192A1E5350}"/>
                </a:ext>
              </a:extLst>
            </p:cNvPr>
            <p:cNvSpPr/>
            <p:nvPr/>
          </p:nvSpPr>
          <p:spPr>
            <a:xfrm>
              <a:off x="2632278" y="1120450"/>
              <a:ext cx="178784" cy="1032319"/>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2605;p37">
              <a:extLst>
                <a:ext uri="{FF2B5EF4-FFF2-40B4-BE49-F238E27FC236}">
                  <a16:creationId xmlns:a16="http://schemas.microsoft.com/office/drawing/2014/main" id="{DBBAA867-B8D1-4B43-903F-DF7BA10C595D}"/>
                </a:ext>
              </a:extLst>
            </p:cNvPr>
            <p:cNvSpPr/>
            <p:nvPr/>
          </p:nvSpPr>
          <p:spPr>
            <a:xfrm>
              <a:off x="2811062" y="1120450"/>
              <a:ext cx="178689" cy="1032319"/>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2606;p37">
              <a:extLst>
                <a:ext uri="{FF2B5EF4-FFF2-40B4-BE49-F238E27FC236}">
                  <a16:creationId xmlns:a16="http://schemas.microsoft.com/office/drawing/2014/main" id="{15CCFAC7-0381-4E43-B943-A9BB63510428}"/>
                </a:ext>
              </a:extLst>
            </p:cNvPr>
            <p:cNvSpPr/>
            <p:nvPr/>
          </p:nvSpPr>
          <p:spPr>
            <a:xfrm>
              <a:off x="2364150" y="1481542"/>
              <a:ext cx="357473" cy="2065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2607;p37">
              <a:extLst>
                <a:ext uri="{FF2B5EF4-FFF2-40B4-BE49-F238E27FC236}">
                  <a16:creationId xmlns:a16="http://schemas.microsoft.com/office/drawing/2014/main" id="{4306552D-9C07-4751-9F75-944EF255A883}"/>
                </a:ext>
              </a:extLst>
            </p:cNvPr>
            <p:cNvSpPr/>
            <p:nvPr/>
          </p:nvSpPr>
          <p:spPr>
            <a:xfrm>
              <a:off x="2364150" y="1584793"/>
              <a:ext cx="178784" cy="72189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2608;p37">
              <a:extLst>
                <a:ext uri="{FF2B5EF4-FFF2-40B4-BE49-F238E27FC236}">
                  <a16:creationId xmlns:a16="http://schemas.microsoft.com/office/drawing/2014/main" id="{EA0FF32E-87D3-4E2F-9828-F2E653103735}"/>
                </a:ext>
              </a:extLst>
            </p:cNvPr>
            <p:cNvSpPr/>
            <p:nvPr/>
          </p:nvSpPr>
          <p:spPr>
            <a:xfrm>
              <a:off x="2364150" y="1584793"/>
              <a:ext cx="178784" cy="72189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2609;p37">
              <a:extLst>
                <a:ext uri="{FF2B5EF4-FFF2-40B4-BE49-F238E27FC236}">
                  <a16:creationId xmlns:a16="http://schemas.microsoft.com/office/drawing/2014/main" id="{9BBDEB3D-FD68-4749-B7BF-C0F86009A1F5}"/>
                </a:ext>
              </a:extLst>
            </p:cNvPr>
            <p:cNvSpPr/>
            <p:nvPr/>
          </p:nvSpPr>
          <p:spPr>
            <a:xfrm>
              <a:off x="2542934" y="1584793"/>
              <a:ext cx="178688" cy="72189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2610;p37">
              <a:extLst>
                <a:ext uri="{FF2B5EF4-FFF2-40B4-BE49-F238E27FC236}">
                  <a16:creationId xmlns:a16="http://schemas.microsoft.com/office/drawing/2014/main" id="{4D2BCA80-7733-4355-AAAF-240166720648}"/>
                </a:ext>
              </a:extLst>
            </p:cNvPr>
            <p:cNvSpPr/>
            <p:nvPr/>
          </p:nvSpPr>
          <p:spPr>
            <a:xfrm>
              <a:off x="2013915" y="2306693"/>
              <a:ext cx="357473" cy="206406"/>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2611;p37">
              <a:extLst>
                <a:ext uri="{FF2B5EF4-FFF2-40B4-BE49-F238E27FC236}">
                  <a16:creationId xmlns:a16="http://schemas.microsoft.com/office/drawing/2014/main" id="{65DDD038-5A5C-4F0B-9EE0-5E48B5338A5D}"/>
                </a:ext>
              </a:extLst>
            </p:cNvPr>
            <p:cNvSpPr/>
            <p:nvPr/>
          </p:nvSpPr>
          <p:spPr>
            <a:xfrm>
              <a:off x="2078685" y="1971984"/>
              <a:ext cx="357473" cy="206406"/>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2612;p37">
              <a:extLst>
                <a:ext uri="{FF2B5EF4-FFF2-40B4-BE49-F238E27FC236}">
                  <a16:creationId xmlns:a16="http://schemas.microsoft.com/office/drawing/2014/main" id="{8DE37187-6085-4E5B-8FC2-A44670051A54}"/>
                </a:ext>
              </a:extLst>
            </p:cNvPr>
            <p:cNvSpPr/>
            <p:nvPr/>
          </p:nvSpPr>
          <p:spPr>
            <a:xfrm>
              <a:off x="2078685" y="2075140"/>
              <a:ext cx="178784" cy="399097"/>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2613;p37">
              <a:extLst>
                <a:ext uri="{FF2B5EF4-FFF2-40B4-BE49-F238E27FC236}">
                  <a16:creationId xmlns:a16="http://schemas.microsoft.com/office/drawing/2014/main" id="{93F4A581-C475-425E-9F3B-7553144A9E9F}"/>
                </a:ext>
              </a:extLst>
            </p:cNvPr>
            <p:cNvSpPr/>
            <p:nvPr/>
          </p:nvSpPr>
          <p:spPr>
            <a:xfrm>
              <a:off x="2078685" y="2075140"/>
              <a:ext cx="178784" cy="399097"/>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2614;p37">
              <a:extLst>
                <a:ext uri="{FF2B5EF4-FFF2-40B4-BE49-F238E27FC236}">
                  <a16:creationId xmlns:a16="http://schemas.microsoft.com/office/drawing/2014/main" id="{659CC0A9-276B-4270-AAB0-5B666C9028E0}"/>
                </a:ext>
              </a:extLst>
            </p:cNvPr>
            <p:cNvSpPr/>
            <p:nvPr/>
          </p:nvSpPr>
          <p:spPr>
            <a:xfrm>
              <a:off x="2257469" y="2075140"/>
              <a:ext cx="178689" cy="399097"/>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2615;p37">
              <a:extLst>
                <a:ext uri="{FF2B5EF4-FFF2-40B4-BE49-F238E27FC236}">
                  <a16:creationId xmlns:a16="http://schemas.microsoft.com/office/drawing/2014/main" id="{25CA0B5B-5121-4C1D-B90F-9BF37A1A6E36}"/>
                </a:ext>
              </a:extLst>
            </p:cNvPr>
            <p:cNvSpPr/>
            <p:nvPr/>
          </p:nvSpPr>
          <p:spPr>
            <a:xfrm>
              <a:off x="4050634" y="46890"/>
              <a:ext cx="205002" cy="299719"/>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2616;p37">
              <a:extLst>
                <a:ext uri="{FF2B5EF4-FFF2-40B4-BE49-F238E27FC236}">
                  <a16:creationId xmlns:a16="http://schemas.microsoft.com/office/drawing/2014/main" id="{62D66EC5-6C0B-42B8-9EED-B99D2C9B7C8F}"/>
                </a:ext>
              </a:extLst>
            </p:cNvPr>
            <p:cNvSpPr/>
            <p:nvPr/>
          </p:nvSpPr>
          <p:spPr>
            <a:xfrm>
              <a:off x="4066180" y="44285"/>
              <a:ext cx="98194" cy="12100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2617;p37">
              <a:extLst>
                <a:ext uri="{FF2B5EF4-FFF2-40B4-BE49-F238E27FC236}">
                  <a16:creationId xmlns:a16="http://schemas.microsoft.com/office/drawing/2014/main" id="{365567E8-ED6C-4845-8E24-4895B7C8AC36}"/>
                </a:ext>
              </a:extLst>
            </p:cNvPr>
            <p:cNvSpPr/>
            <p:nvPr/>
          </p:nvSpPr>
          <p:spPr>
            <a:xfrm>
              <a:off x="4085379" y="175665"/>
              <a:ext cx="121123" cy="13556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2618;p37">
              <a:extLst>
                <a:ext uri="{FF2B5EF4-FFF2-40B4-BE49-F238E27FC236}">
                  <a16:creationId xmlns:a16="http://schemas.microsoft.com/office/drawing/2014/main" id="{FAF46F25-EFAC-4098-AC94-A4228CEC8888}"/>
                </a:ext>
              </a:extLst>
            </p:cNvPr>
            <p:cNvSpPr/>
            <p:nvPr/>
          </p:nvSpPr>
          <p:spPr>
            <a:xfrm>
              <a:off x="3878508" y="229758"/>
              <a:ext cx="228579" cy="325392"/>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2619;p37">
              <a:extLst>
                <a:ext uri="{FF2B5EF4-FFF2-40B4-BE49-F238E27FC236}">
                  <a16:creationId xmlns:a16="http://schemas.microsoft.com/office/drawing/2014/main" id="{0F831AFF-5212-4B6E-8F46-2FAAC0A92D4B}"/>
                </a:ext>
              </a:extLst>
            </p:cNvPr>
            <p:cNvSpPr/>
            <p:nvPr/>
          </p:nvSpPr>
          <p:spPr>
            <a:xfrm>
              <a:off x="4050113" y="220052"/>
              <a:ext cx="176568" cy="232904"/>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2620;p37">
              <a:extLst>
                <a:ext uri="{FF2B5EF4-FFF2-40B4-BE49-F238E27FC236}">
                  <a16:creationId xmlns:a16="http://schemas.microsoft.com/office/drawing/2014/main" id="{818F4A4D-6F4B-4EC9-A515-60AE82514025}"/>
                </a:ext>
              </a:extLst>
            </p:cNvPr>
            <p:cNvSpPr/>
            <p:nvPr/>
          </p:nvSpPr>
          <p:spPr>
            <a:xfrm>
              <a:off x="4081568" y="53558"/>
              <a:ext cx="129892" cy="160015"/>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2621;p37">
              <a:extLst>
                <a:ext uri="{FF2B5EF4-FFF2-40B4-BE49-F238E27FC236}">
                  <a16:creationId xmlns:a16="http://schemas.microsoft.com/office/drawing/2014/main" id="{C5E4C73C-82E0-47A0-B6C7-DE261A80B109}"/>
                </a:ext>
              </a:extLst>
            </p:cNvPr>
            <p:cNvSpPr/>
            <p:nvPr/>
          </p:nvSpPr>
          <p:spPr>
            <a:xfrm>
              <a:off x="4086841" y="52931"/>
              <a:ext cx="130406" cy="122734"/>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2622;p37">
              <a:extLst>
                <a:ext uri="{FF2B5EF4-FFF2-40B4-BE49-F238E27FC236}">
                  <a16:creationId xmlns:a16="http://schemas.microsoft.com/office/drawing/2014/main" id="{607C740D-48C8-4DCC-907C-0A952C8748D1}"/>
                </a:ext>
              </a:extLst>
            </p:cNvPr>
            <p:cNvSpPr/>
            <p:nvPr/>
          </p:nvSpPr>
          <p:spPr>
            <a:xfrm>
              <a:off x="3930273" y="858890"/>
              <a:ext cx="102549" cy="78223"/>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2623;p37">
              <a:extLst>
                <a:ext uri="{FF2B5EF4-FFF2-40B4-BE49-F238E27FC236}">
                  <a16:creationId xmlns:a16="http://schemas.microsoft.com/office/drawing/2014/main" id="{1565446F-FE21-4366-AD71-5DC8A805502D}"/>
                </a:ext>
              </a:extLst>
            </p:cNvPr>
            <p:cNvSpPr/>
            <p:nvPr/>
          </p:nvSpPr>
          <p:spPr>
            <a:xfrm>
              <a:off x="3930726" y="883849"/>
              <a:ext cx="102084" cy="53297"/>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2624;p37">
              <a:extLst>
                <a:ext uri="{FF2B5EF4-FFF2-40B4-BE49-F238E27FC236}">
                  <a16:creationId xmlns:a16="http://schemas.microsoft.com/office/drawing/2014/main" id="{E9682344-C177-4DA7-9933-C7F200220F24}"/>
                </a:ext>
              </a:extLst>
            </p:cNvPr>
            <p:cNvSpPr/>
            <p:nvPr/>
          </p:nvSpPr>
          <p:spPr>
            <a:xfrm>
              <a:off x="3878956" y="825175"/>
              <a:ext cx="93870" cy="7271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2625;p37">
              <a:extLst>
                <a:ext uri="{FF2B5EF4-FFF2-40B4-BE49-F238E27FC236}">
                  <a16:creationId xmlns:a16="http://schemas.microsoft.com/office/drawing/2014/main" id="{4749C4DE-4496-46B5-9B54-E7D6FAA9BD42}"/>
                </a:ext>
              </a:extLst>
            </p:cNvPr>
            <p:cNvSpPr/>
            <p:nvPr/>
          </p:nvSpPr>
          <p:spPr>
            <a:xfrm>
              <a:off x="3879387" y="849177"/>
              <a:ext cx="93498" cy="48808"/>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2626;p37">
              <a:extLst>
                <a:ext uri="{FF2B5EF4-FFF2-40B4-BE49-F238E27FC236}">
                  <a16:creationId xmlns:a16="http://schemas.microsoft.com/office/drawing/2014/main" id="{7E502C19-23DD-4F31-9F83-0712DA081B2F}"/>
                </a:ext>
              </a:extLst>
            </p:cNvPr>
            <p:cNvSpPr/>
            <p:nvPr/>
          </p:nvSpPr>
          <p:spPr>
            <a:xfrm>
              <a:off x="3913772" y="449985"/>
              <a:ext cx="223526" cy="385528"/>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2627;p37">
              <a:extLst>
                <a:ext uri="{FF2B5EF4-FFF2-40B4-BE49-F238E27FC236}">
                  <a16:creationId xmlns:a16="http://schemas.microsoft.com/office/drawing/2014/main" id="{49A67EFF-45B9-4605-A9E3-E716EC1CF20E}"/>
                </a:ext>
              </a:extLst>
            </p:cNvPr>
            <p:cNvSpPr/>
            <p:nvPr/>
          </p:nvSpPr>
          <p:spPr>
            <a:xfrm>
              <a:off x="3974732" y="450747"/>
              <a:ext cx="222535" cy="417442"/>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2628;p37">
              <a:extLst>
                <a:ext uri="{FF2B5EF4-FFF2-40B4-BE49-F238E27FC236}">
                  <a16:creationId xmlns:a16="http://schemas.microsoft.com/office/drawing/2014/main" id="{4EA1CBE8-C8DC-412B-B530-0DB66DDDDAA2}"/>
                </a:ext>
              </a:extLst>
            </p:cNvPr>
            <p:cNvSpPr/>
            <p:nvPr/>
          </p:nvSpPr>
          <p:spPr>
            <a:xfrm>
              <a:off x="3891839" y="424458"/>
              <a:ext cx="332782" cy="306321"/>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2629;p37">
              <a:extLst>
                <a:ext uri="{FF2B5EF4-FFF2-40B4-BE49-F238E27FC236}">
                  <a16:creationId xmlns:a16="http://schemas.microsoft.com/office/drawing/2014/main" id="{309A3B2A-F3D4-4FA4-B79D-EB3B242CDA24}"/>
                </a:ext>
              </a:extLst>
            </p:cNvPr>
            <p:cNvSpPr/>
            <p:nvPr/>
          </p:nvSpPr>
          <p:spPr>
            <a:xfrm>
              <a:off x="4159410" y="243442"/>
              <a:ext cx="115651" cy="405453"/>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2630;p37">
              <a:extLst>
                <a:ext uri="{FF2B5EF4-FFF2-40B4-BE49-F238E27FC236}">
                  <a16:creationId xmlns:a16="http://schemas.microsoft.com/office/drawing/2014/main" id="{5A353682-50C6-45A0-A7B4-4329BFE2AA62}"/>
                </a:ext>
              </a:extLst>
            </p:cNvPr>
            <p:cNvSpPr/>
            <p:nvPr/>
          </p:nvSpPr>
          <p:spPr>
            <a:xfrm>
              <a:off x="4182076" y="238331"/>
              <a:ext cx="69928" cy="88934"/>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2631;p37">
              <a:extLst>
                <a:ext uri="{FF2B5EF4-FFF2-40B4-BE49-F238E27FC236}">
                  <a16:creationId xmlns:a16="http://schemas.microsoft.com/office/drawing/2014/main" id="{9E48D45C-F7C2-4E08-952E-FC574F3A88A5}"/>
                </a:ext>
              </a:extLst>
            </p:cNvPr>
            <p:cNvSpPr/>
            <p:nvPr/>
          </p:nvSpPr>
          <p:spPr>
            <a:xfrm>
              <a:off x="4044931" y="219924"/>
              <a:ext cx="59816" cy="62802"/>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2632;p37">
              <a:extLst>
                <a:ext uri="{FF2B5EF4-FFF2-40B4-BE49-F238E27FC236}">
                  <a16:creationId xmlns:a16="http://schemas.microsoft.com/office/drawing/2014/main" id="{246FD14D-A24E-4EDB-AFEE-3FF52292CBE4}"/>
                </a:ext>
              </a:extLst>
            </p:cNvPr>
            <p:cNvSpPr/>
            <p:nvPr/>
          </p:nvSpPr>
          <p:spPr>
            <a:xfrm>
              <a:off x="2494198" y="1192008"/>
              <a:ext cx="154251" cy="303342"/>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2633;p37">
              <a:extLst>
                <a:ext uri="{FF2B5EF4-FFF2-40B4-BE49-F238E27FC236}">
                  <a16:creationId xmlns:a16="http://schemas.microsoft.com/office/drawing/2014/main" id="{AEF0DCB9-85D7-4244-A336-7E24CF6F57E1}"/>
                </a:ext>
              </a:extLst>
            </p:cNvPr>
            <p:cNvSpPr/>
            <p:nvPr/>
          </p:nvSpPr>
          <p:spPr>
            <a:xfrm>
              <a:off x="2527565" y="1904831"/>
              <a:ext cx="106588" cy="82319"/>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2634;p37">
              <a:extLst>
                <a:ext uri="{FF2B5EF4-FFF2-40B4-BE49-F238E27FC236}">
                  <a16:creationId xmlns:a16="http://schemas.microsoft.com/office/drawing/2014/main" id="{AA165821-5AF4-4D46-A35B-7529935FEF04}"/>
                </a:ext>
              </a:extLst>
            </p:cNvPr>
            <p:cNvSpPr/>
            <p:nvPr/>
          </p:nvSpPr>
          <p:spPr>
            <a:xfrm>
              <a:off x="2527774" y="1931884"/>
              <a:ext cx="106123" cy="55368"/>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2635;p37">
              <a:extLst>
                <a:ext uri="{FF2B5EF4-FFF2-40B4-BE49-F238E27FC236}">
                  <a16:creationId xmlns:a16="http://schemas.microsoft.com/office/drawing/2014/main" id="{A08F65A4-4848-4B4B-8672-4A2D5EDD73E0}"/>
                </a:ext>
              </a:extLst>
            </p:cNvPr>
            <p:cNvSpPr/>
            <p:nvPr/>
          </p:nvSpPr>
          <p:spPr>
            <a:xfrm>
              <a:off x="2655329" y="1830290"/>
              <a:ext cx="106576" cy="79516"/>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2636;p37">
              <a:extLst>
                <a:ext uri="{FF2B5EF4-FFF2-40B4-BE49-F238E27FC236}">
                  <a16:creationId xmlns:a16="http://schemas.microsoft.com/office/drawing/2014/main" id="{47FCB31D-C171-4C43-B663-4340DA204F63}"/>
                </a:ext>
              </a:extLst>
            </p:cNvPr>
            <p:cNvSpPr/>
            <p:nvPr/>
          </p:nvSpPr>
          <p:spPr>
            <a:xfrm>
              <a:off x="2655759" y="1855875"/>
              <a:ext cx="106154" cy="55320"/>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2637;p37">
              <a:extLst>
                <a:ext uri="{FF2B5EF4-FFF2-40B4-BE49-F238E27FC236}">
                  <a16:creationId xmlns:a16="http://schemas.microsoft.com/office/drawing/2014/main" id="{49AE0D3B-8E93-4506-8E22-954A4D1AABEB}"/>
                </a:ext>
              </a:extLst>
            </p:cNvPr>
            <p:cNvSpPr/>
            <p:nvPr/>
          </p:nvSpPr>
          <p:spPr>
            <a:xfrm>
              <a:off x="2362866" y="1465363"/>
              <a:ext cx="372536" cy="450662"/>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2638;p37">
              <a:extLst>
                <a:ext uri="{FF2B5EF4-FFF2-40B4-BE49-F238E27FC236}">
                  <a16:creationId xmlns:a16="http://schemas.microsoft.com/office/drawing/2014/main" id="{E448F760-16C3-4C1F-ADA4-CEE4445371C9}"/>
                </a:ext>
              </a:extLst>
            </p:cNvPr>
            <p:cNvSpPr/>
            <p:nvPr/>
          </p:nvSpPr>
          <p:spPr>
            <a:xfrm>
              <a:off x="2393925" y="1163883"/>
              <a:ext cx="117160" cy="114020"/>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2639;p37">
              <a:extLst>
                <a:ext uri="{FF2B5EF4-FFF2-40B4-BE49-F238E27FC236}">
                  <a16:creationId xmlns:a16="http://schemas.microsoft.com/office/drawing/2014/main" id="{4075D9F0-2425-4A18-A97D-CC78AA98A9BF}"/>
                </a:ext>
              </a:extLst>
            </p:cNvPr>
            <p:cNvSpPr/>
            <p:nvPr/>
          </p:nvSpPr>
          <p:spPr>
            <a:xfrm>
              <a:off x="2362970" y="1179922"/>
              <a:ext cx="189574" cy="370837"/>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2640;p37">
              <a:extLst>
                <a:ext uri="{FF2B5EF4-FFF2-40B4-BE49-F238E27FC236}">
                  <a16:creationId xmlns:a16="http://schemas.microsoft.com/office/drawing/2014/main" id="{1C3B8855-185D-4D4F-AF3B-EA8F37FE5D76}"/>
                </a:ext>
              </a:extLst>
            </p:cNvPr>
            <p:cNvSpPr/>
            <p:nvPr/>
          </p:nvSpPr>
          <p:spPr>
            <a:xfrm>
              <a:off x="2389574" y="1045793"/>
              <a:ext cx="126365" cy="153696"/>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2641;p37">
              <a:extLst>
                <a:ext uri="{FF2B5EF4-FFF2-40B4-BE49-F238E27FC236}">
                  <a16:creationId xmlns:a16="http://schemas.microsoft.com/office/drawing/2014/main" id="{F55709F0-DE3F-4E46-B850-5DB273FF73B3}"/>
                </a:ext>
              </a:extLst>
            </p:cNvPr>
            <p:cNvSpPr/>
            <p:nvPr/>
          </p:nvSpPr>
          <p:spPr>
            <a:xfrm>
              <a:off x="2377852" y="1032078"/>
              <a:ext cx="133256" cy="131805"/>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2642;p37">
              <a:extLst>
                <a:ext uri="{FF2B5EF4-FFF2-40B4-BE49-F238E27FC236}">
                  <a16:creationId xmlns:a16="http://schemas.microsoft.com/office/drawing/2014/main" id="{8182024A-23FE-426F-AAED-B7E1BAB3ED9B}"/>
                </a:ext>
              </a:extLst>
            </p:cNvPr>
            <p:cNvSpPr/>
            <p:nvPr/>
          </p:nvSpPr>
          <p:spPr>
            <a:xfrm>
              <a:off x="2511120" y="1180647"/>
              <a:ext cx="61436" cy="88868"/>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2643;p37">
              <a:extLst>
                <a:ext uri="{FF2B5EF4-FFF2-40B4-BE49-F238E27FC236}">
                  <a16:creationId xmlns:a16="http://schemas.microsoft.com/office/drawing/2014/main" id="{5342C6BB-8257-4607-8535-E7B07B02175A}"/>
                </a:ext>
              </a:extLst>
            </p:cNvPr>
            <p:cNvSpPr/>
            <p:nvPr/>
          </p:nvSpPr>
          <p:spPr>
            <a:xfrm>
              <a:off x="6137574" y="3350157"/>
              <a:ext cx="432244" cy="249555"/>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2644;p37">
              <a:extLst>
                <a:ext uri="{FF2B5EF4-FFF2-40B4-BE49-F238E27FC236}">
                  <a16:creationId xmlns:a16="http://schemas.microsoft.com/office/drawing/2014/main" id="{64B00260-4BFD-4464-8010-88B40CE14F90}"/>
                </a:ext>
              </a:extLst>
            </p:cNvPr>
            <p:cNvSpPr/>
            <p:nvPr/>
          </p:nvSpPr>
          <p:spPr>
            <a:xfrm>
              <a:off x="6267054" y="2297586"/>
              <a:ext cx="217597" cy="318657"/>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2645;p37">
              <a:extLst>
                <a:ext uri="{FF2B5EF4-FFF2-40B4-BE49-F238E27FC236}">
                  <a16:creationId xmlns:a16="http://schemas.microsoft.com/office/drawing/2014/main" id="{05AD8414-A5D4-483F-9C27-5AEF4C3DA461}"/>
                </a:ext>
              </a:extLst>
            </p:cNvPr>
            <p:cNvSpPr/>
            <p:nvPr/>
          </p:nvSpPr>
          <p:spPr>
            <a:xfrm>
              <a:off x="6260770" y="2526901"/>
              <a:ext cx="40647" cy="23545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2646;p37">
              <a:extLst>
                <a:ext uri="{FF2B5EF4-FFF2-40B4-BE49-F238E27FC236}">
                  <a16:creationId xmlns:a16="http://schemas.microsoft.com/office/drawing/2014/main" id="{4C89DB1F-9369-497A-B041-D6D3984239EC}"/>
                </a:ext>
              </a:extLst>
            </p:cNvPr>
            <p:cNvSpPr/>
            <p:nvPr/>
          </p:nvSpPr>
          <p:spPr>
            <a:xfrm>
              <a:off x="6283969" y="2294668"/>
              <a:ext cx="103921" cy="128329"/>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2647;p37">
              <a:extLst>
                <a:ext uri="{FF2B5EF4-FFF2-40B4-BE49-F238E27FC236}">
                  <a16:creationId xmlns:a16="http://schemas.microsoft.com/office/drawing/2014/main" id="{318B6194-1D14-4286-932B-45D449388E77}"/>
                </a:ext>
              </a:extLst>
            </p:cNvPr>
            <p:cNvSpPr/>
            <p:nvPr/>
          </p:nvSpPr>
          <p:spPr>
            <a:xfrm>
              <a:off x="6304395" y="2434900"/>
              <a:ext cx="128622" cy="143860"/>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2648;p37">
              <a:extLst>
                <a:ext uri="{FF2B5EF4-FFF2-40B4-BE49-F238E27FC236}">
                  <a16:creationId xmlns:a16="http://schemas.microsoft.com/office/drawing/2014/main" id="{F115C7F2-EDFA-4F24-B9EC-F33EAF7D6EA1}"/>
                </a:ext>
              </a:extLst>
            </p:cNvPr>
            <p:cNvSpPr/>
            <p:nvPr/>
          </p:nvSpPr>
          <p:spPr>
            <a:xfrm>
              <a:off x="6266985" y="2481191"/>
              <a:ext cx="187397" cy="215209"/>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2649;p37">
              <a:extLst>
                <a:ext uri="{FF2B5EF4-FFF2-40B4-BE49-F238E27FC236}">
                  <a16:creationId xmlns:a16="http://schemas.microsoft.com/office/drawing/2014/main" id="{F87C2BDC-6A05-47B8-A742-C0897587AFDC}"/>
                </a:ext>
              </a:extLst>
            </p:cNvPr>
            <p:cNvSpPr/>
            <p:nvPr/>
          </p:nvSpPr>
          <p:spPr>
            <a:xfrm>
              <a:off x="6300305" y="2304949"/>
              <a:ext cx="138529" cy="170431"/>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2650;p37">
              <a:extLst>
                <a:ext uri="{FF2B5EF4-FFF2-40B4-BE49-F238E27FC236}">
                  <a16:creationId xmlns:a16="http://schemas.microsoft.com/office/drawing/2014/main" id="{9C01C463-95AC-4974-9F01-6CEB4262D9AE}"/>
                </a:ext>
              </a:extLst>
            </p:cNvPr>
            <p:cNvSpPr/>
            <p:nvPr/>
          </p:nvSpPr>
          <p:spPr>
            <a:xfrm>
              <a:off x="6305880" y="2304032"/>
              <a:ext cx="138474" cy="130867"/>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2651;p37">
              <a:extLst>
                <a:ext uri="{FF2B5EF4-FFF2-40B4-BE49-F238E27FC236}">
                  <a16:creationId xmlns:a16="http://schemas.microsoft.com/office/drawing/2014/main" id="{859AA124-248F-4C9E-B1A9-8F17C59C4C0A}"/>
                </a:ext>
              </a:extLst>
            </p:cNvPr>
            <p:cNvSpPr/>
            <p:nvPr/>
          </p:nvSpPr>
          <p:spPr>
            <a:xfrm>
              <a:off x="6412912" y="2510225"/>
              <a:ext cx="93089" cy="307779"/>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2652;p37">
              <a:extLst>
                <a:ext uri="{FF2B5EF4-FFF2-40B4-BE49-F238E27FC236}">
                  <a16:creationId xmlns:a16="http://schemas.microsoft.com/office/drawing/2014/main" id="{291422E1-6AA5-4FDF-B00C-A3407912609D}"/>
                </a:ext>
              </a:extLst>
            </p:cNvPr>
            <p:cNvSpPr/>
            <p:nvPr/>
          </p:nvSpPr>
          <p:spPr>
            <a:xfrm>
              <a:off x="6328850" y="3433403"/>
              <a:ext cx="108744" cy="83141"/>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2653;p37">
              <a:extLst>
                <a:ext uri="{FF2B5EF4-FFF2-40B4-BE49-F238E27FC236}">
                  <a16:creationId xmlns:a16="http://schemas.microsoft.com/office/drawing/2014/main" id="{BE3E44F3-39FE-431C-9ABA-FA5EFC72282C}"/>
                </a:ext>
              </a:extLst>
            </p:cNvPr>
            <p:cNvSpPr/>
            <p:nvPr/>
          </p:nvSpPr>
          <p:spPr>
            <a:xfrm>
              <a:off x="6329407" y="3459885"/>
              <a:ext cx="108204" cy="56238"/>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2654;p37">
              <a:extLst>
                <a:ext uri="{FF2B5EF4-FFF2-40B4-BE49-F238E27FC236}">
                  <a16:creationId xmlns:a16="http://schemas.microsoft.com/office/drawing/2014/main" id="{817343A9-8B12-4154-B144-C6B12DE95DA1}"/>
                </a:ext>
              </a:extLst>
            </p:cNvPr>
            <p:cNvSpPr/>
            <p:nvPr/>
          </p:nvSpPr>
          <p:spPr>
            <a:xfrm>
              <a:off x="6246119" y="3415021"/>
              <a:ext cx="99827" cy="77341"/>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2655;p37">
              <a:extLst>
                <a:ext uri="{FF2B5EF4-FFF2-40B4-BE49-F238E27FC236}">
                  <a16:creationId xmlns:a16="http://schemas.microsoft.com/office/drawing/2014/main" id="{A5619136-613F-46EA-A554-3F0A6C062B5A}"/>
                </a:ext>
              </a:extLst>
            </p:cNvPr>
            <p:cNvSpPr/>
            <p:nvPr/>
          </p:nvSpPr>
          <p:spPr>
            <a:xfrm>
              <a:off x="6246063" y="3440454"/>
              <a:ext cx="99536" cy="51729"/>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2656;p37">
              <a:extLst>
                <a:ext uri="{FF2B5EF4-FFF2-40B4-BE49-F238E27FC236}">
                  <a16:creationId xmlns:a16="http://schemas.microsoft.com/office/drawing/2014/main" id="{2C11C083-8B0B-4A31-BE48-4EC1A9DF05B5}"/>
                </a:ext>
              </a:extLst>
            </p:cNvPr>
            <p:cNvSpPr/>
            <p:nvPr/>
          </p:nvSpPr>
          <p:spPr>
            <a:xfrm>
              <a:off x="6262125" y="2696837"/>
              <a:ext cx="213068" cy="74445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2657;p37">
              <a:extLst>
                <a:ext uri="{FF2B5EF4-FFF2-40B4-BE49-F238E27FC236}">
                  <a16:creationId xmlns:a16="http://schemas.microsoft.com/office/drawing/2014/main" id="{CF1470C5-870D-4554-9D82-6014CB503588}"/>
                </a:ext>
              </a:extLst>
            </p:cNvPr>
            <p:cNvSpPr/>
            <p:nvPr/>
          </p:nvSpPr>
          <p:spPr>
            <a:xfrm>
              <a:off x="6253173" y="2679311"/>
              <a:ext cx="226922" cy="495109"/>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2658;p37">
              <a:extLst>
                <a:ext uri="{FF2B5EF4-FFF2-40B4-BE49-F238E27FC236}">
                  <a16:creationId xmlns:a16="http://schemas.microsoft.com/office/drawing/2014/main" id="{B823F6BD-568D-4AE9-AE84-7FE07502796F}"/>
                </a:ext>
              </a:extLst>
            </p:cNvPr>
            <p:cNvSpPr/>
            <p:nvPr/>
          </p:nvSpPr>
          <p:spPr>
            <a:xfrm>
              <a:off x="6408973" y="2507035"/>
              <a:ext cx="76263" cy="95029"/>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2659;p37">
              <a:extLst>
                <a:ext uri="{FF2B5EF4-FFF2-40B4-BE49-F238E27FC236}">
                  <a16:creationId xmlns:a16="http://schemas.microsoft.com/office/drawing/2014/main" id="{CE27FEE8-DEE1-4286-B3C9-7D181FFB811A}"/>
                </a:ext>
              </a:extLst>
            </p:cNvPr>
            <p:cNvSpPr/>
            <p:nvPr/>
          </p:nvSpPr>
          <p:spPr>
            <a:xfrm>
              <a:off x="6261399" y="2481311"/>
              <a:ext cx="63531" cy="66745"/>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2660;p37">
              <a:extLst>
                <a:ext uri="{FF2B5EF4-FFF2-40B4-BE49-F238E27FC236}">
                  <a16:creationId xmlns:a16="http://schemas.microsoft.com/office/drawing/2014/main" id="{460C66EA-1B48-4886-B326-9AA1FF18031B}"/>
                </a:ext>
              </a:extLst>
            </p:cNvPr>
            <p:cNvSpPr/>
            <p:nvPr/>
          </p:nvSpPr>
          <p:spPr>
            <a:xfrm>
              <a:off x="2608942" y="4557070"/>
              <a:ext cx="432244" cy="249555"/>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2661;p37">
              <a:extLst>
                <a:ext uri="{FF2B5EF4-FFF2-40B4-BE49-F238E27FC236}">
                  <a16:creationId xmlns:a16="http://schemas.microsoft.com/office/drawing/2014/main" id="{B10C3708-9677-44CC-A1AB-945D4CEE7179}"/>
                </a:ext>
              </a:extLst>
            </p:cNvPr>
            <p:cNvSpPr/>
            <p:nvPr/>
          </p:nvSpPr>
          <p:spPr>
            <a:xfrm>
              <a:off x="2930982" y="3722965"/>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2662;p37">
              <a:extLst>
                <a:ext uri="{FF2B5EF4-FFF2-40B4-BE49-F238E27FC236}">
                  <a16:creationId xmlns:a16="http://schemas.microsoft.com/office/drawing/2014/main" id="{B9FBED6E-2449-43F1-8830-2E7FB8D0F8F3}"/>
                </a:ext>
              </a:extLst>
            </p:cNvPr>
            <p:cNvSpPr/>
            <p:nvPr/>
          </p:nvSpPr>
          <p:spPr>
            <a:xfrm>
              <a:off x="2667241" y="4676337"/>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2663;p37">
              <a:extLst>
                <a:ext uri="{FF2B5EF4-FFF2-40B4-BE49-F238E27FC236}">
                  <a16:creationId xmlns:a16="http://schemas.microsoft.com/office/drawing/2014/main" id="{816D028B-3E96-4EDA-BD4F-2E9565FE9F04}"/>
                </a:ext>
              </a:extLst>
            </p:cNvPr>
            <p:cNvSpPr/>
            <p:nvPr/>
          </p:nvSpPr>
          <p:spPr>
            <a:xfrm>
              <a:off x="2667120" y="4688038"/>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2664;p37">
              <a:extLst>
                <a:ext uri="{FF2B5EF4-FFF2-40B4-BE49-F238E27FC236}">
                  <a16:creationId xmlns:a16="http://schemas.microsoft.com/office/drawing/2014/main" id="{8CB55D4B-21B0-45AE-8225-EA9208DE237A}"/>
                </a:ext>
              </a:extLst>
            </p:cNvPr>
            <p:cNvSpPr/>
            <p:nvPr/>
          </p:nvSpPr>
          <p:spPr>
            <a:xfrm>
              <a:off x="2825027" y="4597173"/>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2665;p37">
              <a:extLst>
                <a:ext uri="{FF2B5EF4-FFF2-40B4-BE49-F238E27FC236}">
                  <a16:creationId xmlns:a16="http://schemas.microsoft.com/office/drawing/2014/main" id="{CA599525-9577-4938-AF0A-90A8BC6E5B95}"/>
                </a:ext>
              </a:extLst>
            </p:cNvPr>
            <p:cNvSpPr/>
            <p:nvPr/>
          </p:nvSpPr>
          <p:spPr>
            <a:xfrm>
              <a:off x="2825072" y="4608314"/>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2666;p37">
              <a:extLst>
                <a:ext uri="{FF2B5EF4-FFF2-40B4-BE49-F238E27FC236}">
                  <a16:creationId xmlns:a16="http://schemas.microsoft.com/office/drawing/2014/main" id="{CCDAEF57-01DA-4CB5-B0AD-0EE8F1E139A8}"/>
                </a:ext>
              </a:extLst>
            </p:cNvPr>
            <p:cNvSpPr/>
            <p:nvPr/>
          </p:nvSpPr>
          <p:spPr>
            <a:xfrm>
              <a:off x="2742284" y="3964900"/>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2667;p37">
              <a:extLst>
                <a:ext uri="{FF2B5EF4-FFF2-40B4-BE49-F238E27FC236}">
                  <a16:creationId xmlns:a16="http://schemas.microsoft.com/office/drawing/2014/main" id="{90104AE9-E221-4DAB-9882-A0B5E68F86C3}"/>
                </a:ext>
              </a:extLst>
            </p:cNvPr>
            <p:cNvSpPr/>
            <p:nvPr/>
          </p:nvSpPr>
          <p:spPr>
            <a:xfrm>
              <a:off x="2743301" y="3964900"/>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2668;p37">
              <a:extLst>
                <a:ext uri="{FF2B5EF4-FFF2-40B4-BE49-F238E27FC236}">
                  <a16:creationId xmlns:a16="http://schemas.microsoft.com/office/drawing/2014/main" id="{5DEF001A-36B9-4887-92C3-485F9C6791C0}"/>
                </a:ext>
              </a:extLst>
            </p:cNvPr>
            <p:cNvSpPr/>
            <p:nvPr/>
          </p:nvSpPr>
          <p:spPr>
            <a:xfrm>
              <a:off x="2790577" y="3522142"/>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2669;p37">
              <a:extLst>
                <a:ext uri="{FF2B5EF4-FFF2-40B4-BE49-F238E27FC236}">
                  <a16:creationId xmlns:a16="http://schemas.microsoft.com/office/drawing/2014/main" id="{7857F587-A5ED-4A44-BAE5-6F5D0690355B}"/>
                </a:ext>
              </a:extLst>
            </p:cNvPr>
            <p:cNvSpPr/>
            <p:nvPr/>
          </p:nvSpPr>
          <p:spPr>
            <a:xfrm>
              <a:off x="2954700" y="3752463"/>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2670;p37">
              <a:extLst>
                <a:ext uri="{FF2B5EF4-FFF2-40B4-BE49-F238E27FC236}">
                  <a16:creationId xmlns:a16="http://schemas.microsoft.com/office/drawing/2014/main" id="{6AD291CC-9EBF-4C61-93CB-6ADFC57925A9}"/>
                </a:ext>
              </a:extLst>
            </p:cNvPr>
            <p:cNvSpPr/>
            <p:nvPr/>
          </p:nvSpPr>
          <p:spPr>
            <a:xfrm>
              <a:off x="2782487" y="3720882"/>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2671;p37">
              <a:extLst>
                <a:ext uri="{FF2B5EF4-FFF2-40B4-BE49-F238E27FC236}">
                  <a16:creationId xmlns:a16="http://schemas.microsoft.com/office/drawing/2014/main" id="{A58021B6-3821-4AD7-9E8C-0CE22C025983}"/>
                </a:ext>
              </a:extLst>
            </p:cNvPr>
            <p:cNvSpPr/>
            <p:nvPr/>
          </p:nvSpPr>
          <p:spPr>
            <a:xfrm>
              <a:off x="2469603" y="3777311"/>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2672;p37">
              <a:extLst>
                <a:ext uri="{FF2B5EF4-FFF2-40B4-BE49-F238E27FC236}">
                  <a16:creationId xmlns:a16="http://schemas.microsoft.com/office/drawing/2014/main" id="{11DC8A89-757F-450B-9690-90DEAE1FDC59}"/>
                </a:ext>
              </a:extLst>
            </p:cNvPr>
            <p:cNvSpPr/>
            <p:nvPr/>
          </p:nvSpPr>
          <p:spPr>
            <a:xfrm>
              <a:off x="2743245" y="3761847"/>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2673;p37">
              <a:extLst>
                <a:ext uri="{FF2B5EF4-FFF2-40B4-BE49-F238E27FC236}">
                  <a16:creationId xmlns:a16="http://schemas.microsoft.com/office/drawing/2014/main" id="{B38DF60A-B737-46FC-B7A8-CF55A4FB3C45}"/>
                </a:ext>
              </a:extLst>
            </p:cNvPr>
            <p:cNvSpPr/>
            <p:nvPr/>
          </p:nvSpPr>
          <p:spPr>
            <a:xfrm>
              <a:off x="2783810" y="3522089"/>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2674;p37">
              <a:extLst>
                <a:ext uri="{FF2B5EF4-FFF2-40B4-BE49-F238E27FC236}">
                  <a16:creationId xmlns:a16="http://schemas.microsoft.com/office/drawing/2014/main" id="{DE0733BD-29EF-4F4C-9B2C-74FDB9126CF6}"/>
                </a:ext>
              </a:extLst>
            </p:cNvPr>
            <p:cNvSpPr/>
            <p:nvPr/>
          </p:nvSpPr>
          <p:spPr>
            <a:xfrm>
              <a:off x="2011725" y="4252365"/>
              <a:ext cx="432244" cy="249555"/>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2675;p37">
              <a:extLst>
                <a:ext uri="{FF2B5EF4-FFF2-40B4-BE49-F238E27FC236}">
                  <a16:creationId xmlns:a16="http://schemas.microsoft.com/office/drawing/2014/main" id="{C40B9C01-AC7D-459E-8393-524EEE28E51A}"/>
                </a:ext>
              </a:extLst>
            </p:cNvPr>
            <p:cNvSpPr/>
            <p:nvPr/>
          </p:nvSpPr>
          <p:spPr>
            <a:xfrm>
              <a:off x="2116256" y="4345803"/>
              <a:ext cx="122876" cy="95119"/>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2676;p37">
              <a:extLst>
                <a:ext uri="{FF2B5EF4-FFF2-40B4-BE49-F238E27FC236}">
                  <a16:creationId xmlns:a16="http://schemas.microsoft.com/office/drawing/2014/main" id="{92D12C07-09E4-43FF-8D0A-B512D4A48A65}"/>
                </a:ext>
              </a:extLst>
            </p:cNvPr>
            <p:cNvSpPr/>
            <p:nvPr/>
          </p:nvSpPr>
          <p:spPr>
            <a:xfrm>
              <a:off x="2116272" y="4377142"/>
              <a:ext cx="122242" cy="6375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2677;p37">
              <a:extLst>
                <a:ext uri="{FF2B5EF4-FFF2-40B4-BE49-F238E27FC236}">
                  <a16:creationId xmlns:a16="http://schemas.microsoft.com/office/drawing/2014/main" id="{4F8E2BE7-5665-4505-9DF7-53F41667C0B2}"/>
                </a:ext>
              </a:extLst>
            </p:cNvPr>
            <p:cNvSpPr/>
            <p:nvPr/>
          </p:nvSpPr>
          <p:spPr>
            <a:xfrm>
              <a:off x="2242069" y="4298215"/>
              <a:ext cx="122771" cy="91654"/>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2678;p37">
              <a:extLst>
                <a:ext uri="{FF2B5EF4-FFF2-40B4-BE49-F238E27FC236}">
                  <a16:creationId xmlns:a16="http://schemas.microsoft.com/office/drawing/2014/main" id="{8069B9DF-1913-497C-92C5-5B5D1CBC99F1}"/>
                </a:ext>
              </a:extLst>
            </p:cNvPr>
            <p:cNvSpPr/>
            <p:nvPr/>
          </p:nvSpPr>
          <p:spPr>
            <a:xfrm>
              <a:off x="2242300" y="4327803"/>
              <a:ext cx="122230" cy="6380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2679;p37">
              <a:extLst>
                <a:ext uri="{FF2B5EF4-FFF2-40B4-BE49-F238E27FC236}">
                  <a16:creationId xmlns:a16="http://schemas.microsoft.com/office/drawing/2014/main" id="{A94EAA69-38A9-4820-BF8E-89A9378BF430}"/>
                </a:ext>
              </a:extLst>
            </p:cNvPr>
            <p:cNvSpPr/>
            <p:nvPr/>
          </p:nvSpPr>
          <p:spPr>
            <a:xfrm>
              <a:off x="2122246" y="3749635"/>
              <a:ext cx="211613" cy="606004"/>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2680;p37">
              <a:extLst>
                <a:ext uri="{FF2B5EF4-FFF2-40B4-BE49-F238E27FC236}">
                  <a16:creationId xmlns:a16="http://schemas.microsoft.com/office/drawing/2014/main" id="{A366B69E-850A-482D-AC21-A5471B362A06}"/>
                </a:ext>
              </a:extLst>
            </p:cNvPr>
            <p:cNvSpPr/>
            <p:nvPr/>
          </p:nvSpPr>
          <p:spPr>
            <a:xfrm>
              <a:off x="2150411" y="3371683"/>
              <a:ext cx="135319" cy="132132"/>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2681;p37">
              <a:extLst>
                <a:ext uri="{FF2B5EF4-FFF2-40B4-BE49-F238E27FC236}">
                  <a16:creationId xmlns:a16="http://schemas.microsoft.com/office/drawing/2014/main" id="{063C41B9-99EF-4511-ABA2-E0C41585DED5}"/>
                </a:ext>
              </a:extLst>
            </p:cNvPr>
            <p:cNvSpPr/>
            <p:nvPr/>
          </p:nvSpPr>
          <p:spPr>
            <a:xfrm>
              <a:off x="2307535" y="3402925"/>
              <a:ext cx="192267" cy="377666"/>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2682;p37">
              <a:extLst>
                <a:ext uri="{FF2B5EF4-FFF2-40B4-BE49-F238E27FC236}">
                  <a16:creationId xmlns:a16="http://schemas.microsoft.com/office/drawing/2014/main" id="{00E1C22C-3087-483E-9366-BD8FF009A02F}"/>
                </a:ext>
              </a:extLst>
            </p:cNvPr>
            <p:cNvSpPr/>
            <p:nvPr/>
          </p:nvSpPr>
          <p:spPr>
            <a:xfrm>
              <a:off x="2114600" y="3389774"/>
              <a:ext cx="219367" cy="442443"/>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2683;p37">
              <a:extLst>
                <a:ext uri="{FF2B5EF4-FFF2-40B4-BE49-F238E27FC236}">
                  <a16:creationId xmlns:a16="http://schemas.microsoft.com/office/drawing/2014/main" id="{E7E3E721-56BC-4AE6-B89D-FE6898BB4ADD}"/>
                </a:ext>
              </a:extLst>
            </p:cNvPr>
            <p:cNvSpPr/>
            <p:nvPr/>
          </p:nvSpPr>
          <p:spPr>
            <a:xfrm>
              <a:off x="2145213" y="3235029"/>
              <a:ext cx="146094" cy="177613"/>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2684;p37">
              <a:extLst>
                <a:ext uri="{FF2B5EF4-FFF2-40B4-BE49-F238E27FC236}">
                  <a16:creationId xmlns:a16="http://schemas.microsoft.com/office/drawing/2014/main" id="{D35D0A76-3444-495F-920E-DE328F0EF99B}"/>
                </a:ext>
              </a:extLst>
            </p:cNvPr>
            <p:cNvSpPr/>
            <p:nvPr/>
          </p:nvSpPr>
          <p:spPr>
            <a:xfrm>
              <a:off x="2131725" y="3219615"/>
              <a:ext cx="154031" cy="152067"/>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2685;p37">
              <a:extLst>
                <a:ext uri="{FF2B5EF4-FFF2-40B4-BE49-F238E27FC236}">
                  <a16:creationId xmlns:a16="http://schemas.microsoft.com/office/drawing/2014/main" id="{78FF27E8-054F-4A00-B770-E0EF2A400863}"/>
                </a:ext>
              </a:extLst>
            </p:cNvPr>
            <p:cNvSpPr/>
            <p:nvPr/>
          </p:nvSpPr>
          <p:spPr>
            <a:xfrm>
              <a:off x="2103052" y="3477411"/>
              <a:ext cx="196972" cy="338613"/>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2686;p37">
              <a:extLst>
                <a:ext uri="{FF2B5EF4-FFF2-40B4-BE49-F238E27FC236}">
                  <a16:creationId xmlns:a16="http://schemas.microsoft.com/office/drawing/2014/main" id="{F1710A1E-16E0-4648-86C4-65A6CE507EC4}"/>
                </a:ext>
              </a:extLst>
            </p:cNvPr>
            <p:cNvSpPr/>
            <p:nvPr/>
          </p:nvSpPr>
          <p:spPr>
            <a:xfrm>
              <a:off x="2312810" y="3580852"/>
              <a:ext cx="228028" cy="306609"/>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2687;p37">
              <a:extLst>
                <a:ext uri="{FF2B5EF4-FFF2-40B4-BE49-F238E27FC236}">
                  <a16:creationId xmlns:a16="http://schemas.microsoft.com/office/drawing/2014/main" id="{FDC19440-74AC-4065-9E19-234C56B1EA6E}"/>
                </a:ext>
              </a:extLst>
            </p:cNvPr>
            <p:cNvSpPr/>
            <p:nvPr/>
          </p:nvSpPr>
          <p:spPr>
            <a:xfrm>
              <a:off x="2273486" y="3773067"/>
              <a:ext cx="115992" cy="56976"/>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2688;p37">
              <a:extLst>
                <a:ext uri="{FF2B5EF4-FFF2-40B4-BE49-F238E27FC236}">
                  <a16:creationId xmlns:a16="http://schemas.microsoft.com/office/drawing/2014/main" id="{A47CD440-9D1A-43F1-B344-5CFA2F2E3C42}"/>
                </a:ext>
              </a:extLst>
            </p:cNvPr>
            <p:cNvSpPr/>
            <p:nvPr/>
          </p:nvSpPr>
          <p:spPr>
            <a:xfrm>
              <a:off x="2440714" y="3737029"/>
              <a:ext cx="71478" cy="5909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2689;p37">
              <a:extLst>
                <a:ext uri="{FF2B5EF4-FFF2-40B4-BE49-F238E27FC236}">
                  <a16:creationId xmlns:a16="http://schemas.microsoft.com/office/drawing/2014/main" id="{04295279-AD23-4C95-97E3-CA191218064D}"/>
                </a:ext>
              </a:extLst>
            </p:cNvPr>
            <p:cNvSpPr/>
            <p:nvPr/>
          </p:nvSpPr>
          <p:spPr>
            <a:xfrm>
              <a:off x="2285854" y="3390448"/>
              <a:ext cx="70866" cy="103155"/>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2690;p37">
              <a:extLst>
                <a:ext uri="{FF2B5EF4-FFF2-40B4-BE49-F238E27FC236}">
                  <a16:creationId xmlns:a16="http://schemas.microsoft.com/office/drawing/2014/main" id="{72D2E660-97A7-4FB6-8A47-A86BB5EC7BCA}"/>
                </a:ext>
              </a:extLst>
            </p:cNvPr>
            <p:cNvSpPr/>
            <p:nvPr/>
          </p:nvSpPr>
          <p:spPr>
            <a:xfrm>
              <a:off x="2088637" y="3460502"/>
              <a:ext cx="85975" cy="128318"/>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2691;p37">
              <a:extLst>
                <a:ext uri="{FF2B5EF4-FFF2-40B4-BE49-F238E27FC236}">
                  <a16:creationId xmlns:a16="http://schemas.microsoft.com/office/drawing/2014/main" id="{D3886D59-A5FD-457A-A7D9-4A80A3F72032}"/>
                </a:ext>
              </a:extLst>
            </p:cNvPr>
            <p:cNvSpPr/>
            <p:nvPr/>
          </p:nvSpPr>
          <p:spPr>
            <a:xfrm>
              <a:off x="4813163" y="609565"/>
              <a:ext cx="169617" cy="33321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2692;p37">
              <a:extLst>
                <a:ext uri="{FF2B5EF4-FFF2-40B4-BE49-F238E27FC236}">
                  <a16:creationId xmlns:a16="http://schemas.microsoft.com/office/drawing/2014/main" id="{F28A2F56-CD16-44DC-8C62-03B7B6B780A7}"/>
                </a:ext>
              </a:extLst>
            </p:cNvPr>
            <p:cNvSpPr/>
            <p:nvPr/>
          </p:nvSpPr>
          <p:spPr>
            <a:xfrm>
              <a:off x="4828467" y="1392196"/>
              <a:ext cx="116692" cy="90410"/>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2693;p37">
              <a:extLst>
                <a:ext uri="{FF2B5EF4-FFF2-40B4-BE49-F238E27FC236}">
                  <a16:creationId xmlns:a16="http://schemas.microsoft.com/office/drawing/2014/main" id="{48321CAD-081F-40CD-A6C1-DA68861D9A9D}"/>
                </a:ext>
              </a:extLst>
            </p:cNvPr>
            <p:cNvSpPr/>
            <p:nvPr/>
          </p:nvSpPr>
          <p:spPr>
            <a:xfrm>
              <a:off x="4829505" y="1421916"/>
              <a:ext cx="116196" cy="60608"/>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2694;p37">
              <a:extLst>
                <a:ext uri="{FF2B5EF4-FFF2-40B4-BE49-F238E27FC236}">
                  <a16:creationId xmlns:a16="http://schemas.microsoft.com/office/drawing/2014/main" id="{F813DC81-6659-405B-87DC-788676E6419C}"/>
                </a:ext>
              </a:extLst>
            </p:cNvPr>
            <p:cNvSpPr/>
            <p:nvPr/>
          </p:nvSpPr>
          <p:spPr>
            <a:xfrm>
              <a:off x="4688430" y="1310886"/>
              <a:ext cx="116665" cy="87067"/>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2695;p37">
              <a:extLst>
                <a:ext uri="{FF2B5EF4-FFF2-40B4-BE49-F238E27FC236}">
                  <a16:creationId xmlns:a16="http://schemas.microsoft.com/office/drawing/2014/main" id="{9ACCE92D-672E-4C7F-8116-1FCF102A5EFB}"/>
                </a:ext>
              </a:extLst>
            </p:cNvPr>
            <p:cNvSpPr/>
            <p:nvPr/>
          </p:nvSpPr>
          <p:spPr>
            <a:xfrm>
              <a:off x="4688726" y="1338477"/>
              <a:ext cx="116135" cy="60608"/>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2696;p37">
              <a:extLst>
                <a:ext uri="{FF2B5EF4-FFF2-40B4-BE49-F238E27FC236}">
                  <a16:creationId xmlns:a16="http://schemas.microsoft.com/office/drawing/2014/main" id="{98A06F3A-3DA4-48A3-B5CC-B22A37FFD65C}"/>
                </a:ext>
              </a:extLst>
            </p:cNvPr>
            <p:cNvSpPr/>
            <p:nvPr/>
          </p:nvSpPr>
          <p:spPr>
            <a:xfrm>
              <a:off x="4717732" y="910305"/>
              <a:ext cx="408631" cy="493987"/>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2697;p37">
              <a:extLst>
                <a:ext uri="{FF2B5EF4-FFF2-40B4-BE49-F238E27FC236}">
                  <a16:creationId xmlns:a16="http://schemas.microsoft.com/office/drawing/2014/main" id="{91628338-8187-4DFD-98B8-7EE617CD7A32}"/>
                </a:ext>
              </a:extLst>
            </p:cNvPr>
            <p:cNvSpPr/>
            <p:nvPr/>
          </p:nvSpPr>
          <p:spPr>
            <a:xfrm>
              <a:off x="4963696" y="579048"/>
              <a:ext cx="128556" cy="125075"/>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2698;p37">
              <a:extLst>
                <a:ext uri="{FF2B5EF4-FFF2-40B4-BE49-F238E27FC236}">
                  <a16:creationId xmlns:a16="http://schemas.microsoft.com/office/drawing/2014/main" id="{AE3B4391-D1E1-4888-B63A-063417EA0A51}"/>
                </a:ext>
              </a:extLst>
            </p:cNvPr>
            <p:cNvSpPr/>
            <p:nvPr/>
          </p:nvSpPr>
          <p:spPr>
            <a:xfrm>
              <a:off x="4918440" y="596574"/>
              <a:ext cx="208599" cy="407146"/>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2699;p37">
              <a:extLst>
                <a:ext uri="{FF2B5EF4-FFF2-40B4-BE49-F238E27FC236}">
                  <a16:creationId xmlns:a16="http://schemas.microsoft.com/office/drawing/2014/main" id="{69459587-220B-44A8-8139-F4F6FDE8879E}"/>
                </a:ext>
              </a:extLst>
            </p:cNvPr>
            <p:cNvSpPr/>
            <p:nvPr/>
          </p:nvSpPr>
          <p:spPr>
            <a:xfrm>
              <a:off x="4958560" y="449309"/>
              <a:ext cx="138537" cy="168686"/>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2700;p37">
              <a:extLst>
                <a:ext uri="{FF2B5EF4-FFF2-40B4-BE49-F238E27FC236}">
                  <a16:creationId xmlns:a16="http://schemas.microsoft.com/office/drawing/2014/main" id="{F10F007B-A584-489C-952F-ACB17A80B12B}"/>
                </a:ext>
              </a:extLst>
            </p:cNvPr>
            <p:cNvSpPr/>
            <p:nvPr/>
          </p:nvSpPr>
          <p:spPr>
            <a:xfrm>
              <a:off x="4963736" y="434568"/>
              <a:ext cx="146199" cy="144480"/>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2701;p37">
              <a:extLst>
                <a:ext uri="{FF2B5EF4-FFF2-40B4-BE49-F238E27FC236}">
                  <a16:creationId xmlns:a16="http://schemas.microsoft.com/office/drawing/2014/main" id="{DC32CC09-80A7-442F-A1DD-3C6AD7A4E3E0}"/>
                </a:ext>
              </a:extLst>
            </p:cNvPr>
            <p:cNvSpPr/>
            <p:nvPr/>
          </p:nvSpPr>
          <p:spPr>
            <a:xfrm>
              <a:off x="4896275" y="596956"/>
              <a:ext cx="67341" cy="98012"/>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2702;p37">
              <a:extLst>
                <a:ext uri="{FF2B5EF4-FFF2-40B4-BE49-F238E27FC236}">
                  <a16:creationId xmlns:a16="http://schemas.microsoft.com/office/drawing/2014/main" id="{A3541D2A-206E-4068-A778-5FB6D6B33C36}"/>
                </a:ext>
              </a:extLst>
            </p:cNvPr>
            <p:cNvSpPr/>
            <p:nvPr/>
          </p:nvSpPr>
          <p:spPr>
            <a:xfrm>
              <a:off x="5434686" y="3650290"/>
              <a:ext cx="676058" cy="390429"/>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2703;p37">
              <a:extLst>
                <a:ext uri="{FF2B5EF4-FFF2-40B4-BE49-F238E27FC236}">
                  <a16:creationId xmlns:a16="http://schemas.microsoft.com/office/drawing/2014/main" id="{C4F21458-62D4-457E-A6B0-821B2CB6E14B}"/>
                </a:ext>
              </a:extLst>
            </p:cNvPr>
            <p:cNvSpPr/>
            <p:nvPr/>
          </p:nvSpPr>
          <p:spPr>
            <a:xfrm>
              <a:off x="5472633" y="3576375"/>
              <a:ext cx="587572" cy="226763"/>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2704;p37">
              <a:extLst>
                <a:ext uri="{FF2B5EF4-FFF2-40B4-BE49-F238E27FC236}">
                  <a16:creationId xmlns:a16="http://schemas.microsoft.com/office/drawing/2014/main" id="{96899C5E-6932-4067-AA02-6FE4A28F96CA}"/>
                </a:ext>
              </a:extLst>
            </p:cNvPr>
            <p:cNvSpPr/>
            <p:nvPr/>
          </p:nvSpPr>
          <p:spPr>
            <a:xfrm>
              <a:off x="5434724" y="3741253"/>
              <a:ext cx="51339" cy="103346"/>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2705;p37">
              <a:extLst>
                <a:ext uri="{FF2B5EF4-FFF2-40B4-BE49-F238E27FC236}">
                  <a16:creationId xmlns:a16="http://schemas.microsoft.com/office/drawing/2014/main" id="{7FD64B53-C60F-4242-8FD9-F73EEC742E6D}"/>
                </a:ext>
              </a:extLst>
            </p:cNvPr>
            <p:cNvSpPr/>
            <p:nvPr/>
          </p:nvSpPr>
          <p:spPr>
            <a:xfrm>
              <a:off x="6065565" y="3741825"/>
              <a:ext cx="45148" cy="102774"/>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2706;p37">
              <a:extLst>
                <a:ext uri="{FF2B5EF4-FFF2-40B4-BE49-F238E27FC236}">
                  <a16:creationId xmlns:a16="http://schemas.microsoft.com/office/drawing/2014/main" id="{4AA1EBEF-C3AE-42C1-AE3E-9D6873DD911B}"/>
                </a:ext>
              </a:extLst>
            </p:cNvPr>
            <p:cNvSpPr/>
            <p:nvPr/>
          </p:nvSpPr>
          <p:spPr>
            <a:xfrm>
              <a:off x="5494446" y="3630573"/>
              <a:ext cx="562737" cy="32480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2707;p37">
              <a:extLst>
                <a:ext uri="{FF2B5EF4-FFF2-40B4-BE49-F238E27FC236}">
                  <a16:creationId xmlns:a16="http://schemas.microsoft.com/office/drawing/2014/main" id="{7277639A-24C9-42F5-9B21-1D95B0460E12}"/>
                </a:ext>
              </a:extLst>
            </p:cNvPr>
            <p:cNvSpPr/>
            <p:nvPr/>
          </p:nvSpPr>
          <p:spPr>
            <a:xfrm>
              <a:off x="5460441" y="3803737"/>
              <a:ext cx="614737" cy="220544"/>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2708;p37">
              <a:extLst>
                <a:ext uri="{FF2B5EF4-FFF2-40B4-BE49-F238E27FC236}">
                  <a16:creationId xmlns:a16="http://schemas.microsoft.com/office/drawing/2014/main" id="{976E918E-08D8-436C-ABED-A8F431EDB73C}"/>
                </a:ext>
              </a:extLst>
            </p:cNvPr>
            <p:cNvSpPr/>
            <p:nvPr/>
          </p:nvSpPr>
          <p:spPr>
            <a:xfrm>
              <a:off x="5434724" y="3551706"/>
              <a:ext cx="675989" cy="390489"/>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2709;p37">
              <a:extLst>
                <a:ext uri="{FF2B5EF4-FFF2-40B4-BE49-F238E27FC236}">
                  <a16:creationId xmlns:a16="http://schemas.microsoft.com/office/drawing/2014/main" id="{1DEE8489-2B39-449C-9381-E7068F65BEDE}"/>
                </a:ext>
              </a:extLst>
            </p:cNvPr>
            <p:cNvSpPr/>
            <p:nvPr/>
          </p:nvSpPr>
          <p:spPr>
            <a:xfrm rot="-1801764">
              <a:off x="5018434" y="4160307"/>
              <a:ext cx="74228" cy="128473"/>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2710;p37">
              <a:extLst>
                <a:ext uri="{FF2B5EF4-FFF2-40B4-BE49-F238E27FC236}">
                  <a16:creationId xmlns:a16="http://schemas.microsoft.com/office/drawing/2014/main" id="{19C7D130-73A1-4FDB-9364-59D059E15EF0}"/>
                </a:ext>
              </a:extLst>
            </p:cNvPr>
            <p:cNvSpPr/>
            <p:nvPr/>
          </p:nvSpPr>
          <p:spPr>
            <a:xfrm>
              <a:off x="5382050" y="3902892"/>
              <a:ext cx="186213" cy="107537"/>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2711;p37">
              <a:extLst>
                <a:ext uri="{FF2B5EF4-FFF2-40B4-BE49-F238E27FC236}">
                  <a16:creationId xmlns:a16="http://schemas.microsoft.com/office/drawing/2014/main" id="{24485EAA-8F78-4673-84DF-F9ADFCC7B7A1}"/>
                </a:ext>
              </a:extLst>
            </p:cNvPr>
            <p:cNvSpPr/>
            <p:nvPr/>
          </p:nvSpPr>
          <p:spPr>
            <a:xfrm>
              <a:off x="5425961" y="3928134"/>
              <a:ext cx="142303" cy="132873"/>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2712;p37">
              <a:extLst>
                <a:ext uri="{FF2B5EF4-FFF2-40B4-BE49-F238E27FC236}">
                  <a16:creationId xmlns:a16="http://schemas.microsoft.com/office/drawing/2014/main" id="{6A38A225-DB33-4496-8C36-5A917F4BD91A}"/>
                </a:ext>
              </a:extLst>
            </p:cNvPr>
            <p:cNvSpPr/>
            <p:nvPr/>
          </p:nvSpPr>
          <p:spPr>
            <a:xfrm>
              <a:off x="5023720" y="3961462"/>
              <a:ext cx="431291" cy="317858"/>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2713;p37">
              <a:extLst>
                <a:ext uri="{FF2B5EF4-FFF2-40B4-BE49-F238E27FC236}">
                  <a16:creationId xmlns:a16="http://schemas.microsoft.com/office/drawing/2014/main" id="{CC39AA92-1EF6-4908-9E4F-4757782FCCB2}"/>
                </a:ext>
              </a:extLst>
            </p:cNvPr>
            <p:cNvSpPr/>
            <p:nvPr/>
          </p:nvSpPr>
          <p:spPr>
            <a:xfrm rot="-1801764">
              <a:off x="5018434" y="4160307"/>
              <a:ext cx="74228" cy="128473"/>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2714;p37">
              <a:extLst>
                <a:ext uri="{FF2B5EF4-FFF2-40B4-BE49-F238E27FC236}">
                  <a16:creationId xmlns:a16="http://schemas.microsoft.com/office/drawing/2014/main" id="{020F268D-E3FD-48D3-B5A0-37BFBE15FCC4}"/>
                </a:ext>
              </a:extLst>
            </p:cNvPr>
            <p:cNvSpPr/>
            <p:nvPr/>
          </p:nvSpPr>
          <p:spPr>
            <a:xfrm>
              <a:off x="5833536" y="4556308"/>
              <a:ext cx="432244" cy="249555"/>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2715;p37">
              <a:extLst>
                <a:ext uri="{FF2B5EF4-FFF2-40B4-BE49-F238E27FC236}">
                  <a16:creationId xmlns:a16="http://schemas.microsoft.com/office/drawing/2014/main" id="{BE116CC0-0061-4365-B072-0A13667223BA}"/>
                </a:ext>
              </a:extLst>
            </p:cNvPr>
            <p:cNvSpPr/>
            <p:nvPr/>
          </p:nvSpPr>
          <p:spPr>
            <a:xfrm>
              <a:off x="6124048" y="3784878"/>
              <a:ext cx="99113" cy="215741"/>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2716;p37">
              <a:extLst>
                <a:ext uri="{FF2B5EF4-FFF2-40B4-BE49-F238E27FC236}">
                  <a16:creationId xmlns:a16="http://schemas.microsoft.com/office/drawing/2014/main" id="{7E5EEA9C-E03F-4354-9C64-7FCA1B440F75}"/>
                </a:ext>
              </a:extLst>
            </p:cNvPr>
            <p:cNvSpPr/>
            <p:nvPr/>
          </p:nvSpPr>
          <p:spPr>
            <a:xfrm>
              <a:off x="6137955" y="3696137"/>
              <a:ext cx="71246" cy="137090"/>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2717;p37">
              <a:extLst>
                <a:ext uri="{FF2B5EF4-FFF2-40B4-BE49-F238E27FC236}">
                  <a16:creationId xmlns:a16="http://schemas.microsoft.com/office/drawing/2014/main" id="{EE6117CD-ABA3-44C6-AC3E-849F53F97B06}"/>
                </a:ext>
              </a:extLst>
            </p:cNvPr>
            <p:cNvSpPr/>
            <p:nvPr/>
          </p:nvSpPr>
          <p:spPr>
            <a:xfrm>
              <a:off x="5898535" y="4644969"/>
              <a:ext cx="153698" cy="86203"/>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2718;p37">
              <a:extLst>
                <a:ext uri="{FF2B5EF4-FFF2-40B4-BE49-F238E27FC236}">
                  <a16:creationId xmlns:a16="http://schemas.microsoft.com/office/drawing/2014/main" id="{79162651-4449-4AA0-8181-DB74F8E67592}"/>
                </a:ext>
              </a:extLst>
            </p:cNvPr>
            <p:cNvSpPr/>
            <p:nvPr/>
          </p:nvSpPr>
          <p:spPr>
            <a:xfrm>
              <a:off x="5898544" y="4659654"/>
              <a:ext cx="151113" cy="71804"/>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2719;p37">
              <a:extLst>
                <a:ext uri="{FF2B5EF4-FFF2-40B4-BE49-F238E27FC236}">
                  <a16:creationId xmlns:a16="http://schemas.microsoft.com/office/drawing/2014/main" id="{60B96F29-9461-48B8-83F2-769BF67D6FE8}"/>
                </a:ext>
              </a:extLst>
            </p:cNvPr>
            <p:cNvSpPr/>
            <p:nvPr/>
          </p:nvSpPr>
          <p:spPr>
            <a:xfrm>
              <a:off x="6010930" y="4594540"/>
              <a:ext cx="153698" cy="86245"/>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2720;p37">
              <a:extLst>
                <a:ext uri="{FF2B5EF4-FFF2-40B4-BE49-F238E27FC236}">
                  <a16:creationId xmlns:a16="http://schemas.microsoft.com/office/drawing/2014/main" id="{2B0B2419-AB7E-41E9-BE2E-438ECD25DBB4}"/>
                </a:ext>
              </a:extLst>
            </p:cNvPr>
            <p:cNvSpPr/>
            <p:nvPr/>
          </p:nvSpPr>
          <p:spPr>
            <a:xfrm>
              <a:off x="6010940" y="4609266"/>
              <a:ext cx="151113" cy="71804"/>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2721;p37">
              <a:extLst>
                <a:ext uri="{FF2B5EF4-FFF2-40B4-BE49-F238E27FC236}">
                  <a16:creationId xmlns:a16="http://schemas.microsoft.com/office/drawing/2014/main" id="{11BBB403-D07B-46BD-A92B-51C434B85995}"/>
                </a:ext>
              </a:extLst>
            </p:cNvPr>
            <p:cNvSpPr/>
            <p:nvPr/>
          </p:nvSpPr>
          <p:spPr>
            <a:xfrm>
              <a:off x="5939834" y="4034528"/>
              <a:ext cx="224738" cy="6344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2722;p37">
              <a:extLst>
                <a:ext uri="{FF2B5EF4-FFF2-40B4-BE49-F238E27FC236}">
                  <a16:creationId xmlns:a16="http://schemas.microsoft.com/office/drawing/2014/main" id="{4C8C644A-3899-4796-9B21-2BDD7425C11B}"/>
                </a:ext>
              </a:extLst>
            </p:cNvPr>
            <p:cNvSpPr/>
            <p:nvPr/>
          </p:nvSpPr>
          <p:spPr>
            <a:xfrm>
              <a:off x="5972635" y="3514319"/>
              <a:ext cx="163123" cy="261076"/>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2723;p37">
              <a:extLst>
                <a:ext uri="{FF2B5EF4-FFF2-40B4-BE49-F238E27FC236}">
                  <a16:creationId xmlns:a16="http://schemas.microsoft.com/office/drawing/2014/main" id="{AB737A6D-909C-4EA8-9B10-D175B47FEA15}"/>
                </a:ext>
              </a:extLst>
            </p:cNvPr>
            <p:cNvSpPr/>
            <p:nvPr/>
          </p:nvSpPr>
          <p:spPr>
            <a:xfrm>
              <a:off x="5938247" y="3698937"/>
              <a:ext cx="250857" cy="415389"/>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2724;p37">
              <a:extLst>
                <a:ext uri="{FF2B5EF4-FFF2-40B4-BE49-F238E27FC236}">
                  <a16:creationId xmlns:a16="http://schemas.microsoft.com/office/drawing/2014/main" id="{9751CF60-B900-4245-9D7F-7797F9DF1342}"/>
                </a:ext>
              </a:extLst>
            </p:cNvPr>
            <p:cNvSpPr/>
            <p:nvPr/>
          </p:nvSpPr>
          <p:spPr>
            <a:xfrm>
              <a:off x="5692823" y="3751153"/>
              <a:ext cx="318504" cy="248122"/>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2725;p37">
              <a:extLst>
                <a:ext uri="{FF2B5EF4-FFF2-40B4-BE49-F238E27FC236}">
                  <a16:creationId xmlns:a16="http://schemas.microsoft.com/office/drawing/2014/main" id="{753C33C1-53AC-42AA-BB9C-494153BBEC3E}"/>
                </a:ext>
              </a:extLst>
            </p:cNvPr>
            <p:cNvSpPr/>
            <p:nvPr/>
          </p:nvSpPr>
          <p:spPr>
            <a:xfrm>
              <a:off x="5925738" y="3745773"/>
              <a:ext cx="96916" cy="141862"/>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2726;p37">
              <a:extLst>
                <a:ext uri="{FF2B5EF4-FFF2-40B4-BE49-F238E27FC236}">
                  <a16:creationId xmlns:a16="http://schemas.microsoft.com/office/drawing/2014/main" id="{09DC3122-01FF-4C05-825F-6EA9D9DD63EF}"/>
                </a:ext>
              </a:extLst>
            </p:cNvPr>
            <p:cNvSpPr/>
            <p:nvPr/>
          </p:nvSpPr>
          <p:spPr>
            <a:xfrm>
              <a:off x="5972396" y="3502859"/>
              <a:ext cx="158142" cy="174304"/>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2" name="Google Shape;2727;p37">
              <a:extLst>
                <a:ext uri="{FF2B5EF4-FFF2-40B4-BE49-F238E27FC236}">
                  <a16:creationId xmlns:a16="http://schemas.microsoft.com/office/drawing/2014/main" id="{771612D3-62CB-440B-8D3D-ACE4BEFC8CAF}"/>
                </a:ext>
              </a:extLst>
            </p:cNvPr>
            <p:cNvGrpSpPr/>
            <p:nvPr/>
          </p:nvGrpSpPr>
          <p:grpSpPr>
            <a:xfrm>
              <a:off x="3871486" y="368362"/>
              <a:ext cx="330894" cy="250785"/>
              <a:chOff x="6621095" y="1452181"/>
              <a:chExt cx="330894" cy="250785"/>
            </a:xfrm>
          </p:grpSpPr>
          <p:sp>
            <p:nvSpPr>
              <p:cNvPr id="169" name="Google Shape;2728;p37">
                <a:extLst>
                  <a:ext uri="{FF2B5EF4-FFF2-40B4-BE49-F238E27FC236}">
                    <a16:creationId xmlns:a16="http://schemas.microsoft.com/office/drawing/2014/main" id="{D472B24A-AB85-4EDB-AE96-73FC48E05132}"/>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2729;p37">
                <a:extLst>
                  <a:ext uri="{FF2B5EF4-FFF2-40B4-BE49-F238E27FC236}">
                    <a16:creationId xmlns:a16="http://schemas.microsoft.com/office/drawing/2014/main" id="{9AE0C778-CEA4-47D6-91CB-7EC52B0DB515}"/>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2730;p37">
                <a:extLst>
                  <a:ext uri="{FF2B5EF4-FFF2-40B4-BE49-F238E27FC236}">
                    <a16:creationId xmlns:a16="http://schemas.microsoft.com/office/drawing/2014/main" id="{5A2215C6-1C13-42EC-9EF3-2D0C70FDD41E}"/>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2731;p37">
                <a:extLst>
                  <a:ext uri="{FF2B5EF4-FFF2-40B4-BE49-F238E27FC236}">
                    <a16:creationId xmlns:a16="http://schemas.microsoft.com/office/drawing/2014/main" id="{5CD1467B-B451-4AEA-9D10-CA1C6B0025EC}"/>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2732;p37">
                <a:extLst>
                  <a:ext uri="{FF2B5EF4-FFF2-40B4-BE49-F238E27FC236}">
                    <a16:creationId xmlns:a16="http://schemas.microsoft.com/office/drawing/2014/main" id="{07496E42-D20A-423F-9E0C-39B664C0B221}"/>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3" name="Google Shape;2733;p37">
              <a:extLst>
                <a:ext uri="{FF2B5EF4-FFF2-40B4-BE49-F238E27FC236}">
                  <a16:creationId xmlns:a16="http://schemas.microsoft.com/office/drawing/2014/main" id="{97AB8916-7AEA-4C04-8805-971C76CA6D7D}"/>
                </a:ext>
              </a:extLst>
            </p:cNvPr>
            <p:cNvGrpSpPr/>
            <p:nvPr/>
          </p:nvGrpSpPr>
          <p:grpSpPr>
            <a:xfrm>
              <a:off x="4704106" y="852569"/>
              <a:ext cx="330894" cy="250785"/>
              <a:chOff x="6621095" y="1452181"/>
              <a:chExt cx="330894" cy="250785"/>
            </a:xfrm>
          </p:grpSpPr>
          <p:sp>
            <p:nvSpPr>
              <p:cNvPr id="164" name="Google Shape;2734;p37">
                <a:extLst>
                  <a:ext uri="{FF2B5EF4-FFF2-40B4-BE49-F238E27FC236}">
                    <a16:creationId xmlns:a16="http://schemas.microsoft.com/office/drawing/2014/main" id="{30888CD9-6BCD-4B0B-92F3-E8D36C87AAAF}"/>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2735;p37">
                <a:extLst>
                  <a:ext uri="{FF2B5EF4-FFF2-40B4-BE49-F238E27FC236}">
                    <a16:creationId xmlns:a16="http://schemas.microsoft.com/office/drawing/2014/main" id="{3F2C9853-2B0A-4E1D-8514-845349B73A86}"/>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2736;p37">
                <a:extLst>
                  <a:ext uri="{FF2B5EF4-FFF2-40B4-BE49-F238E27FC236}">
                    <a16:creationId xmlns:a16="http://schemas.microsoft.com/office/drawing/2014/main" id="{FFEE455B-20AE-43BA-9DC0-8B495A6CA13F}"/>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2737;p37">
                <a:extLst>
                  <a:ext uri="{FF2B5EF4-FFF2-40B4-BE49-F238E27FC236}">
                    <a16:creationId xmlns:a16="http://schemas.microsoft.com/office/drawing/2014/main" id="{E5DE3AAC-347D-4865-A14D-9DE556A928F4}"/>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2738;p37">
                <a:extLst>
                  <a:ext uri="{FF2B5EF4-FFF2-40B4-BE49-F238E27FC236}">
                    <a16:creationId xmlns:a16="http://schemas.microsoft.com/office/drawing/2014/main" id="{9DE64586-E98E-465B-946E-718019C69A78}"/>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4" name="Google Shape;2739;p37">
              <a:extLst>
                <a:ext uri="{FF2B5EF4-FFF2-40B4-BE49-F238E27FC236}">
                  <a16:creationId xmlns:a16="http://schemas.microsoft.com/office/drawing/2014/main" id="{9B9D58EA-21EE-44AD-A9A5-B84E92EECA3C}"/>
                </a:ext>
              </a:extLst>
            </p:cNvPr>
            <p:cNvSpPr/>
            <p:nvPr/>
          </p:nvSpPr>
          <p:spPr>
            <a:xfrm>
              <a:off x="5005135" y="663654"/>
              <a:ext cx="157949" cy="441664"/>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2740;p37">
              <a:extLst>
                <a:ext uri="{FF2B5EF4-FFF2-40B4-BE49-F238E27FC236}">
                  <a16:creationId xmlns:a16="http://schemas.microsoft.com/office/drawing/2014/main" id="{851F8D6C-FA9D-4E8E-91CB-555F8B271BE2}"/>
                </a:ext>
              </a:extLst>
            </p:cNvPr>
            <p:cNvSpPr/>
            <p:nvPr/>
          </p:nvSpPr>
          <p:spPr>
            <a:xfrm>
              <a:off x="5078203" y="660182"/>
              <a:ext cx="90963" cy="123358"/>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6" name="Google Shape;2741;p37">
              <a:extLst>
                <a:ext uri="{FF2B5EF4-FFF2-40B4-BE49-F238E27FC236}">
                  <a16:creationId xmlns:a16="http://schemas.microsoft.com/office/drawing/2014/main" id="{C7CF2DFD-BA01-4E11-90B2-A4A4E39EA093}"/>
                </a:ext>
              </a:extLst>
            </p:cNvPr>
            <p:cNvGrpSpPr/>
            <p:nvPr/>
          </p:nvGrpSpPr>
          <p:grpSpPr>
            <a:xfrm flipH="1">
              <a:off x="2446567" y="1414370"/>
              <a:ext cx="298963" cy="226660"/>
              <a:chOff x="6621095" y="1452181"/>
              <a:chExt cx="330894" cy="250785"/>
            </a:xfrm>
          </p:grpSpPr>
          <p:sp>
            <p:nvSpPr>
              <p:cNvPr id="159" name="Google Shape;2742;p37">
                <a:extLst>
                  <a:ext uri="{FF2B5EF4-FFF2-40B4-BE49-F238E27FC236}">
                    <a16:creationId xmlns:a16="http://schemas.microsoft.com/office/drawing/2014/main" id="{00DDE6E6-CC16-4862-99DA-F04330BDE95C}"/>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2743;p37">
                <a:extLst>
                  <a:ext uri="{FF2B5EF4-FFF2-40B4-BE49-F238E27FC236}">
                    <a16:creationId xmlns:a16="http://schemas.microsoft.com/office/drawing/2014/main" id="{1706458B-500A-4C52-91E2-9951C0769DA7}"/>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2744;p37">
                <a:extLst>
                  <a:ext uri="{FF2B5EF4-FFF2-40B4-BE49-F238E27FC236}">
                    <a16:creationId xmlns:a16="http://schemas.microsoft.com/office/drawing/2014/main" id="{BB066084-D0A6-4EE6-828F-C0C8E7EB0B2A}"/>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2745;p37">
                <a:extLst>
                  <a:ext uri="{FF2B5EF4-FFF2-40B4-BE49-F238E27FC236}">
                    <a16:creationId xmlns:a16="http://schemas.microsoft.com/office/drawing/2014/main" id="{D6B6DD5A-168D-4AC4-AC3A-7EA1FF973BEF}"/>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2746;p37">
                <a:extLst>
                  <a:ext uri="{FF2B5EF4-FFF2-40B4-BE49-F238E27FC236}">
                    <a16:creationId xmlns:a16="http://schemas.microsoft.com/office/drawing/2014/main" id="{2AF2E2E1-5252-48A7-A24A-758B4A9A0B21}"/>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7" name="Google Shape;2747;p37">
              <a:extLst>
                <a:ext uri="{FF2B5EF4-FFF2-40B4-BE49-F238E27FC236}">
                  <a16:creationId xmlns:a16="http://schemas.microsoft.com/office/drawing/2014/main" id="{743FC905-EE5C-466D-A2BD-F841670034A0}"/>
                </a:ext>
              </a:extLst>
            </p:cNvPr>
            <p:cNvSpPr/>
            <p:nvPr/>
          </p:nvSpPr>
          <p:spPr>
            <a:xfrm>
              <a:off x="2329846" y="1241863"/>
              <a:ext cx="143174" cy="402337"/>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2748;p37">
              <a:extLst>
                <a:ext uri="{FF2B5EF4-FFF2-40B4-BE49-F238E27FC236}">
                  <a16:creationId xmlns:a16="http://schemas.microsoft.com/office/drawing/2014/main" id="{F0112216-19A2-4035-BE3E-BC58E32F3303}"/>
                </a:ext>
              </a:extLst>
            </p:cNvPr>
            <p:cNvSpPr/>
            <p:nvPr/>
          </p:nvSpPr>
          <p:spPr>
            <a:xfrm>
              <a:off x="2323859" y="1237315"/>
              <a:ext cx="82772" cy="112806"/>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22642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34</a:t>
            </a:fld>
            <a:endParaRPr/>
          </a:p>
        </p:txBody>
      </p:sp>
      <p:grpSp>
        <p:nvGrpSpPr>
          <p:cNvPr id="2060" name="Google Shape;2060;p34"/>
          <p:cNvGrpSpPr/>
          <p:nvPr/>
        </p:nvGrpSpPr>
        <p:grpSpPr>
          <a:xfrm>
            <a:off x="5410301" y="719490"/>
            <a:ext cx="3356124" cy="3829046"/>
            <a:chOff x="2602525" y="317054"/>
            <a:chExt cx="4174283" cy="4762495"/>
          </a:xfrm>
        </p:grpSpPr>
        <p:sp>
          <p:nvSpPr>
            <p:cNvPr id="2061" name="Google Shape;2061;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2" name="Google Shape;2062;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4" name="Google Shape;2064;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5" name="Google Shape;2065;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6" name="Google Shape;2066;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7" name="Google Shape;2067;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8" name="Google Shape;2068;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9" name="Google Shape;2069;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0" name="Google Shape;2070;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2" name="Google Shape;2072;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3" name="Google Shape;2073;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4" name="Google Shape;2074;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5" name="Google Shape;2075;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7" name="Google Shape;2077;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8" name="Google Shape;2078;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18" name="Google Shape;2118;p34"/>
            <p:cNvGrpSpPr/>
            <p:nvPr/>
          </p:nvGrpSpPr>
          <p:grpSpPr>
            <a:xfrm>
              <a:off x="2941619" y="3895613"/>
              <a:ext cx="483621" cy="510995"/>
              <a:chOff x="4345944" y="4626313"/>
              <a:chExt cx="483621" cy="510995"/>
            </a:xfrm>
          </p:grpSpPr>
          <p:grpSp>
            <p:nvGrpSpPr>
              <p:cNvPr id="2119" name="Google Shape;2119;p34"/>
              <p:cNvGrpSpPr/>
              <p:nvPr/>
            </p:nvGrpSpPr>
            <p:grpSpPr>
              <a:xfrm>
                <a:off x="4345944" y="4852987"/>
                <a:ext cx="474200" cy="284321"/>
                <a:chOff x="4345944" y="4852987"/>
                <a:chExt cx="474200" cy="284321"/>
              </a:xfrm>
            </p:grpSpPr>
            <p:sp>
              <p:nvSpPr>
                <p:cNvPr id="2120" name="Google Shape;2120;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23" name="Google Shape;2123;p34"/>
                <p:cNvGrpSpPr/>
                <p:nvPr/>
              </p:nvGrpSpPr>
              <p:grpSpPr>
                <a:xfrm>
                  <a:off x="4457040" y="4985575"/>
                  <a:ext cx="133724" cy="77247"/>
                  <a:chOff x="4457040" y="4985575"/>
                  <a:chExt cx="133724" cy="77247"/>
                </a:xfrm>
              </p:grpSpPr>
              <p:sp>
                <p:nvSpPr>
                  <p:cNvPr id="2124" name="Google Shape;2124;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26" name="Google Shape;2126;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5" name="Google Shape;2135;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7" name="Google Shape;2137;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0" name="Google Shape;2140;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3" name="Google Shape;2143;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0" name="Google Shape;2190;p34"/>
              <p:cNvGrpSpPr/>
              <p:nvPr/>
            </p:nvGrpSpPr>
            <p:grpSpPr>
              <a:xfrm>
                <a:off x="4543079" y="4626313"/>
                <a:ext cx="286486" cy="386884"/>
                <a:chOff x="4543079" y="4626313"/>
                <a:chExt cx="286486" cy="386884"/>
              </a:xfrm>
            </p:grpSpPr>
            <p:grpSp>
              <p:nvGrpSpPr>
                <p:cNvPr id="2191" name="Google Shape;2191;p34"/>
                <p:cNvGrpSpPr/>
                <p:nvPr/>
              </p:nvGrpSpPr>
              <p:grpSpPr>
                <a:xfrm>
                  <a:off x="4543079" y="4626313"/>
                  <a:ext cx="286486" cy="386884"/>
                  <a:chOff x="4543079" y="4626313"/>
                  <a:chExt cx="286486" cy="386884"/>
                </a:xfrm>
              </p:grpSpPr>
              <p:sp>
                <p:nvSpPr>
                  <p:cNvPr id="2192" name="Google Shape;2192;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7" name="Google Shape;2197;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00" name="Google Shape;2200;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06" name="Google Shape;2206;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t>Gracias..!</a:t>
            </a:r>
            <a:endParaRPr sz="7200" dirty="0"/>
          </a:p>
        </p:txBody>
      </p:sp>
      <p:pic>
        <p:nvPicPr>
          <p:cNvPr id="3" name="Imagen 2">
            <a:extLst>
              <a:ext uri="{FF2B5EF4-FFF2-40B4-BE49-F238E27FC236}">
                <a16:creationId xmlns:a16="http://schemas.microsoft.com/office/drawing/2014/main" id="{E3CC18C8-BD32-48A4-BB81-20E4C32A57E1}"/>
              </a:ext>
            </a:extLst>
          </p:cNvPr>
          <p:cNvPicPr>
            <a:picLocks noChangeAspect="1"/>
          </p:cNvPicPr>
          <p:nvPr/>
        </p:nvPicPr>
        <p:blipFill>
          <a:blip r:embed="rId3"/>
          <a:stretch>
            <a:fillRect/>
          </a:stretch>
        </p:blipFill>
        <p:spPr>
          <a:xfrm>
            <a:off x="1074129" y="2147339"/>
            <a:ext cx="2861214" cy="286121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68" name="Google Shape;1168;p27"/>
          <p:cNvSpPr txBox="1">
            <a:spLocks noGrp="1"/>
          </p:cNvSpPr>
          <p:nvPr>
            <p:ph type="ctrTitle" idx="4294967295"/>
          </p:nvPr>
        </p:nvSpPr>
        <p:spPr>
          <a:xfrm>
            <a:off x="678061" y="772991"/>
            <a:ext cx="4048200" cy="731815"/>
          </a:xfrm>
          <a:prstGeom prst="rect">
            <a:avLst/>
          </a:prstGeom>
        </p:spPr>
        <p:txBody>
          <a:bodyPr spcFirstLastPara="1" wrap="square" lIns="0" tIns="0" rIns="0" bIns="0" anchor="t" anchorCtr="0">
            <a:noAutofit/>
          </a:bodyPr>
          <a:lstStyle/>
          <a:p>
            <a:pPr lvl="0"/>
            <a:r>
              <a:rPr lang="es-MX" dirty="0"/>
              <a:t>27% anual</a:t>
            </a:r>
            <a:endParaRPr dirty="0">
              <a:solidFill>
                <a:schemeClr val="lt1"/>
              </a:solidFill>
              <a:highlight>
                <a:schemeClr val="accent1"/>
              </a:highlight>
              <a:latin typeface="Barlow SemiBold"/>
              <a:ea typeface="Barlow SemiBold"/>
              <a:cs typeface="Barlow SemiBold"/>
              <a:sym typeface="Barlow SemiBold"/>
            </a:endParaRPr>
          </a:p>
        </p:txBody>
      </p:sp>
      <p:sp>
        <p:nvSpPr>
          <p:cNvPr id="1169" name="Google Shape;1169;p27"/>
          <p:cNvSpPr txBox="1">
            <a:spLocks noGrp="1"/>
          </p:cNvSpPr>
          <p:nvPr>
            <p:ph type="subTitle" idx="4294967295"/>
          </p:nvPr>
        </p:nvSpPr>
        <p:spPr>
          <a:xfrm>
            <a:off x="685800" y="1411308"/>
            <a:ext cx="4048200" cy="463200"/>
          </a:xfrm>
          <a:prstGeom prst="rect">
            <a:avLst/>
          </a:prstGeom>
        </p:spPr>
        <p:txBody>
          <a:bodyPr spcFirstLastPara="1" wrap="square" lIns="0" tIns="0" rIns="0" bIns="0" anchor="t" anchorCtr="0">
            <a:noAutofit/>
          </a:bodyPr>
          <a:lstStyle/>
          <a:p>
            <a:pPr marL="0" lvl="0" indent="0">
              <a:buNone/>
            </a:pPr>
            <a:r>
              <a:rPr lang="es-MX" sz="2400" dirty="0"/>
              <a:t>La demanda de especialistas en Análisis Predictivo crece en EEUU</a:t>
            </a:r>
            <a:endParaRPr sz="2400" dirty="0"/>
          </a:p>
        </p:txBody>
      </p:sp>
      <p:sp>
        <p:nvSpPr>
          <p:cNvPr id="1172" name="Google Shape;1172;p27"/>
          <p:cNvSpPr txBox="1">
            <a:spLocks noGrp="1"/>
          </p:cNvSpPr>
          <p:nvPr>
            <p:ph type="ctrTitle" idx="4294967295"/>
          </p:nvPr>
        </p:nvSpPr>
        <p:spPr>
          <a:xfrm>
            <a:off x="713895" y="2782853"/>
            <a:ext cx="4048200" cy="571687"/>
          </a:xfrm>
          <a:prstGeom prst="rect">
            <a:avLst/>
          </a:prstGeom>
        </p:spPr>
        <p:txBody>
          <a:bodyPr spcFirstLastPara="1" wrap="square" lIns="0" tIns="0" rIns="0" bIns="0" anchor="t" anchorCtr="0">
            <a:noAutofit/>
          </a:bodyPr>
          <a:lstStyle/>
          <a:p>
            <a:r>
              <a:rPr lang="es-MX" dirty="0"/>
              <a:t>11%.</a:t>
            </a:r>
            <a:br>
              <a:rPr lang="es-MX" dirty="0"/>
            </a:br>
            <a:endParaRPr dirty="0">
              <a:solidFill>
                <a:schemeClr val="lt1"/>
              </a:solidFill>
              <a:highlight>
                <a:schemeClr val="accent1"/>
              </a:highlight>
              <a:latin typeface="Barlow SemiBold"/>
              <a:ea typeface="Barlow SemiBold"/>
              <a:cs typeface="Barlow SemiBold"/>
              <a:sym typeface="Barlow SemiBold"/>
            </a:endParaRPr>
          </a:p>
        </p:txBody>
      </p:sp>
      <p:sp>
        <p:nvSpPr>
          <p:cNvPr id="1173" name="Google Shape;1173;p27"/>
          <p:cNvSpPr txBox="1">
            <a:spLocks noGrp="1"/>
          </p:cNvSpPr>
          <p:nvPr>
            <p:ph type="subTitle" idx="4294967295"/>
          </p:nvPr>
        </p:nvSpPr>
        <p:spPr>
          <a:xfrm>
            <a:off x="702802" y="3434457"/>
            <a:ext cx="4048200" cy="1274741"/>
          </a:xfrm>
          <a:prstGeom prst="rect">
            <a:avLst/>
          </a:prstGeom>
        </p:spPr>
        <p:txBody>
          <a:bodyPr spcFirstLastPara="1" wrap="square" lIns="0" tIns="0" rIns="0" bIns="0" anchor="t" anchorCtr="0">
            <a:noAutofit/>
          </a:bodyPr>
          <a:lstStyle/>
          <a:p>
            <a:pPr marL="0" lvl="0" indent="0">
              <a:buNone/>
            </a:pPr>
            <a:r>
              <a:rPr lang="es-MX" sz="2400" dirty="0"/>
              <a:t>la media en dicho país para el resto de demandas</a:t>
            </a:r>
            <a:endParaRPr sz="2400" dirty="0"/>
          </a:p>
        </p:txBody>
      </p:sp>
      <p:sp>
        <p:nvSpPr>
          <p:cNvPr id="1174" name="Google Shape;1174;p2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1175" name="Google Shape;1175;p27"/>
          <p:cNvGrpSpPr/>
          <p:nvPr/>
        </p:nvGrpSpPr>
        <p:grpSpPr>
          <a:xfrm>
            <a:off x="5233951" y="823317"/>
            <a:ext cx="3414844" cy="3813266"/>
            <a:chOff x="2152775" y="305709"/>
            <a:chExt cx="4264823" cy="4762415"/>
          </a:xfrm>
        </p:grpSpPr>
        <p:grpSp>
          <p:nvGrpSpPr>
            <p:cNvPr id="1176" name="Google Shape;1176;p27"/>
            <p:cNvGrpSpPr/>
            <p:nvPr/>
          </p:nvGrpSpPr>
          <p:grpSpPr>
            <a:xfrm>
              <a:off x="2593845" y="3487641"/>
              <a:ext cx="936028" cy="696373"/>
              <a:chOff x="4403470" y="4229766"/>
              <a:chExt cx="936028" cy="696373"/>
            </a:xfrm>
          </p:grpSpPr>
          <p:sp>
            <p:nvSpPr>
              <p:cNvPr id="1177" name="Google Shape;1177;p27"/>
              <p:cNvSpPr/>
              <p:nvPr/>
            </p:nvSpPr>
            <p:spPr>
              <a:xfrm>
                <a:off x="4403470" y="441464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8" name="Google Shape;1178;p27"/>
              <p:cNvSpPr/>
              <p:nvPr/>
            </p:nvSpPr>
            <p:spPr>
              <a:xfrm>
                <a:off x="4455646" y="433930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9" name="Google Shape;1179;p27"/>
              <p:cNvSpPr/>
              <p:nvPr/>
            </p:nvSpPr>
            <p:spPr>
              <a:xfrm>
                <a:off x="4455741" y="448246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0" name="Google Shape;1180;p27"/>
              <p:cNvSpPr/>
              <p:nvPr/>
            </p:nvSpPr>
            <p:spPr>
              <a:xfrm>
                <a:off x="5272972" y="448551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1" name="Google Shape;1181;p27"/>
              <p:cNvSpPr/>
              <p:nvPr/>
            </p:nvSpPr>
            <p:spPr>
              <a:xfrm>
                <a:off x="4455646" y="42297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2" name="Google Shape;1182;p27"/>
              <p:cNvSpPr/>
              <p:nvPr/>
            </p:nvSpPr>
            <p:spPr>
              <a:xfrm>
                <a:off x="4581266" y="4299370"/>
                <a:ext cx="632693" cy="366117"/>
              </a:xfrm>
              <a:custGeom>
                <a:avLst/>
                <a:gdLst/>
                <a:ahLst/>
                <a:cxnLst/>
                <a:rect l="l" t="t" r="r" b="b"/>
                <a:pathLst>
                  <a:path w="632693" h="366117" extrusionOk="0">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3" name="Google Shape;1183;p27"/>
              <p:cNvSpPr/>
              <p:nvPr/>
            </p:nvSpPr>
            <p:spPr>
              <a:xfrm>
                <a:off x="4581856" y="4321278"/>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4" name="Google Shape;1184;p27"/>
              <p:cNvSpPr/>
              <p:nvPr/>
            </p:nvSpPr>
            <p:spPr>
              <a:xfrm>
                <a:off x="4743040" y="4404074"/>
                <a:ext cx="295357" cy="184784"/>
              </a:xfrm>
              <a:custGeom>
                <a:avLst/>
                <a:gdLst/>
                <a:ahLst/>
                <a:cxnLst/>
                <a:rect l="l" t="t" r="r" b="b"/>
                <a:pathLst>
                  <a:path w="295357" h="184784" extrusionOk="0">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5" name="Google Shape;1185;p27"/>
              <p:cNvSpPr/>
              <p:nvPr/>
            </p:nvSpPr>
            <p:spPr>
              <a:xfrm>
                <a:off x="4865259" y="4541234"/>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6" name="Google Shape;1186;p27"/>
              <p:cNvSpPr/>
              <p:nvPr/>
            </p:nvSpPr>
            <p:spPr>
              <a:xfrm>
                <a:off x="4992800" y="4552092"/>
                <a:ext cx="42006" cy="19716"/>
              </a:xfrm>
              <a:custGeom>
                <a:avLst/>
                <a:gdLst/>
                <a:ahLst/>
                <a:cxnLst/>
                <a:rect l="l" t="t" r="r" b="b"/>
                <a:pathLst>
                  <a:path w="42006" h="19716" extrusionOk="0">
                    <a:moveTo>
                      <a:pt x="42007" y="17240"/>
                    </a:moveTo>
                    <a:lnTo>
                      <a:pt x="42007" y="0"/>
                    </a:lnTo>
                    <a:lnTo>
                      <a:pt x="0" y="3238"/>
                    </a:lnTo>
                    <a:lnTo>
                      <a:pt x="24045" y="19717"/>
                    </a:lnTo>
                    <a:lnTo>
                      <a:pt x="42007"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7" name="Google Shape;1187;p27"/>
              <p:cNvSpPr/>
              <p:nvPr/>
            </p:nvSpPr>
            <p:spPr>
              <a:xfrm>
                <a:off x="5006866" y="448894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27"/>
              <p:cNvSpPr/>
              <p:nvPr/>
            </p:nvSpPr>
            <p:spPr>
              <a:xfrm>
                <a:off x="4908026" y="44953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27"/>
              <p:cNvSpPr/>
              <p:nvPr/>
            </p:nvSpPr>
            <p:spPr>
              <a:xfrm>
                <a:off x="4811468" y="4440078"/>
                <a:ext cx="58923" cy="38957"/>
              </a:xfrm>
              <a:custGeom>
                <a:avLst/>
                <a:gdLst/>
                <a:ahLst/>
                <a:cxnLst/>
                <a:rect l="l" t="t" r="r" b="b"/>
                <a:pathLst>
                  <a:path w="58923" h="38957" extrusionOk="0">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27"/>
              <p:cNvSpPr/>
              <p:nvPr/>
            </p:nvSpPr>
            <p:spPr>
              <a:xfrm>
                <a:off x="4865639" y="440902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27"/>
              <p:cNvSpPr/>
              <p:nvPr/>
            </p:nvSpPr>
            <p:spPr>
              <a:xfrm>
                <a:off x="4743421" y="440397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2" name="Google Shape;1192;p27"/>
              <p:cNvSpPr/>
              <p:nvPr/>
            </p:nvSpPr>
            <p:spPr>
              <a:xfrm>
                <a:off x="4744371" y="4461509"/>
                <a:ext cx="29936" cy="30289"/>
              </a:xfrm>
              <a:custGeom>
                <a:avLst/>
                <a:gdLst/>
                <a:ahLst/>
                <a:cxnLst/>
                <a:rect l="l" t="t" r="r" b="b"/>
                <a:pathLst>
                  <a:path w="29936" h="30289" extrusionOk="0">
                    <a:moveTo>
                      <a:pt x="0" y="1790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3" name="Google Shape;1193;p27"/>
              <p:cNvSpPr/>
              <p:nvPr/>
            </p:nvSpPr>
            <p:spPr>
              <a:xfrm>
                <a:off x="4743040" y="4386929"/>
                <a:ext cx="295352" cy="185070"/>
              </a:xfrm>
              <a:custGeom>
                <a:avLst/>
                <a:gdLst/>
                <a:ahLst/>
                <a:cxnLst/>
                <a:rect l="l" t="t" r="r" b="b"/>
                <a:pathLst>
                  <a:path w="295352" h="185070" extrusionOk="0">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4" name="Google Shape;1194;p27"/>
            <p:cNvGrpSpPr/>
            <p:nvPr/>
          </p:nvGrpSpPr>
          <p:grpSpPr>
            <a:xfrm>
              <a:off x="2682040" y="3351243"/>
              <a:ext cx="883852" cy="621125"/>
              <a:chOff x="4491665" y="4093368"/>
              <a:chExt cx="883852" cy="621125"/>
            </a:xfrm>
          </p:grpSpPr>
          <p:sp>
            <p:nvSpPr>
              <p:cNvPr id="1195" name="Google Shape;1195;p27"/>
              <p:cNvSpPr/>
              <p:nvPr/>
            </p:nvSpPr>
            <p:spPr>
              <a:xfrm>
                <a:off x="4491665" y="4203001"/>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27"/>
              <p:cNvSpPr/>
              <p:nvPr/>
            </p:nvSpPr>
            <p:spPr>
              <a:xfrm>
                <a:off x="4491855" y="43460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27"/>
              <p:cNvSpPr/>
              <p:nvPr/>
            </p:nvSpPr>
            <p:spPr>
              <a:xfrm>
                <a:off x="5309086" y="4349115"/>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8" name="Google Shape;1198;p27"/>
              <p:cNvSpPr/>
              <p:nvPr/>
            </p:nvSpPr>
            <p:spPr>
              <a:xfrm>
                <a:off x="4491665" y="409336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9" name="Google Shape;1199;p27"/>
              <p:cNvSpPr/>
              <p:nvPr/>
            </p:nvSpPr>
            <p:spPr>
              <a:xfrm>
                <a:off x="4617381" y="4162996"/>
                <a:ext cx="632721" cy="366093"/>
              </a:xfrm>
              <a:custGeom>
                <a:avLst/>
                <a:gdLst/>
                <a:ahLst/>
                <a:cxnLst/>
                <a:rect l="l" t="t" r="r" b="b"/>
                <a:pathLst>
                  <a:path w="632721" h="366093" extrusionOk="0">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0" name="Google Shape;1200;p27"/>
              <p:cNvSpPr/>
              <p:nvPr/>
            </p:nvSpPr>
            <p:spPr>
              <a:xfrm>
                <a:off x="4617971" y="4184904"/>
                <a:ext cx="631526" cy="344185"/>
              </a:xfrm>
              <a:custGeom>
                <a:avLst/>
                <a:gdLst/>
                <a:ahLst/>
                <a:cxnLst/>
                <a:rect l="l" t="t" r="r" b="b"/>
                <a:pathLst>
                  <a:path w="631526" h="344185"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1" name="Google Shape;1201;p27"/>
              <p:cNvSpPr/>
              <p:nvPr/>
            </p:nvSpPr>
            <p:spPr>
              <a:xfrm>
                <a:off x="4779725" y="4267771"/>
                <a:ext cx="295065" cy="184880"/>
              </a:xfrm>
              <a:custGeom>
                <a:avLst/>
                <a:gdLst/>
                <a:ahLst/>
                <a:cxnLst/>
                <a:rect l="l" t="t" r="r" b="b"/>
                <a:pathLst>
                  <a:path w="295065" h="184880" extrusionOk="0">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2" name="Google Shape;1202;p27"/>
              <p:cNvSpPr/>
              <p:nvPr/>
            </p:nvSpPr>
            <p:spPr>
              <a:xfrm>
                <a:off x="4901754" y="4404931"/>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3" name="Google Shape;1203;p27"/>
              <p:cNvSpPr/>
              <p:nvPr/>
            </p:nvSpPr>
            <p:spPr>
              <a:xfrm>
                <a:off x="5028819" y="4415790"/>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4" name="Google Shape;1204;p27"/>
              <p:cNvSpPr/>
              <p:nvPr/>
            </p:nvSpPr>
            <p:spPr>
              <a:xfrm>
                <a:off x="5042980" y="435254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5" name="Google Shape;1205;p27"/>
              <p:cNvSpPr/>
              <p:nvPr/>
            </p:nvSpPr>
            <p:spPr>
              <a:xfrm>
                <a:off x="4944141" y="4358925"/>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6" name="Google Shape;1206;p27"/>
              <p:cNvSpPr/>
              <p:nvPr/>
            </p:nvSpPr>
            <p:spPr>
              <a:xfrm>
                <a:off x="4847487" y="4303680"/>
                <a:ext cx="58543" cy="38957"/>
              </a:xfrm>
              <a:custGeom>
                <a:avLst/>
                <a:gdLst/>
                <a:ahLst/>
                <a:cxnLst/>
                <a:rect l="l" t="t" r="r" b="b"/>
                <a:pathLst>
                  <a:path w="58543" h="38957" extrusionOk="0">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7" name="Google Shape;1207;p27"/>
              <p:cNvSpPr/>
              <p:nvPr/>
            </p:nvSpPr>
            <p:spPr>
              <a:xfrm>
                <a:off x="4901754" y="4272629"/>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8" name="Google Shape;1208;p27"/>
              <p:cNvSpPr/>
              <p:nvPr/>
            </p:nvSpPr>
            <p:spPr>
              <a:xfrm>
                <a:off x="4779535" y="4267581"/>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9" name="Google Shape;1209;p27"/>
              <p:cNvSpPr/>
              <p:nvPr/>
            </p:nvSpPr>
            <p:spPr>
              <a:xfrm>
                <a:off x="4780485" y="4325492"/>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0" name="Google Shape;1210;p27"/>
              <p:cNvSpPr/>
              <p:nvPr/>
            </p:nvSpPr>
            <p:spPr>
              <a:xfrm>
                <a:off x="4779725" y="4250816"/>
                <a:ext cx="295065" cy="184594"/>
              </a:xfrm>
              <a:custGeom>
                <a:avLst/>
                <a:gdLst/>
                <a:ahLst/>
                <a:cxnLst/>
                <a:rect l="l" t="t" r="r" b="b"/>
                <a:pathLst>
                  <a:path w="295065" h="184594" extrusionOk="0">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1" name="Google Shape;1211;p27"/>
            <p:cNvGrpSpPr/>
            <p:nvPr/>
          </p:nvGrpSpPr>
          <p:grpSpPr>
            <a:xfrm>
              <a:off x="2654955" y="3219989"/>
              <a:ext cx="883852" cy="621029"/>
              <a:chOff x="4464580" y="3962114"/>
              <a:chExt cx="883852" cy="621029"/>
            </a:xfrm>
          </p:grpSpPr>
          <p:sp>
            <p:nvSpPr>
              <p:cNvPr id="1212" name="Google Shape;1212;p27"/>
              <p:cNvSpPr/>
              <p:nvPr/>
            </p:nvSpPr>
            <p:spPr>
              <a:xfrm>
                <a:off x="4464580" y="407165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3" name="Google Shape;1213;p27"/>
              <p:cNvSpPr/>
              <p:nvPr/>
            </p:nvSpPr>
            <p:spPr>
              <a:xfrm>
                <a:off x="4464770" y="4214812"/>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4" name="Google Shape;1214;p27"/>
              <p:cNvSpPr/>
              <p:nvPr/>
            </p:nvSpPr>
            <p:spPr>
              <a:xfrm>
                <a:off x="5281905" y="4217860"/>
                <a:ext cx="66526" cy="157067"/>
              </a:xfrm>
              <a:custGeom>
                <a:avLst/>
                <a:gdLst/>
                <a:ahLst/>
                <a:cxnLst/>
                <a:rect l="l" t="t" r="r" b="b"/>
                <a:pathLst>
                  <a:path w="66526" h="157067" extrusionOk="0">
                    <a:moveTo>
                      <a:pt x="66527" y="0"/>
                    </a:moveTo>
                    <a:lnTo>
                      <a:pt x="66527" y="109538"/>
                    </a:lnTo>
                    <a:lnTo>
                      <a:pt x="21954"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5" name="Google Shape;1215;p27"/>
              <p:cNvSpPr/>
              <p:nvPr/>
            </p:nvSpPr>
            <p:spPr>
              <a:xfrm>
                <a:off x="4464580" y="396211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6" name="Google Shape;1216;p27"/>
              <p:cNvSpPr/>
              <p:nvPr/>
            </p:nvSpPr>
            <p:spPr>
              <a:xfrm>
                <a:off x="4590295" y="4031718"/>
                <a:ext cx="632609" cy="366117"/>
              </a:xfrm>
              <a:custGeom>
                <a:avLst/>
                <a:gdLst/>
                <a:ahLst/>
                <a:cxnLst/>
                <a:rect l="l" t="t" r="r" b="b"/>
                <a:pathLst>
                  <a:path w="632609" h="366117" extrusionOk="0">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7" name="Google Shape;1217;p27"/>
              <p:cNvSpPr/>
              <p:nvPr/>
            </p:nvSpPr>
            <p:spPr>
              <a:xfrm>
                <a:off x="4590885" y="4053625"/>
                <a:ext cx="631431" cy="344209"/>
              </a:xfrm>
              <a:custGeom>
                <a:avLst/>
                <a:gdLst/>
                <a:ahLst/>
                <a:cxnLst/>
                <a:rect l="l" t="t" r="r" b="b"/>
                <a:pathLst>
                  <a:path w="631431" h="344209" extrusionOk="0">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27"/>
              <p:cNvSpPr/>
              <p:nvPr/>
            </p:nvSpPr>
            <p:spPr>
              <a:xfrm>
                <a:off x="4752449" y="4136612"/>
                <a:ext cx="294752" cy="184784"/>
              </a:xfrm>
              <a:custGeom>
                <a:avLst/>
                <a:gdLst/>
                <a:ahLst/>
                <a:cxnLst/>
                <a:rect l="l" t="t" r="r" b="b"/>
                <a:pathLst>
                  <a:path w="294752" h="184784" extrusionOk="0">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9" name="Google Shape;1219;p27"/>
              <p:cNvSpPr/>
              <p:nvPr/>
            </p:nvSpPr>
            <p:spPr>
              <a:xfrm>
                <a:off x="4874763" y="4273581"/>
                <a:ext cx="19007" cy="25621"/>
              </a:xfrm>
              <a:custGeom>
                <a:avLst/>
                <a:gdLst/>
                <a:ahLst/>
                <a:cxnLst/>
                <a:rect l="l" t="t" r="r" b="b"/>
                <a:pathLst>
                  <a:path w="19007" h="25621" extrusionOk="0">
                    <a:moveTo>
                      <a:pt x="0" y="17240"/>
                    </a:moveTo>
                    <a:cubicBezTo>
                      <a:pt x="0" y="16002"/>
                      <a:pt x="0" y="0"/>
                      <a:pt x="0" y="0"/>
                    </a:cubicBezTo>
                    <a:lnTo>
                      <a:pt x="19008" y="12668"/>
                    </a:lnTo>
                    <a:lnTo>
                      <a:pt x="10644" y="2562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0" name="Google Shape;1220;p27"/>
              <p:cNvSpPr/>
              <p:nvPr/>
            </p:nvSpPr>
            <p:spPr>
              <a:xfrm>
                <a:off x="5001734" y="428453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27"/>
              <p:cNvSpPr/>
              <p:nvPr/>
            </p:nvSpPr>
            <p:spPr>
              <a:xfrm>
                <a:off x="5015894" y="4221289"/>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2" name="Google Shape;1222;p27"/>
              <p:cNvSpPr/>
              <p:nvPr/>
            </p:nvSpPr>
            <p:spPr>
              <a:xfrm>
                <a:off x="4917055" y="4227671"/>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3" name="Google Shape;1223;p27"/>
              <p:cNvSpPr/>
              <p:nvPr/>
            </p:nvSpPr>
            <p:spPr>
              <a:xfrm>
                <a:off x="4820401" y="4172521"/>
                <a:ext cx="58543" cy="38957"/>
              </a:xfrm>
              <a:custGeom>
                <a:avLst/>
                <a:gdLst/>
                <a:ahLst/>
                <a:cxnLst/>
                <a:rect l="l" t="t" r="r" b="b"/>
                <a:pathLst>
                  <a:path w="58543" h="38957" extrusionOk="0">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27"/>
              <p:cNvSpPr/>
              <p:nvPr/>
            </p:nvSpPr>
            <p:spPr>
              <a:xfrm>
                <a:off x="4874573" y="4141374"/>
                <a:ext cx="27370" cy="24479"/>
              </a:xfrm>
              <a:custGeom>
                <a:avLst/>
                <a:gdLst/>
                <a:ahLst/>
                <a:cxnLst/>
                <a:rect l="l" t="t" r="r" b="b"/>
                <a:pathLst>
                  <a:path w="27370" h="24479" extrusionOk="0">
                    <a:moveTo>
                      <a:pt x="27371" y="24479"/>
                    </a:moveTo>
                    <a:lnTo>
                      <a:pt x="27371" y="7334"/>
                    </a:lnTo>
                    <a:lnTo>
                      <a:pt x="4847" y="0"/>
                    </a:lnTo>
                    <a:lnTo>
                      <a:pt x="0" y="13430"/>
                    </a:lnTo>
                    <a:lnTo>
                      <a:pt x="1235" y="19621"/>
                    </a:lnTo>
                    <a:lnTo>
                      <a:pt x="27371"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5" name="Google Shape;1225;p27"/>
              <p:cNvSpPr/>
              <p:nvPr/>
            </p:nvSpPr>
            <p:spPr>
              <a:xfrm>
                <a:off x="4752449" y="4136326"/>
                <a:ext cx="26040" cy="19430"/>
              </a:xfrm>
              <a:custGeom>
                <a:avLst/>
                <a:gdLst/>
                <a:ahLst/>
                <a:cxnLst/>
                <a:rect l="l" t="t" r="r" b="b"/>
                <a:pathLst>
                  <a:path w="26040" h="19430" extrusionOk="0">
                    <a:moveTo>
                      <a:pt x="0" y="17145"/>
                    </a:moveTo>
                    <a:lnTo>
                      <a:pt x="0" y="0"/>
                    </a:lnTo>
                    <a:lnTo>
                      <a:pt x="26040" y="2762"/>
                    </a:lnTo>
                    <a:lnTo>
                      <a:pt x="17582"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6" name="Google Shape;1226;p27"/>
              <p:cNvSpPr/>
              <p:nvPr/>
            </p:nvSpPr>
            <p:spPr>
              <a:xfrm>
                <a:off x="4753400" y="4193857"/>
                <a:ext cx="29936" cy="30480"/>
              </a:xfrm>
              <a:custGeom>
                <a:avLst/>
                <a:gdLst/>
                <a:ahLst/>
                <a:cxnLst/>
                <a:rect l="l" t="t" r="r" b="b"/>
                <a:pathLst>
                  <a:path w="29936" h="30480" extrusionOk="0">
                    <a:moveTo>
                      <a:pt x="0" y="17907"/>
                    </a:moveTo>
                    <a:lnTo>
                      <a:pt x="0" y="0"/>
                    </a:lnTo>
                    <a:lnTo>
                      <a:pt x="29937" y="0"/>
                    </a:lnTo>
                    <a:lnTo>
                      <a:pt x="22619" y="16193"/>
                    </a:lnTo>
                    <a:lnTo>
                      <a:pt x="9599"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7" name="Google Shape;1227;p27"/>
              <p:cNvSpPr/>
              <p:nvPr/>
            </p:nvSpPr>
            <p:spPr>
              <a:xfrm>
                <a:off x="4752639" y="4119372"/>
                <a:ext cx="294568" cy="184689"/>
              </a:xfrm>
              <a:custGeom>
                <a:avLst/>
                <a:gdLst/>
                <a:ahLst/>
                <a:cxnLst/>
                <a:rect l="l" t="t" r="r" b="b"/>
                <a:pathLst>
                  <a:path w="294568" h="184689" extrusionOk="0">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28" name="Google Shape;1228;p27"/>
            <p:cNvGrpSpPr/>
            <p:nvPr/>
          </p:nvGrpSpPr>
          <p:grpSpPr>
            <a:xfrm>
              <a:off x="2692590" y="3093401"/>
              <a:ext cx="883852" cy="621030"/>
              <a:chOff x="4502215" y="3835526"/>
              <a:chExt cx="883852" cy="621030"/>
            </a:xfrm>
          </p:grpSpPr>
          <p:sp>
            <p:nvSpPr>
              <p:cNvPr id="1229" name="Google Shape;1229;p27"/>
              <p:cNvSpPr/>
              <p:nvPr/>
            </p:nvSpPr>
            <p:spPr>
              <a:xfrm>
                <a:off x="4502215" y="39450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0" name="Google Shape;1230;p27"/>
              <p:cNvSpPr/>
              <p:nvPr/>
            </p:nvSpPr>
            <p:spPr>
              <a:xfrm>
                <a:off x="4502310" y="4088225"/>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1" name="Google Shape;1231;p27"/>
              <p:cNvSpPr/>
              <p:nvPr/>
            </p:nvSpPr>
            <p:spPr>
              <a:xfrm>
                <a:off x="5319540" y="409127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2" name="Google Shape;1232;p27"/>
              <p:cNvSpPr/>
              <p:nvPr/>
            </p:nvSpPr>
            <p:spPr>
              <a:xfrm>
                <a:off x="4502215" y="383552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3" name="Google Shape;1233;p27"/>
              <p:cNvSpPr/>
              <p:nvPr/>
            </p:nvSpPr>
            <p:spPr>
              <a:xfrm>
                <a:off x="4627912" y="3905130"/>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4" name="Google Shape;1234;p27"/>
              <p:cNvSpPr/>
              <p:nvPr/>
            </p:nvSpPr>
            <p:spPr>
              <a:xfrm>
                <a:off x="4628520" y="3927038"/>
                <a:ext cx="631431" cy="344209"/>
              </a:xfrm>
              <a:custGeom>
                <a:avLst/>
                <a:gdLst/>
                <a:ahLst/>
                <a:cxnLst/>
                <a:rect l="l" t="t" r="r" b="b"/>
                <a:pathLst>
                  <a:path w="631431" h="344209" extrusionOk="0">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27"/>
              <p:cNvSpPr/>
              <p:nvPr/>
            </p:nvSpPr>
            <p:spPr>
              <a:xfrm>
                <a:off x="4789989" y="4009739"/>
                <a:ext cx="294525" cy="184880"/>
              </a:xfrm>
              <a:custGeom>
                <a:avLst/>
                <a:gdLst/>
                <a:ahLst/>
                <a:cxnLst/>
                <a:rect l="l" t="t" r="r" b="b"/>
                <a:pathLst>
                  <a:path w="294525" h="184880" extrusionOk="0">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6" name="Google Shape;1236;p27"/>
              <p:cNvSpPr/>
              <p:nvPr/>
            </p:nvSpPr>
            <p:spPr>
              <a:xfrm>
                <a:off x="4912208" y="4146994"/>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7" name="Google Shape;1237;p27"/>
              <p:cNvSpPr/>
              <p:nvPr/>
            </p:nvSpPr>
            <p:spPr>
              <a:xfrm>
                <a:off x="5039369" y="415785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8" name="Google Shape;1238;p27"/>
              <p:cNvSpPr/>
              <p:nvPr/>
            </p:nvSpPr>
            <p:spPr>
              <a:xfrm>
                <a:off x="5053434" y="4094702"/>
                <a:ext cx="31457" cy="17335"/>
              </a:xfrm>
              <a:custGeom>
                <a:avLst/>
                <a:gdLst/>
                <a:ahLst/>
                <a:cxnLst/>
                <a:rect l="l" t="t" r="r" b="b"/>
                <a:pathLst>
                  <a:path w="31457" h="17335" extrusionOk="0">
                    <a:moveTo>
                      <a:pt x="31458" y="17335"/>
                    </a:moveTo>
                    <a:lnTo>
                      <a:pt x="31458" y="0"/>
                    </a:lnTo>
                    <a:lnTo>
                      <a:pt x="0" y="11334"/>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9" name="Google Shape;1239;p27"/>
              <p:cNvSpPr/>
              <p:nvPr/>
            </p:nvSpPr>
            <p:spPr>
              <a:xfrm>
                <a:off x="4954595" y="4101083"/>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0" name="Google Shape;1240;p27"/>
              <p:cNvSpPr/>
              <p:nvPr/>
            </p:nvSpPr>
            <p:spPr>
              <a:xfrm>
                <a:off x="4858036" y="4045839"/>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27"/>
              <p:cNvSpPr/>
              <p:nvPr/>
            </p:nvSpPr>
            <p:spPr>
              <a:xfrm>
                <a:off x="4912208" y="401478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2" name="Google Shape;1242;p27"/>
              <p:cNvSpPr/>
              <p:nvPr/>
            </p:nvSpPr>
            <p:spPr>
              <a:xfrm>
                <a:off x="4789989" y="4009643"/>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3" name="Google Shape;1243;p27"/>
              <p:cNvSpPr/>
              <p:nvPr/>
            </p:nvSpPr>
            <p:spPr>
              <a:xfrm>
                <a:off x="4790940" y="4067175"/>
                <a:ext cx="29936" cy="30289"/>
              </a:xfrm>
              <a:custGeom>
                <a:avLst/>
                <a:gdLst/>
                <a:ahLst/>
                <a:cxnLst/>
                <a:rect l="l" t="t" r="r" b="b"/>
                <a:pathLst>
                  <a:path w="29936" h="30289" extrusionOk="0">
                    <a:moveTo>
                      <a:pt x="0" y="1800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4" name="Google Shape;1244;p27"/>
              <p:cNvSpPr/>
              <p:nvPr/>
            </p:nvSpPr>
            <p:spPr>
              <a:xfrm>
                <a:off x="4789989" y="3992594"/>
                <a:ext cx="294519" cy="184499"/>
              </a:xfrm>
              <a:custGeom>
                <a:avLst/>
                <a:gdLst/>
                <a:ahLst/>
                <a:cxnLst/>
                <a:rect l="l" t="t" r="r" b="b"/>
                <a:pathLst>
                  <a:path w="294519" h="184499" extrusionOk="0">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5" name="Google Shape;1245;p27"/>
            <p:cNvGrpSpPr/>
            <p:nvPr/>
          </p:nvGrpSpPr>
          <p:grpSpPr>
            <a:xfrm>
              <a:off x="2665504" y="2962052"/>
              <a:ext cx="883852" cy="621125"/>
              <a:chOff x="4475129" y="3704177"/>
              <a:chExt cx="883852" cy="621125"/>
            </a:xfrm>
          </p:grpSpPr>
          <p:sp>
            <p:nvSpPr>
              <p:cNvPr id="1246" name="Google Shape;1246;p27"/>
              <p:cNvSpPr/>
              <p:nvPr/>
            </p:nvSpPr>
            <p:spPr>
              <a:xfrm>
                <a:off x="4475129" y="3813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7" name="Google Shape;1247;p27"/>
              <p:cNvSpPr/>
              <p:nvPr/>
            </p:nvSpPr>
            <p:spPr>
              <a:xfrm>
                <a:off x="4475224" y="3956875"/>
                <a:ext cx="87339" cy="116490"/>
              </a:xfrm>
              <a:custGeom>
                <a:avLst/>
                <a:gdLst/>
                <a:ahLst/>
                <a:cxnLst/>
                <a:rect l="l" t="t" r="r" b="b"/>
                <a:pathLst>
                  <a:path w="87339" h="116490" extrusionOk="0">
                    <a:moveTo>
                      <a:pt x="0" y="116491"/>
                    </a:moveTo>
                    <a:lnTo>
                      <a:pt x="0" y="0"/>
                    </a:lnTo>
                    <a:lnTo>
                      <a:pt x="87340" y="78009"/>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27"/>
              <p:cNvSpPr/>
              <p:nvPr/>
            </p:nvSpPr>
            <p:spPr>
              <a:xfrm>
                <a:off x="5292454" y="3959923"/>
                <a:ext cx="66431" cy="157162"/>
              </a:xfrm>
              <a:custGeom>
                <a:avLst/>
                <a:gdLst/>
                <a:ahLst/>
                <a:cxnLst/>
                <a:rect l="l" t="t" r="r" b="b"/>
                <a:pathLst>
                  <a:path w="66431" h="157162" extrusionOk="0">
                    <a:moveTo>
                      <a:pt x="66432" y="0"/>
                    </a:moveTo>
                    <a:lnTo>
                      <a:pt x="66432" y="109633"/>
                    </a:lnTo>
                    <a:lnTo>
                      <a:pt x="21859" y="157163"/>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9" name="Google Shape;1249;p27"/>
              <p:cNvSpPr/>
              <p:nvPr/>
            </p:nvSpPr>
            <p:spPr>
              <a:xfrm>
                <a:off x="4475129" y="370417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0" name="Google Shape;1250;p27"/>
              <p:cNvSpPr/>
              <p:nvPr/>
            </p:nvSpPr>
            <p:spPr>
              <a:xfrm>
                <a:off x="4600749" y="3773876"/>
                <a:ext cx="632686" cy="366022"/>
              </a:xfrm>
              <a:custGeom>
                <a:avLst/>
                <a:gdLst/>
                <a:ahLst/>
                <a:cxnLst/>
                <a:rect l="l" t="t" r="r" b="b"/>
                <a:pathLst>
                  <a:path w="632686" h="366022" extrusionOk="0">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27"/>
              <p:cNvSpPr/>
              <p:nvPr/>
            </p:nvSpPr>
            <p:spPr>
              <a:xfrm>
                <a:off x="4601339" y="3795784"/>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2" name="Google Shape;1252;p27"/>
              <p:cNvSpPr/>
              <p:nvPr/>
            </p:nvSpPr>
            <p:spPr>
              <a:xfrm>
                <a:off x="4762903" y="3878294"/>
                <a:ext cx="294875" cy="184975"/>
              </a:xfrm>
              <a:custGeom>
                <a:avLst/>
                <a:gdLst/>
                <a:ahLst/>
                <a:cxnLst/>
                <a:rect l="l" t="t" r="r" b="b"/>
                <a:pathLst>
                  <a:path w="294875" h="184975" extrusionOk="0">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3" name="Google Shape;1253;p27"/>
              <p:cNvSpPr/>
              <p:nvPr/>
            </p:nvSpPr>
            <p:spPr>
              <a:xfrm>
                <a:off x="4885122" y="4015740"/>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27"/>
              <p:cNvSpPr/>
              <p:nvPr/>
            </p:nvSpPr>
            <p:spPr>
              <a:xfrm>
                <a:off x="5012188" y="402659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27"/>
              <p:cNvSpPr/>
              <p:nvPr/>
            </p:nvSpPr>
            <p:spPr>
              <a:xfrm>
                <a:off x="5026348" y="3963352"/>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6" name="Google Shape;1256;p27"/>
              <p:cNvSpPr/>
              <p:nvPr/>
            </p:nvSpPr>
            <p:spPr>
              <a:xfrm>
                <a:off x="4927509" y="396973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7" name="Google Shape;1257;p27"/>
              <p:cNvSpPr/>
              <p:nvPr/>
            </p:nvSpPr>
            <p:spPr>
              <a:xfrm>
                <a:off x="4830855" y="3914584"/>
                <a:ext cx="58543" cy="38957"/>
              </a:xfrm>
              <a:custGeom>
                <a:avLst/>
                <a:gdLst/>
                <a:ahLst/>
                <a:cxnLst/>
                <a:rect l="l" t="t" r="r" b="b"/>
                <a:pathLst>
                  <a:path w="58543" h="38957" extrusionOk="0">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8" name="Google Shape;1258;p27"/>
              <p:cNvSpPr/>
              <p:nvPr/>
            </p:nvSpPr>
            <p:spPr>
              <a:xfrm>
                <a:off x="4885122" y="3883437"/>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9" name="Google Shape;1259;p27"/>
              <p:cNvSpPr/>
              <p:nvPr/>
            </p:nvSpPr>
            <p:spPr>
              <a:xfrm>
                <a:off x="4762903" y="387838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27"/>
              <p:cNvSpPr/>
              <p:nvPr/>
            </p:nvSpPr>
            <p:spPr>
              <a:xfrm>
                <a:off x="4763854" y="3936015"/>
                <a:ext cx="29936" cy="30289"/>
              </a:xfrm>
              <a:custGeom>
                <a:avLst/>
                <a:gdLst/>
                <a:ahLst/>
                <a:cxnLst/>
                <a:rect l="l" t="t" r="r" b="b"/>
                <a:pathLst>
                  <a:path w="29936" h="30289" extrusionOk="0">
                    <a:moveTo>
                      <a:pt x="0" y="17812"/>
                    </a:moveTo>
                    <a:lnTo>
                      <a:pt x="0" y="0"/>
                    </a:lnTo>
                    <a:lnTo>
                      <a:pt x="29937" y="0"/>
                    </a:lnTo>
                    <a:lnTo>
                      <a:pt x="22619" y="15907"/>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1" name="Google Shape;1261;p27"/>
              <p:cNvSpPr/>
              <p:nvPr/>
            </p:nvSpPr>
            <p:spPr>
              <a:xfrm>
                <a:off x="4762618" y="3860577"/>
                <a:ext cx="295161" cy="185547"/>
              </a:xfrm>
              <a:custGeom>
                <a:avLst/>
                <a:gdLst/>
                <a:ahLst/>
                <a:cxnLst/>
                <a:rect l="l" t="t" r="r" b="b"/>
                <a:pathLst>
                  <a:path w="295161" h="185547" extrusionOk="0">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2" name="Google Shape;1262;p27"/>
            <p:cNvGrpSpPr/>
            <p:nvPr/>
          </p:nvGrpSpPr>
          <p:grpSpPr>
            <a:xfrm>
              <a:off x="2665504" y="2818605"/>
              <a:ext cx="883852" cy="621125"/>
              <a:chOff x="4475129" y="3560730"/>
              <a:chExt cx="883852" cy="621125"/>
            </a:xfrm>
          </p:grpSpPr>
          <p:sp>
            <p:nvSpPr>
              <p:cNvPr id="1263" name="Google Shape;1263;p27"/>
              <p:cNvSpPr/>
              <p:nvPr/>
            </p:nvSpPr>
            <p:spPr>
              <a:xfrm>
                <a:off x="4475129" y="367036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4" name="Google Shape;1264;p27"/>
              <p:cNvSpPr/>
              <p:nvPr/>
            </p:nvSpPr>
            <p:spPr>
              <a:xfrm>
                <a:off x="4475224" y="3813428"/>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5" name="Google Shape;1265;p27"/>
              <p:cNvSpPr/>
              <p:nvPr/>
            </p:nvSpPr>
            <p:spPr>
              <a:xfrm>
                <a:off x="5292454" y="3816476"/>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6" name="Google Shape;1266;p27"/>
              <p:cNvSpPr/>
              <p:nvPr/>
            </p:nvSpPr>
            <p:spPr>
              <a:xfrm>
                <a:off x="4475129" y="356073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7" name="Google Shape;1267;p27"/>
              <p:cNvSpPr/>
              <p:nvPr/>
            </p:nvSpPr>
            <p:spPr>
              <a:xfrm>
                <a:off x="4600749" y="3630358"/>
                <a:ext cx="632686" cy="366093"/>
              </a:xfrm>
              <a:custGeom>
                <a:avLst/>
                <a:gdLst/>
                <a:ahLst/>
                <a:cxnLst/>
                <a:rect l="l" t="t" r="r" b="b"/>
                <a:pathLst>
                  <a:path w="632686" h="366093" extrusionOk="0">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8" name="Google Shape;1268;p27"/>
              <p:cNvSpPr/>
              <p:nvPr/>
            </p:nvSpPr>
            <p:spPr>
              <a:xfrm>
                <a:off x="4601339" y="3652337"/>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9" name="Google Shape;1269;p27"/>
              <p:cNvSpPr/>
              <p:nvPr/>
            </p:nvSpPr>
            <p:spPr>
              <a:xfrm>
                <a:off x="4762618" y="3735419"/>
                <a:ext cx="295161" cy="184403"/>
              </a:xfrm>
              <a:custGeom>
                <a:avLst/>
                <a:gdLst/>
                <a:ahLst/>
                <a:cxnLst/>
                <a:rect l="l" t="t" r="r" b="b"/>
                <a:pathLst>
                  <a:path w="295161" h="184403" extrusionOk="0">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0" name="Google Shape;1270;p27"/>
              <p:cNvSpPr/>
              <p:nvPr/>
            </p:nvSpPr>
            <p:spPr>
              <a:xfrm>
                <a:off x="4885122" y="387229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1" name="Google Shape;1271;p27"/>
              <p:cNvSpPr/>
              <p:nvPr/>
            </p:nvSpPr>
            <p:spPr>
              <a:xfrm>
                <a:off x="5012188" y="3883151"/>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27"/>
              <p:cNvSpPr/>
              <p:nvPr/>
            </p:nvSpPr>
            <p:spPr>
              <a:xfrm>
                <a:off x="5026348" y="381990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3" name="Google Shape;1273;p27"/>
              <p:cNvSpPr/>
              <p:nvPr/>
            </p:nvSpPr>
            <p:spPr>
              <a:xfrm>
                <a:off x="4927509" y="3826287"/>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4" name="Google Shape;1274;p27"/>
              <p:cNvSpPr/>
              <p:nvPr/>
            </p:nvSpPr>
            <p:spPr>
              <a:xfrm>
                <a:off x="4830855" y="3771042"/>
                <a:ext cx="58543" cy="38957"/>
              </a:xfrm>
              <a:custGeom>
                <a:avLst/>
                <a:gdLst/>
                <a:ahLst/>
                <a:cxnLst/>
                <a:rect l="l" t="t" r="r" b="b"/>
                <a:pathLst>
                  <a:path w="58543" h="38957" extrusionOk="0">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5" name="Google Shape;1275;p27"/>
              <p:cNvSpPr/>
              <p:nvPr/>
            </p:nvSpPr>
            <p:spPr>
              <a:xfrm>
                <a:off x="4885122" y="3739991"/>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6" name="Google Shape;1276;p27"/>
              <p:cNvSpPr/>
              <p:nvPr/>
            </p:nvSpPr>
            <p:spPr>
              <a:xfrm>
                <a:off x="4762903" y="3734942"/>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7" name="Google Shape;1277;p27"/>
              <p:cNvSpPr/>
              <p:nvPr/>
            </p:nvSpPr>
            <p:spPr>
              <a:xfrm>
                <a:off x="4763854" y="3792188"/>
                <a:ext cx="29936" cy="30194"/>
              </a:xfrm>
              <a:custGeom>
                <a:avLst/>
                <a:gdLst/>
                <a:ahLst/>
                <a:cxnLst/>
                <a:rect l="l" t="t" r="r" b="b"/>
                <a:pathLst>
                  <a:path w="29936" h="30194" extrusionOk="0">
                    <a:moveTo>
                      <a:pt x="0" y="17812"/>
                    </a:moveTo>
                    <a:lnTo>
                      <a:pt x="0" y="0"/>
                    </a:lnTo>
                    <a:lnTo>
                      <a:pt x="29937"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8" name="Google Shape;1278;p27"/>
              <p:cNvSpPr/>
              <p:nvPr/>
            </p:nvSpPr>
            <p:spPr>
              <a:xfrm>
                <a:off x="4762903" y="3717226"/>
                <a:ext cx="294875" cy="185451"/>
              </a:xfrm>
              <a:custGeom>
                <a:avLst/>
                <a:gdLst/>
                <a:ahLst/>
                <a:cxnLst/>
                <a:rect l="l" t="t" r="r" b="b"/>
                <a:pathLst>
                  <a:path w="294875" h="185451" extrusionOk="0">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9" name="Google Shape;1279;p27"/>
            <p:cNvGrpSpPr/>
            <p:nvPr/>
          </p:nvGrpSpPr>
          <p:grpSpPr>
            <a:xfrm>
              <a:off x="2694110" y="2656109"/>
              <a:ext cx="883852" cy="621029"/>
              <a:chOff x="4503735" y="3398234"/>
              <a:chExt cx="883852" cy="621029"/>
            </a:xfrm>
          </p:grpSpPr>
          <p:sp>
            <p:nvSpPr>
              <p:cNvPr id="1280" name="Google Shape;1280;p27"/>
              <p:cNvSpPr/>
              <p:nvPr/>
            </p:nvSpPr>
            <p:spPr>
              <a:xfrm>
                <a:off x="4503735" y="350777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1" name="Google Shape;1281;p27"/>
              <p:cNvSpPr/>
              <p:nvPr/>
            </p:nvSpPr>
            <p:spPr>
              <a:xfrm>
                <a:off x="4503925" y="3650932"/>
                <a:ext cx="87244" cy="116490"/>
              </a:xfrm>
              <a:custGeom>
                <a:avLst/>
                <a:gdLst/>
                <a:ahLst/>
                <a:cxnLst/>
                <a:rect l="l" t="t" r="r" b="b"/>
                <a:pathLst>
                  <a:path w="87244" h="116490" extrusionOk="0">
                    <a:moveTo>
                      <a:pt x="0" y="116491"/>
                    </a:moveTo>
                    <a:lnTo>
                      <a:pt x="0" y="0"/>
                    </a:lnTo>
                    <a:lnTo>
                      <a:pt x="87245"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2" name="Google Shape;1282;p27"/>
              <p:cNvSpPr/>
              <p:nvPr/>
            </p:nvSpPr>
            <p:spPr>
              <a:xfrm>
                <a:off x="5321061" y="365398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3" name="Google Shape;1283;p27"/>
              <p:cNvSpPr/>
              <p:nvPr/>
            </p:nvSpPr>
            <p:spPr>
              <a:xfrm>
                <a:off x="4503735" y="339823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27"/>
              <p:cNvSpPr/>
              <p:nvPr/>
            </p:nvSpPr>
            <p:spPr>
              <a:xfrm>
                <a:off x="4629431" y="3467838"/>
                <a:ext cx="632610" cy="366093"/>
              </a:xfrm>
              <a:custGeom>
                <a:avLst/>
                <a:gdLst/>
                <a:ahLst/>
                <a:cxnLst/>
                <a:rect l="l" t="t" r="r" b="b"/>
                <a:pathLst>
                  <a:path w="632610" h="366093" extrusionOk="0">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5" name="Google Shape;1285;p27"/>
              <p:cNvSpPr/>
              <p:nvPr/>
            </p:nvSpPr>
            <p:spPr>
              <a:xfrm>
                <a:off x="4630040" y="3489745"/>
                <a:ext cx="631431" cy="344185"/>
              </a:xfrm>
              <a:custGeom>
                <a:avLst/>
                <a:gdLst/>
                <a:ahLst/>
                <a:cxnLst/>
                <a:rect l="l" t="t" r="r" b="b"/>
                <a:pathLst>
                  <a:path w="631431" h="344185" extrusionOk="0">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6" name="Google Shape;1286;p27"/>
              <p:cNvSpPr/>
              <p:nvPr/>
            </p:nvSpPr>
            <p:spPr>
              <a:xfrm>
                <a:off x="4791985" y="3572160"/>
                <a:ext cx="294810" cy="185070"/>
              </a:xfrm>
              <a:custGeom>
                <a:avLst/>
                <a:gdLst/>
                <a:ahLst/>
                <a:cxnLst/>
                <a:rect l="l" t="t" r="r" b="b"/>
                <a:pathLst>
                  <a:path w="294810" h="185070" extrusionOk="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27"/>
              <p:cNvSpPr/>
              <p:nvPr/>
            </p:nvSpPr>
            <p:spPr>
              <a:xfrm>
                <a:off x="4913728" y="3709701"/>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8" name="Google Shape;1288;p27"/>
              <p:cNvSpPr/>
              <p:nvPr/>
            </p:nvSpPr>
            <p:spPr>
              <a:xfrm>
                <a:off x="5040889" y="372056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9" name="Google Shape;1289;p27"/>
              <p:cNvSpPr/>
              <p:nvPr/>
            </p:nvSpPr>
            <p:spPr>
              <a:xfrm>
                <a:off x="5054955" y="3657409"/>
                <a:ext cx="31457" cy="17335"/>
              </a:xfrm>
              <a:custGeom>
                <a:avLst/>
                <a:gdLst/>
                <a:ahLst/>
                <a:cxnLst/>
                <a:rect l="l" t="t" r="r" b="b"/>
                <a:pathLst>
                  <a:path w="31457" h="17335" extrusionOk="0">
                    <a:moveTo>
                      <a:pt x="31458" y="17335"/>
                    </a:moveTo>
                    <a:lnTo>
                      <a:pt x="31458" y="0"/>
                    </a:lnTo>
                    <a:lnTo>
                      <a:pt x="0" y="11335"/>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27"/>
              <p:cNvSpPr/>
              <p:nvPr/>
            </p:nvSpPr>
            <p:spPr>
              <a:xfrm>
                <a:off x="4956115" y="3663791"/>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1" name="Google Shape;1291;p27"/>
              <p:cNvSpPr/>
              <p:nvPr/>
            </p:nvSpPr>
            <p:spPr>
              <a:xfrm>
                <a:off x="4859557" y="3608355"/>
                <a:ext cx="58448" cy="38957"/>
              </a:xfrm>
              <a:custGeom>
                <a:avLst/>
                <a:gdLst/>
                <a:ahLst/>
                <a:cxnLst/>
                <a:rect l="l" t="t" r="r" b="b"/>
                <a:pathLst>
                  <a:path w="58448" h="38957" extrusionOk="0">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2" name="Google Shape;1292;p27"/>
              <p:cNvSpPr/>
              <p:nvPr/>
            </p:nvSpPr>
            <p:spPr>
              <a:xfrm>
                <a:off x="4913728" y="357749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27"/>
              <p:cNvSpPr/>
              <p:nvPr/>
            </p:nvSpPr>
            <p:spPr>
              <a:xfrm>
                <a:off x="4791510" y="3572351"/>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4" name="Google Shape;1294;p27"/>
              <p:cNvSpPr/>
              <p:nvPr/>
            </p:nvSpPr>
            <p:spPr>
              <a:xfrm>
                <a:off x="4792460" y="3629977"/>
                <a:ext cx="29936" cy="30289"/>
              </a:xfrm>
              <a:custGeom>
                <a:avLst/>
                <a:gdLst/>
                <a:ahLst/>
                <a:cxnLst/>
                <a:rect l="l" t="t" r="r" b="b"/>
                <a:pathLst>
                  <a:path w="29936" h="30289" extrusionOk="0">
                    <a:moveTo>
                      <a:pt x="0" y="1809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5" name="Google Shape;1295;p27"/>
              <p:cNvSpPr/>
              <p:nvPr/>
            </p:nvSpPr>
            <p:spPr>
              <a:xfrm>
                <a:off x="4791985" y="3555587"/>
                <a:ext cx="294804" cy="184499"/>
              </a:xfrm>
              <a:custGeom>
                <a:avLst/>
                <a:gdLst/>
                <a:ahLst/>
                <a:cxnLst/>
                <a:rect l="l" t="t" r="r" b="b"/>
                <a:pathLst>
                  <a:path w="294804" h="184499" extrusionOk="0">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96" name="Google Shape;1296;p27"/>
            <p:cNvSpPr/>
            <p:nvPr/>
          </p:nvSpPr>
          <p:spPr>
            <a:xfrm>
              <a:off x="3754828" y="439689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7" name="Google Shape;1297;p27"/>
            <p:cNvSpPr/>
            <p:nvPr/>
          </p:nvSpPr>
          <p:spPr>
            <a:xfrm>
              <a:off x="4924079" y="375300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8" name="Google Shape;1298;p27"/>
            <p:cNvSpPr/>
            <p:nvPr/>
          </p:nvSpPr>
          <p:spPr>
            <a:xfrm>
              <a:off x="3741903" y="3161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9" name="Google Shape;1299;p27"/>
            <p:cNvSpPr/>
            <p:nvPr/>
          </p:nvSpPr>
          <p:spPr>
            <a:xfrm>
              <a:off x="2152775" y="4481289"/>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0" name="Google Shape;1300;p27"/>
            <p:cNvSpPr/>
            <p:nvPr/>
          </p:nvSpPr>
          <p:spPr>
            <a:xfrm>
              <a:off x="5481476" y="45566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301" name="Google Shape;1301;p27"/>
            <p:cNvGrpSpPr/>
            <p:nvPr/>
          </p:nvGrpSpPr>
          <p:grpSpPr>
            <a:xfrm>
              <a:off x="3781914" y="3000342"/>
              <a:ext cx="883852" cy="621125"/>
              <a:chOff x="5591539" y="3742467"/>
              <a:chExt cx="883852" cy="621125"/>
            </a:xfrm>
          </p:grpSpPr>
          <p:sp>
            <p:nvSpPr>
              <p:cNvPr id="1302" name="Google Shape;1302;p27"/>
              <p:cNvSpPr/>
              <p:nvPr/>
            </p:nvSpPr>
            <p:spPr>
              <a:xfrm>
                <a:off x="5591539" y="385210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3" name="Google Shape;1303;p27"/>
              <p:cNvSpPr/>
              <p:nvPr/>
            </p:nvSpPr>
            <p:spPr>
              <a:xfrm>
                <a:off x="5591633" y="39951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4" name="Google Shape;1304;p27"/>
              <p:cNvSpPr/>
              <p:nvPr/>
            </p:nvSpPr>
            <p:spPr>
              <a:xfrm>
                <a:off x="6408864" y="399821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5" name="Google Shape;1305;p27"/>
              <p:cNvSpPr/>
              <p:nvPr/>
            </p:nvSpPr>
            <p:spPr>
              <a:xfrm>
                <a:off x="5591539" y="374246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6" name="Google Shape;1306;p27"/>
              <p:cNvSpPr/>
              <p:nvPr/>
            </p:nvSpPr>
            <p:spPr>
              <a:xfrm>
                <a:off x="5717159" y="3812071"/>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7" name="Google Shape;1307;p27"/>
              <p:cNvSpPr/>
              <p:nvPr/>
            </p:nvSpPr>
            <p:spPr>
              <a:xfrm>
                <a:off x="5717749" y="3833979"/>
                <a:ext cx="631526" cy="344209"/>
              </a:xfrm>
              <a:custGeom>
                <a:avLst/>
                <a:gdLst/>
                <a:ahLst/>
                <a:cxnLst/>
                <a:rect l="l" t="t" r="r" b="b"/>
                <a:pathLst>
                  <a:path w="631526" h="344209" extrusionOk="0">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8" name="Google Shape;1308;p27"/>
              <p:cNvSpPr/>
              <p:nvPr/>
            </p:nvSpPr>
            <p:spPr>
              <a:xfrm>
                <a:off x="5879313" y="3916870"/>
                <a:ext cx="294875" cy="185070"/>
              </a:xfrm>
              <a:custGeom>
                <a:avLst/>
                <a:gdLst/>
                <a:ahLst/>
                <a:cxnLst/>
                <a:rect l="l" t="t" r="r" b="b"/>
                <a:pathLst>
                  <a:path w="294875" h="185070" extrusionOk="0">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9" name="Google Shape;1309;p27"/>
              <p:cNvSpPr/>
              <p:nvPr/>
            </p:nvSpPr>
            <p:spPr>
              <a:xfrm>
                <a:off x="6001532" y="4053935"/>
                <a:ext cx="19007" cy="25527"/>
              </a:xfrm>
              <a:custGeom>
                <a:avLst/>
                <a:gdLst/>
                <a:ahLst/>
                <a:cxnLst/>
                <a:rect l="l" t="t" r="r" b="b"/>
                <a:pathLst>
                  <a:path w="19007" h="25527" extrusionOk="0">
                    <a:moveTo>
                      <a:pt x="0" y="17241"/>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0" name="Google Shape;1310;p27"/>
              <p:cNvSpPr/>
              <p:nvPr/>
            </p:nvSpPr>
            <p:spPr>
              <a:xfrm>
                <a:off x="6128693" y="4064889"/>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1" name="Google Shape;1311;p27"/>
              <p:cNvSpPr/>
              <p:nvPr/>
            </p:nvSpPr>
            <p:spPr>
              <a:xfrm>
                <a:off x="6142758" y="400164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2" name="Google Shape;1312;p27"/>
              <p:cNvSpPr/>
              <p:nvPr/>
            </p:nvSpPr>
            <p:spPr>
              <a:xfrm>
                <a:off x="6043729" y="4008024"/>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3" name="Google Shape;1313;p27"/>
              <p:cNvSpPr/>
              <p:nvPr/>
            </p:nvSpPr>
            <p:spPr>
              <a:xfrm>
                <a:off x="5947360" y="3952875"/>
                <a:ext cx="58923" cy="38957"/>
              </a:xfrm>
              <a:custGeom>
                <a:avLst/>
                <a:gdLst/>
                <a:ahLst/>
                <a:cxnLst/>
                <a:rect l="l" t="t" r="r" b="b"/>
                <a:pathLst>
                  <a:path w="58923" h="38957" extrusionOk="0">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4" name="Google Shape;1314;p27"/>
              <p:cNvSpPr/>
              <p:nvPr/>
            </p:nvSpPr>
            <p:spPr>
              <a:xfrm>
                <a:off x="6001532" y="3921728"/>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5" name="Google Shape;1315;p27"/>
              <p:cNvSpPr/>
              <p:nvPr/>
            </p:nvSpPr>
            <p:spPr>
              <a:xfrm>
                <a:off x="5879313" y="391668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6" name="Google Shape;1316;p27"/>
              <p:cNvSpPr/>
              <p:nvPr/>
            </p:nvSpPr>
            <p:spPr>
              <a:xfrm>
                <a:off x="5880264" y="3974210"/>
                <a:ext cx="30412" cy="30289"/>
              </a:xfrm>
              <a:custGeom>
                <a:avLst/>
                <a:gdLst/>
                <a:ahLst/>
                <a:cxnLst/>
                <a:rect l="l" t="t" r="r" b="b"/>
                <a:pathLst>
                  <a:path w="30412" h="30289" extrusionOk="0">
                    <a:moveTo>
                      <a:pt x="0" y="17907"/>
                    </a:moveTo>
                    <a:lnTo>
                      <a:pt x="0" y="0"/>
                    </a:lnTo>
                    <a:lnTo>
                      <a:pt x="30412" y="0"/>
                    </a:lnTo>
                    <a:lnTo>
                      <a:pt x="23094"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7" name="Google Shape;1317;p27"/>
              <p:cNvSpPr/>
              <p:nvPr/>
            </p:nvSpPr>
            <p:spPr>
              <a:xfrm>
                <a:off x="5879313" y="3898868"/>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8" name="Google Shape;1318;p27"/>
            <p:cNvGrpSpPr/>
            <p:nvPr/>
          </p:nvGrpSpPr>
          <p:grpSpPr>
            <a:xfrm>
              <a:off x="3781914" y="2856896"/>
              <a:ext cx="883852" cy="621029"/>
              <a:chOff x="5591539" y="3599021"/>
              <a:chExt cx="883852" cy="621029"/>
            </a:xfrm>
          </p:grpSpPr>
          <p:sp>
            <p:nvSpPr>
              <p:cNvPr id="1319" name="Google Shape;1319;p27"/>
              <p:cNvSpPr/>
              <p:nvPr/>
            </p:nvSpPr>
            <p:spPr>
              <a:xfrm>
                <a:off x="5591539" y="370855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0" name="Google Shape;1320;p27"/>
              <p:cNvSpPr/>
              <p:nvPr/>
            </p:nvSpPr>
            <p:spPr>
              <a:xfrm>
                <a:off x="5591633" y="3851719"/>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1" name="Google Shape;1321;p27"/>
              <p:cNvSpPr/>
              <p:nvPr/>
            </p:nvSpPr>
            <p:spPr>
              <a:xfrm>
                <a:off x="6408864" y="3854767"/>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27"/>
              <p:cNvSpPr/>
              <p:nvPr/>
            </p:nvSpPr>
            <p:spPr>
              <a:xfrm>
                <a:off x="5591539" y="359902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3" name="Google Shape;1323;p27"/>
              <p:cNvSpPr/>
              <p:nvPr/>
            </p:nvSpPr>
            <p:spPr>
              <a:xfrm>
                <a:off x="5717159" y="3668625"/>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4" name="Google Shape;1324;p27"/>
              <p:cNvSpPr/>
              <p:nvPr/>
            </p:nvSpPr>
            <p:spPr>
              <a:xfrm>
                <a:off x="5717749" y="3690532"/>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5" name="Google Shape;1325;p27"/>
              <p:cNvSpPr/>
              <p:nvPr/>
            </p:nvSpPr>
            <p:spPr>
              <a:xfrm>
                <a:off x="5879313" y="3772757"/>
                <a:ext cx="294875" cy="185547"/>
              </a:xfrm>
              <a:custGeom>
                <a:avLst/>
                <a:gdLst/>
                <a:ahLst/>
                <a:cxnLst/>
                <a:rect l="l" t="t" r="r" b="b"/>
                <a:pathLst>
                  <a:path w="294875" h="185547" extrusionOk="0">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6" name="Google Shape;1326;p27"/>
              <p:cNvSpPr/>
              <p:nvPr/>
            </p:nvSpPr>
            <p:spPr>
              <a:xfrm>
                <a:off x="6001532" y="3910488"/>
                <a:ext cx="19007" cy="25527"/>
              </a:xfrm>
              <a:custGeom>
                <a:avLst/>
                <a:gdLst/>
                <a:ahLst/>
                <a:cxnLst/>
                <a:rect l="l" t="t" r="r" b="b"/>
                <a:pathLst>
                  <a:path w="19007" h="25527" extrusionOk="0">
                    <a:moveTo>
                      <a:pt x="0" y="17240"/>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7" name="Google Shape;1327;p27"/>
              <p:cNvSpPr/>
              <p:nvPr/>
            </p:nvSpPr>
            <p:spPr>
              <a:xfrm>
                <a:off x="6128693" y="3921442"/>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8" name="Google Shape;1328;p27"/>
              <p:cNvSpPr/>
              <p:nvPr/>
            </p:nvSpPr>
            <p:spPr>
              <a:xfrm>
                <a:off x="6142758" y="3858196"/>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9" name="Google Shape;1329;p27"/>
              <p:cNvSpPr/>
              <p:nvPr/>
            </p:nvSpPr>
            <p:spPr>
              <a:xfrm>
                <a:off x="6043729" y="3865054"/>
                <a:ext cx="47328" cy="33147"/>
              </a:xfrm>
              <a:custGeom>
                <a:avLst/>
                <a:gdLst/>
                <a:ahLst/>
                <a:cxnLst/>
                <a:rect l="l" t="t" r="r" b="b"/>
                <a:pathLst>
                  <a:path w="47328" h="33147" extrusionOk="0">
                    <a:moveTo>
                      <a:pt x="0" y="9525"/>
                    </a:moveTo>
                    <a:lnTo>
                      <a:pt x="10454" y="0"/>
                    </a:lnTo>
                    <a:lnTo>
                      <a:pt x="47329" y="25527"/>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0" name="Google Shape;1330;p27"/>
              <p:cNvSpPr/>
              <p:nvPr/>
            </p:nvSpPr>
            <p:spPr>
              <a:xfrm>
                <a:off x="5947360" y="3809142"/>
                <a:ext cx="58828" cy="38957"/>
              </a:xfrm>
              <a:custGeom>
                <a:avLst/>
                <a:gdLst/>
                <a:ahLst/>
                <a:cxnLst/>
                <a:rect l="l" t="t" r="r" b="b"/>
                <a:pathLst>
                  <a:path w="58828" h="38957" extrusionOk="0">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1" name="Google Shape;1331;p27"/>
              <p:cNvSpPr/>
              <p:nvPr/>
            </p:nvSpPr>
            <p:spPr>
              <a:xfrm>
                <a:off x="6001532" y="3778281"/>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2" name="Google Shape;1332;p27"/>
              <p:cNvSpPr/>
              <p:nvPr/>
            </p:nvSpPr>
            <p:spPr>
              <a:xfrm>
                <a:off x="5879313" y="3773233"/>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3" name="Google Shape;1333;p27"/>
              <p:cNvSpPr/>
              <p:nvPr/>
            </p:nvSpPr>
            <p:spPr>
              <a:xfrm>
                <a:off x="5880264" y="3830764"/>
                <a:ext cx="30412" cy="30289"/>
              </a:xfrm>
              <a:custGeom>
                <a:avLst/>
                <a:gdLst/>
                <a:ahLst/>
                <a:cxnLst/>
                <a:rect l="l" t="t" r="r" b="b"/>
                <a:pathLst>
                  <a:path w="30412" h="30289" extrusionOk="0">
                    <a:moveTo>
                      <a:pt x="0" y="17907"/>
                    </a:moveTo>
                    <a:lnTo>
                      <a:pt x="0" y="0"/>
                    </a:lnTo>
                    <a:lnTo>
                      <a:pt x="30412" y="0"/>
                    </a:lnTo>
                    <a:lnTo>
                      <a:pt x="23094"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4" name="Google Shape;1334;p27"/>
              <p:cNvSpPr/>
              <p:nvPr/>
            </p:nvSpPr>
            <p:spPr>
              <a:xfrm>
                <a:off x="5879313" y="3755421"/>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5" name="Google Shape;1335;p27"/>
            <p:cNvGrpSpPr/>
            <p:nvPr/>
          </p:nvGrpSpPr>
          <p:grpSpPr>
            <a:xfrm>
              <a:off x="3810520" y="2694304"/>
              <a:ext cx="883852" cy="621125"/>
              <a:chOff x="5620145" y="3436429"/>
              <a:chExt cx="883852" cy="621125"/>
            </a:xfrm>
          </p:grpSpPr>
          <p:sp>
            <p:nvSpPr>
              <p:cNvPr id="1336" name="Google Shape;1336;p27"/>
              <p:cNvSpPr/>
              <p:nvPr/>
            </p:nvSpPr>
            <p:spPr>
              <a:xfrm>
                <a:off x="5620145" y="354606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7" name="Google Shape;1337;p27"/>
              <p:cNvSpPr/>
              <p:nvPr/>
            </p:nvSpPr>
            <p:spPr>
              <a:xfrm>
                <a:off x="5620240" y="3689127"/>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8" name="Google Shape;1338;p27"/>
              <p:cNvSpPr/>
              <p:nvPr/>
            </p:nvSpPr>
            <p:spPr>
              <a:xfrm>
                <a:off x="6437470" y="3692175"/>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9" name="Google Shape;1339;p27"/>
              <p:cNvSpPr/>
              <p:nvPr/>
            </p:nvSpPr>
            <p:spPr>
              <a:xfrm>
                <a:off x="5620145" y="343642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0" name="Google Shape;1340;p27"/>
              <p:cNvSpPr/>
              <p:nvPr/>
            </p:nvSpPr>
            <p:spPr>
              <a:xfrm>
                <a:off x="5745842" y="3506057"/>
                <a:ext cx="632610" cy="366093"/>
              </a:xfrm>
              <a:custGeom>
                <a:avLst/>
                <a:gdLst/>
                <a:ahLst/>
                <a:cxnLst/>
                <a:rect l="l" t="t" r="r" b="b"/>
                <a:pathLst>
                  <a:path w="632610" h="366093" extrusionOk="0">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1" name="Google Shape;1341;p27"/>
              <p:cNvSpPr/>
              <p:nvPr/>
            </p:nvSpPr>
            <p:spPr>
              <a:xfrm>
                <a:off x="5746450" y="3527964"/>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2" name="Google Shape;1342;p27"/>
              <p:cNvSpPr/>
              <p:nvPr/>
            </p:nvSpPr>
            <p:spPr>
              <a:xfrm>
                <a:off x="5908110" y="3610832"/>
                <a:ext cx="294341" cy="184880"/>
              </a:xfrm>
              <a:custGeom>
                <a:avLst/>
                <a:gdLst/>
                <a:ahLst/>
                <a:cxnLst/>
                <a:rect l="l" t="t" r="r" b="b"/>
                <a:pathLst>
                  <a:path w="294341" h="184880" extrusionOk="0">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3" name="Google Shape;1343;p27"/>
              <p:cNvSpPr/>
              <p:nvPr/>
            </p:nvSpPr>
            <p:spPr>
              <a:xfrm>
                <a:off x="6030138" y="3747992"/>
                <a:ext cx="19007" cy="25431"/>
              </a:xfrm>
              <a:custGeom>
                <a:avLst/>
                <a:gdLst/>
                <a:ahLst/>
                <a:cxnLst/>
                <a:rect l="l" t="t" r="r" b="b"/>
                <a:pathLst>
                  <a:path w="19007" h="25431" extrusionOk="0">
                    <a:moveTo>
                      <a:pt x="0" y="17145"/>
                    </a:moveTo>
                    <a:cubicBezTo>
                      <a:pt x="475"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4" name="Google Shape;1344;p27"/>
              <p:cNvSpPr/>
              <p:nvPr/>
            </p:nvSpPr>
            <p:spPr>
              <a:xfrm>
                <a:off x="6157299" y="3758850"/>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5" name="Google Shape;1345;p27"/>
              <p:cNvSpPr/>
              <p:nvPr/>
            </p:nvSpPr>
            <p:spPr>
              <a:xfrm>
                <a:off x="6171364" y="3695604"/>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6" name="Google Shape;1346;p27"/>
              <p:cNvSpPr/>
              <p:nvPr/>
            </p:nvSpPr>
            <p:spPr>
              <a:xfrm>
                <a:off x="6072240" y="3701986"/>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7" name="Google Shape;1347;p27"/>
              <p:cNvSpPr/>
              <p:nvPr/>
            </p:nvSpPr>
            <p:spPr>
              <a:xfrm>
                <a:off x="5975967" y="3647217"/>
                <a:ext cx="58828" cy="38957"/>
              </a:xfrm>
              <a:custGeom>
                <a:avLst/>
                <a:gdLst/>
                <a:ahLst/>
                <a:cxnLst/>
                <a:rect l="l" t="t" r="r" b="b"/>
                <a:pathLst>
                  <a:path w="58828" h="38957" extrusionOk="0">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8" name="Google Shape;1348;p27"/>
              <p:cNvSpPr/>
              <p:nvPr/>
            </p:nvSpPr>
            <p:spPr>
              <a:xfrm>
                <a:off x="6030138" y="3615690"/>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9" name="Google Shape;1349;p27"/>
              <p:cNvSpPr/>
              <p:nvPr/>
            </p:nvSpPr>
            <p:spPr>
              <a:xfrm>
                <a:off x="5907920" y="3610641"/>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0" name="Google Shape;1350;p27"/>
              <p:cNvSpPr/>
              <p:nvPr/>
            </p:nvSpPr>
            <p:spPr>
              <a:xfrm>
                <a:off x="5908870" y="3668267"/>
                <a:ext cx="30317" cy="30289"/>
              </a:xfrm>
              <a:custGeom>
                <a:avLst/>
                <a:gdLst/>
                <a:ahLst/>
                <a:cxnLst/>
                <a:rect l="l" t="t" r="r" b="b"/>
                <a:pathLst>
                  <a:path w="30317" h="30289" extrusionOk="0">
                    <a:moveTo>
                      <a:pt x="0" y="17907"/>
                    </a:moveTo>
                    <a:lnTo>
                      <a:pt x="0" y="0"/>
                    </a:lnTo>
                    <a:lnTo>
                      <a:pt x="30317" y="0"/>
                    </a:lnTo>
                    <a:lnTo>
                      <a:pt x="22999"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1" name="Google Shape;1351;p27"/>
              <p:cNvSpPr/>
              <p:nvPr/>
            </p:nvSpPr>
            <p:spPr>
              <a:xfrm>
                <a:off x="5907539" y="3592925"/>
                <a:ext cx="294911" cy="185451"/>
              </a:xfrm>
              <a:custGeom>
                <a:avLst/>
                <a:gdLst/>
                <a:ahLst/>
                <a:cxnLst/>
                <a:rect l="l" t="t" r="r" b="b"/>
                <a:pathLst>
                  <a:path w="294911" h="185451" extrusionOk="0">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52" name="Google Shape;1352;p27"/>
            <p:cNvGrpSpPr/>
            <p:nvPr/>
          </p:nvGrpSpPr>
          <p:grpSpPr>
            <a:xfrm>
              <a:off x="3800921" y="2531712"/>
              <a:ext cx="883852" cy="621125"/>
              <a:chOff x="5610546" y="3273837"/>
              <a:chExt cx="883852" cy="621125"/>
            </a:xfrm>
          </p:grpSpPr>
          <p:sp>
            <p:nvSpPr>
              <p:cNvPr id="1353" name="Google Shape;1353;p27"/>
              <p:cNvSpPr/>
              <p:nvPr/>
            </p:nvSpPr>
            <p:spPr>
              <a:xfrm>
                <a:off x="5610546" y="338347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4" name="Google Shape;1354;p27"/>
              <p:cNvSpPr/>
              <p:nvPr/>
            </p:nvSpPr>
            <p:spPr>
              <a:xfrm>
                <a:off x="5610736" y="3526535"/>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5" name="Google Shape;1355;p27"/>
              <p:cNvSpPr/>
              <p:nvPr/>
            </p:nvSpPr>
            <p:spPr>
              <a:xfrm>
                <a:off x="6427967" y="3529583"/>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6" name="Google Shape;1356;p27"/>
              <p:cNvSpPr/>
              <p:nvPr/>
            </p:nvSpPr>
            <p:spPr>
              <a:xfrm>
                <a:off x="5610546" y="327383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27"/>
              <p:cNvSpPr/>
              <p:nvPr/>
            </p:nvSpPr>
            <p:spPr>
              <a:xfrm>
                <a:off x="5736262" y="3343465"/>
                <a:ext cx="632609" cy="366093"/>
              </a:xfrm>
              <a:custGeom>
                <a:avLst/>
                <a:gdLst/>
                <a:ahLst/>
                <a:cxnLst/>
                <a:rect l="l" t="t" r="r" b="b"/>
                <a:pathLst>
                  <a:path w="632609" h="366093" extrusionOk="0">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27"/>
              <p:cNvSpPr/>
              <p:nvPr/>
            </p:nvSpPr>
            <p:spPr>
              <a:xfrm>
                <a:off x="5736851" y="3365444"/>
                <a:ext cx="631431" cy="344114"/>
              </a:xfrm>
              <a:custGeom>
                <a:avLst/>
                <a:gdLst/>
                <a:ahLst/>
                <a:cxnLst/>
                <a:rect l="l" t="t" r="r" b="b"/>
                <a:pathLst>
                  <a:path w="631431" h="344114" extrusionOk="0">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9" name="Google Shape;1359;p27"/>
              <p:cNvSpPr/>
              <p:nvPr/>
            </p:nvSpPr>
            <p:spPr>
              <a:xfrm>
                <a:off x="5898416" y="3447859"/>
                <a:ext cx="294651" cy="185451"/>
              </a:xfrm>
              <a:custGeom>
                <a:avLst/>
                <a:gdLst/>
                <a:ahLst/>
                <a:cxnLst/>
                <a:rect l="l" t="t" r="r" b="b"/>
                <a:pathLst>
                  <a:path w="294651" h="185451" extrusionOk="0">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27"/>
              <p:cNvSpPr/>
              <p:nvPr/>
            </p:nvSpPr>
            <p:spPr>
              <a:xfrm>
                <a:off x="6020539" y="3585400"/>
                <a:ext cx="19482" cy="25526"/>
              </a:xfrm>
              <a:custGeom>
                <a:avLst/>
                <a:gdLst/>
                <a:ahLst/>
                <a:cxnLst/>
                <a:rect l="l" t="t" r="r" b="b"/>
                <a:pathLst>
                  <a:path w="19482" h="25526" extrusionOk="0">
                    <a:moveTo>
                      <a:pt x="0" y="17145"/>
                    </a:moveTo>
                    <a:cubicBezTo>
                      <a:pt x="285" y="11430"/>
                      <a:pt x="285" y="5715"/>
                      <a:pt x="0" y="0"/>
                    </a:cubicBezTo>
                    <a:lnTo>
                      <a:pt x="19483" y="12478"/>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1" name="Google Shape;1361;p27"/>
              <p:cNvSpPr/>
              <p:nvPr/>
            </p:nvSpPr>
            <p:spPr>
              <a:xfrm>
                <a:off x="6147700" y="359625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2" name="Google Shape;1362;p27"/>
              <p:cNvSpPr/>
              <p:nvPr/>
            </p:nvSpPr>
            <p:spPr>
              <a:xfrm>
                <a:off x="6161861" y="3533013"/>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27"/>
              <p:cNvSpPr/>
              <p:nvPr/>
            </p:nvSpPr>
            <p:spPr>
              <a:xfrm>
                <a:off x="6062736" y="353939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4" name="Google Shape;1364;p27"/>
              <p:cNvSpPr/>
              <p:nvPr/>
            </p:nvSpPr>
            <p:spPr>
              <a:xfrm>
                <a:off x="5966368" y="3484530"/>
                <a:ext cx="58543" cy="38957"/>
              </a:xfrm>
              <a:custGeom>
                <a:avLst/>
                <a:gdLst/>
                <a:ahLst/>
                <a:cxnLst/>
                <a:rect l="l" t="t" r="r" b="b"/>
                <a:pathLst>
                  <a:path w="58543" h="38957" extrusionOk="0">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5" name="Google Shape;1365;p27"/>
              <p:cNvSpPr/>
              <p:nvPr/>
            </p:nvSpPr>
            <p:spPr>
              <a:xfrm>
                <a:off x="6020539" y="3453098"/>
                <a:ext cx="27370" cy="24574"/>
              </a:xfrm>
              <a:custGeom>
                <a:avLst/>
                <a:gdLst/>
                <a:ahLst/>
                <a:cxnLst/>
                <a:rect l="l" t="t" r="r" b="b"/>
                <a:pathLst>
                  <a:path w="27370" h="24574" extrusionOk="0">
                    <a:moveTo>
                      <a:pt x="27371" y="24575"/>
                    </a:moveTo>
                    <a:lnTo>
                      <a:pt x="27371" y="7334"/>
                    </a:lnTo>
                    <a:lnTo>
                      <a:pt x="4847" y="0"/>
                    </a:lnTo>
                    <a:lnTo>
                      <a:pt x="0" y="13525"/>
                    </a:lnTo>
                    <a:lnTo>
                      <a:pt x="1236" y="19621"/>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27"/>
              <p:cNvSpPr/>
              <p:nvPr/>
            </p:nvSpPr>
            <p:spPr>
              <a:xfrm>
                <a:off x="5898416" y="344805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7" name="Google Shape;1367;p27"/>
              <p:cNvSpPr/>
              <p:nvPr/>
            </p:nvSpPr>
            <p:spPr>
              <a:xfrm>
                <a:off x="5899366" y="3505676"/>
                <a:ext cx="30317" cy="30194"/>
              </a:xfrm>
              <a:custGeom>
                <a:avLst/>
                <a:gdLst/>
                <a:ahLst/>
                <a:cxnLst/>
                <a:rect l="l" t="t" r="r" b="b"/>
                <a:pathLst>
                  <a:path w="30317" h="30194" extrusionOk="0">
                    <a:moveTo>
                      <a:pt x="0" y="17812"/>
                    </a:moveTo>
                    <a:lnTo>
                      <a:pt x="0" y="0"/>
                    </a:lnTo>
                    <a:lnTo>
                      <a:pt x="30317" y="0"/>
                    </a:lnTo>
                    <a:lnTo>
                      <a:pt x="22999" y="15907"/>
                    </a:lnTo>
                    <a:lnTo>
                      <a:pt x="997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8" name="Google Shape;1368;p27"/>
              <p:cNvSpPr/>
              <p:nvPr/>
            </p:nvSpPr>
            <p:spPr>
              <a:xfrm>
                <a:off x="5898416" y="3431095"/>
                <a:ext cx="294657" cy="185070"/>
              </a:xfrm>
              <a:custGeom>
                <a:avLst/>
                <a:gdLst/>
                <a:ahLst/>
                <a:cxnLst/>
                <a:rect l="l" t="t" r="r" b="b"/>
                <a:pathLst>
                  <a:path w="294657" h="185070" extrusionOk="0">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69" name="Google Shape;1369;p27"/>
            <p:cNvGrpSpPr/>
            <p:nvPr/>
          </p:nvGrpSpPr>
          <p:grpSpPr>
            <a:xfrm>
              <a:off x="3829623" y="2378741"/>
              <a:ext cx="883852" cy="621029"/>
              <a:chOff x="5639248" y="3120866"/>
              <a:chExt cx="883852" cy="621029"/>
            </a:xfrm>
          </p:grpSpPr>
          <p:sp>
            <p:nvSpPr>
              <p:cNvPr id="1370" name="Google Shape;1370;p27"/>
              <p:cNvSpPr/>
              <p:nvPr/>
            </p:nvSpPr>
            <p:spPr>
              <a:xfrm>
                <a:off x="5639248" y="323040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1" name="Google Shape;1371;p27"/>
              <p:cNvSpPr/>
              <p:nvPr/>
            </p:nvSpPr>
            <p:spPr>
              <a:xfrm>
                <a:off x="5639343" y="3373564"/>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2" name="Google Shape;1372;p27"/>
              <p:cNvSpPr/>
              <p:nvPr/>
            </p:nvSpPr>
            <p:spPr>
              <a:xfrm>
                <a:off x="6456573" y="3376612"/>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27"/>
              <p:cNvSpPr/>
              <p:nvPr/>
            </p:nvSpPr>
            <p:spPr>
              <a:xfrm>
                <a:off x="5639248" y="31208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27"/>
              <p:cNvSpPr/>
              <p:nvPr/>
            </p:nvSpPr>
            <p:spPr>
              <a:xfrm>
                <a:off x="5764868" y="3190470"/>
                <a:ext cx="632686" cy="366117"/>
              </a:xfrm>
              <a:custGeom>
                <a:avLst/>
                <a:gdLst/>
                <a:ahLst/>
                <a:cxnLst/>
                <a:rect l="l" t="t" r="r" b="b"/>
                <a:pathLst>
                  <a:path w="632686" h="366117" extrusionOk="0">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27"/>
              <p:cNvSpPr/>
              <p:nvPr/>
            </p:nvSpPr>
            <p:spPr>
              <a:xfrm>
                <a:off x="5765458" y="3212377"/>
                <a:ext cx="631526" cy="344209"/>
              </a:xfrm>
              <a:custGeom>
                <a:avLst/>
                <a:gdLst/>
                <a:ahLst/>
                <a:cxnLst/>
                <a:rect l="l" t="t" r="r" b="b"/>
                <a:pathLst>
                  <a:path w="631526" h="344209" extrusionOk="0">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27"/>
              <p:cNvSpPr/>
              <p:nvPr/>
            </p:nvSpPr>
            <p:spPr>
              <a:xfrm>
                <a:off x="5927022" y="3295364"/>
                <a:ext cx="294875" cy="184213"/>
              </a:xfrm>
              <a:custGeom>
                <a:avLst/>
                <a:gdLst/>
                <a:ahLst/>
                <a:cxnLst/>
                <a:rect l="l" t="t" r="r" b="b"/>
                <a:pathLst>
                  <a:path w="294875" h="184213" extrusionOk="0">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7" name="Google Shape;1377;p27"/>
              <p:cNvSpPr/>
              <p:nvPr/>
            </p:nvSpPr>
            <p:spPr>
              <a:xfrm>
                <a:off x="6049241" y="3432333"/>
                <a:ext cx="19007" cy="25526"/>
              </a:xfrm>
              <a:custGeom>
                <a:avLst/>
                <a:gdLst/>
                <a:ahLst/>
                <a:cxnLst/>
                <a:rect l="l" t="t" r="r" b="b"/>
                <a:pathLst>
                  <a:path w="19007" h="25526" extrusionOk="0">
                    <a:moveTo>
                      <a:pt x="0" y="17240"/>
                    </a:moveTo>
                    <a:cubicBezTo>
                      <a:pt x="0" y="15907"/>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8" name="Google Shape;1378;p27"/>
              <p:cNvSpPr/>
              <p:nvPr/>
            </p:nvSpPr>
            <p:spPr>
              <a:xfrm>
                <a:off x="6176402" y="3443287"/>
                <a:ext cx="42006" cy="19621"/>
              </a:xfrm>
              <a:custGeom>
                <a:avLst/>
                <a:gdLst/>
                <a:ahLst/>
                <a:cxnLst/>
                <a:rect l="l" t="t" r="r" b="b"/>
                <a:pathLst>
                  <a:path w="42006" h="19621" extrusionOk="0">
                    <a:moveTo>
                      <a:pt x="42007" y="17145"/>
                    </a:moveTo>
                    <a:lnTo>
                      <a:pt x="42007" y="0"/>
                    </a:lnTo>
                    <a:lnTo>
                      <a:pt x="0" y="3143"/>
                    </a:lnTo>
                    <a:lnTo>
                      <a:pt x="24140" y="19621"/>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9" name="Google Shape;1379;p27"/>
              <p:cNvSpPr/>
              <p:nvPr/>
            </p:nvSpPr>
            <p:spPr>
              <a:xfrm>
                <a:off x="6190467" y="3380041"/>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27"/>
              <p:cNvSpPr/>
              <p:nvPr/>
            </p:nvSpPr>
            <p:spPr>
              <a:xfrm>
                <a:off x="6091248" y="33864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1" name="Google Shape;1381;p27"/>
              <p:cNvSpPr/>
              <p:nvPr/>
            </p:nvSpPr>
            <p:spPr>
              <a:xfrm>
                <a:off x="5995069" y="3331273"/>
                <a:ext cx="58923" cy="38862"/>
              </a:xfrm>
              <a:custGeom>
                <a:avLst/>
                <a:gdLst/>
                <a:ahLst/>
                <a:cxnLst/>
                <a:rect l="l" t="t" r="r" b="b"/>
                <a:pathLst>
                  <a:path w="58923" h="38862" extrusionOk="0">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2" name="Google Shape;1382;p27"/>
              <p:cNvSpPr/>
              <p:nvPr/>
            </p:nvSpPr>
            <p:spPr>
              <a:xfrm>
                <a:off x="6049241" y="330012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3" name="Google Shape;1383;p27"/>
              <p:cNvSpPr/>
              <p:nvPr/>
            </p:nvSpPr>
            <p:spPr>
              <a:xfrm>
                <a:off x="5927022" y="3295078"/>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27"/>
              <p:cNvSpPr/>
              <p:nvPr/>
            </p:nvSpPr>
            <p:spPr>
              <a:xfrm>
                <a:off x="5927973" y="3352800"/>
                <a:ext cx="30221" cy="30289"/>
              </a:xfrm>
              <a:custGeom>
                <a:avLst/>
                <a:gdLst/>
                <a:ahLst/>
                <a:cxnLst/>
                <a:rect l="l" t="t" r="r" b="b"/>
                <a:pathLst>
                  <a:path w="30221" h="30289" extrusionOk="0">
                    <a:moveTo>
                      <a:pt x="0" y="17717"/>
                    </a:moveTo>
                    <a:lnTo>
                      <a:pt x="0" y="0"/>
                    </a:lnTo>
                    <a:lnTo>
                      <a:pt x="30222" y="0"/>
                    </a:lnTo>
                    <a:lnTo>
                      <a:pt x="22904"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27"/>
              <p:cNvSpPr/>
              <p:nvPr/>
            </p:nvSpPr>
            <p:spPr>
              <a:xfrm>
                <a:off x="5927022" y="3277266"/>
                <a:ext cx="294877" cy="185546"/>
              </a:xfrm>
              <a:custGeom>
                <a:avLst/>
                <a:gdLst/>
                <a:ahLst/>
                <a:cxnLst/>
                <a:rect l="l" t="t" r="r" b="b"/>
                <a:pathLst>
                  <a:path w="294877" h="185546" extrusionOk="0">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86" name="Google Shape;1386;p27"/>
            <p:cNvGrpSpPr/>
            <p:nvPr/>
          </p:nvGrpSpPr>
          <p:grpSpPr>
            <a:xfrm>
              <a:off x="3810520" y="2225674"/>
              <a:ext cx="883852" cy="621125"/>
              <a:chOff x="5620145" y="2967799"/>
              <a:chExt cx="883852" cy="621125"/>
            </a:xfrm>
          </p:grpSpPr>
          <p:sp>
            <p:nvSpPr>
              <p:cNvPr id="1387" name="Google Shape;1387;p27"/>
              <p:cNvSpPr/>
              <p:nvPr/>
            </p:nvSpPr>
            <p:spPr>
              <a:xfrm>
                <a:off x="5620145" y="30774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8" name="Google Shape;1388;p27"/>
              <p:cNvSpPr/>
              <p:nvPr/>
            </p:nvSpPr>
            <p:spPr>
              <a:xfrm>
                <a:off x="5620240" y="3220497"/>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27"/>
              <p:cNvSpPr/>
              <p:nvPr/>
            </p:nvSpPr>
            <p:spPr>
              <a:xfrm>
                <a:off x="6437470" y="3223545"/>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0" name="Google Shape;1390;p27"/>
              <p:cNvSpPr/>
              <p:nvPr/>
            </p:nvSpPr>
            <p:spPr>
              <a:xfrm>
                <a:off x="5620145" y="296779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27"/>
              <p:cNvSpPr/>
              <p:nvPr/>
            </p:nvSpPr>
            <p:spPr>
              <a:xfrm>
                <a:off x="5745842" y="3037498"/>
                <a:ext cx="632610" cy="366021"/>
              </a:xfrm>
              <a:custGeom>
                <a:avLst/>
                <a:gdLst/>
                <a:ahLst/>
                <a:cxnLst/>
                <a:rect l="l" t="t" r="r" b="b"/>
                <a:pathLst>
                  <a:path w="632610" h="366021" extrusionOk="0">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27"/>
              <p:cNvSpPr/>
              <p:nvPr/>
            </p:nvSpPr>
            <p:spPr>
              <a:xfrm>
                <a:off x="5746450" y="3059406"/>
                <a:ext cx="631431" cy="344114"/>
              </a:xfrm>
              <a:custGeom>
                <a:avLst/>
                <a:gdLst/>
                <a:ahLst/>
                <a:cxnLst/>
                <a:rect l="l" t="t" r="r" b="b"/>
                <a:pathLst>
                  <a:path w="631431" h="344114" extrusionOk="0">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3" name="Google Shape;1393;p27"/>
              <p:cNvSpPr/>
              <p:nvPr/>
            </p:nvSpPr>
            <p:spPr>
              <a:xfrm>
                <a:off x="5907730" y="3141821"/>
                <a:ext cx="294899" cy="185451"/>
              </a:xfrm>
              <a:custGeom>
                <a:avLst/>
                <a:gdLst/>
                <a:ahLst/>
                <a:cxnLst/>
                <a:rect l="l" t="t" r="r" b="b"/>
                <a:pathLst>
                  <a:path w="294899" h="185451" extrusionOk="0">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4" name="Google Shape;1394;p27"/>
              <p:cNvSpPr/>
              <p:nvPr/>
            </p:nvSpPr>
            <p:spPr>
              <a:xfrm>
                <a:off x="6030138" y="3279362"/>
                <a:ext cx="19007" cy="25527"/>
              </a:xfrm>
              <a:custGeom>
                <a:avLst/>
                <a:gdLst/>
                <a:ahLst/>
                <a:cxnLst/>
                <a:rect l="l" t="t" r="r" b="b"/>
                <a:pathLst>
                  <a:path w="19007" h="25527"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5" name="Google Shape;1395;p27"/>
              <p:cNvSpPr/>
              <p:nvPr/>
            </p:nvSpPr>
            <p:spPr>
              <a:xfrm>
                <a:off x="6157299" y="329022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27"/>
              <p:cNvSpPr/>
              <p:nvPr/>
            </p:nvSpPr>
            <p:spPr>
              <a:xfrm>
                <a:off x="6171364" y="3226974"/>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27"/>
              <p:cNvSpPr/>
              <p:nvPr/>
            </p:nvSpPr>
            <p:spPr>
              <a:xfrm>
                <a:off x="6072240" y="3233356"/>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27"/>
              <p:cNvSpPr/>
              <p:nvPr/>
            </p:nvSpPr>
            <p:spPr>
              <a:xfrm>
                <a:off x="5975967" y="3178206"/>
                <a:ext cx="59018" cy="38957"/>
              </a:xfrm>
              <a:custGeom>
                <a:avLst/>
                <a:gdLst/>
                <a:ahLst/>
                <a:cxnLst/>
                <a:rect l="l" t="t" r="r" b="b"/>
                <a:pathLst>
                  <a:path w="59018" h="38957" extrusionOk="0">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9" name="Google Shape;1399;p27"/>
              <p:cNvSpPr/>
              <p:nvPr/>
            </p:nvSpPr>
            <p:spPr>
              <a:xfrm>
                <a:off x="6030138" y="3147155"/>
                <a:ext cx="27275" cy="24479"/>
              </a:xfrm>
              <a:custGeom>
                <a:avLst/>
                <a:gdLst/>
                <a:ahLst/>
                <a:cxnLst/>
                <a:rect l="l" t="t" r="r" b="b"/>
                <a:pathLst>
                  <a:path w="27275" h="24479" extrusionOk="0">
                    <a:moveTo>
                      <a:pt x="27276" y="24479"/>
                    </a:moveTo>
                    <a:lnTo>
                      <a:pt x="27276" y="7239"/>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0" name="Google Shape;1400;p27"/>
              <p:cNvSpPr/>
              <p:nvPr/>
            </p:nvSpPr>
            <p:spPr>
              <a:xfrm>
                <a:off x="5907920" y="3142011"/>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1" name="Google Shape;1401;p27"/>
              <p:cNvSpPr/>
              <p:nvPr/>
            </p:nvSpPr>
            <p:spPr>
              <a:xfrm>
                <a:off x="5908870" y="3199637"/>
                <a:ext cx="30317" cy="30289"/>
              </a:xfrm>
              <a:custGeom>
                <a:avLst/>
                <a:gdLst/>
                <a:ahLst/>
                <a:cxnLst/>
                <a:rect l="l" t="t" r="r" b="b"/>
                <a:pathLst>
                  <a:path w="30317" h="30289" extrusionOk="0">
                    <a:moveTo>
                      <a:pt x="0" y="17812"/>
                    </a:moveTo>
                    <a:lnTo>
                      <a:pt x="0" y="0"/>
                    </a:lnTo>
                    <a:lnTo>
                      <a:pt x="30317" y="0"/>
                    </a:lnTo>
                    <a:lnTo>
                      <a:pt x="22999"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2" name="Google Shape;1402;p27"/>
              <p:cNvSpPr/>
              <p:nvPr/>
            </p:nvSpPr>
            <p:spPr>
              <a:xfrm>
                <a:off x="5908110" y="3125057"/>
                <a:ext cx="294341" cy="184880"/>
              </a:xfrm>
              <a:custGeom>
                <a:avLst/>
                <a:gdLst/>
                <a:ahLst/>
                <a:cxnLst/>
                <a:rect l="l" t="t" r="r" b="b"/>
                <a:pathLst>
                  <a:path w="294341" h="184880" extrusionOk="0">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03" name="Google Shape;1403;p27"/>
            <p:cNvGrpSpPr/>
            <p:nvPr/>
          </p:nvGrpSpPr>
          <p:grpSpPr>
            <a:xfrm>
              <a:off x="3839126" y="2072703"/>
              <a:ext cx="883852" cy="621124"/>
              <a:chOff x="5648751" y="2814828"/>
              <a:chExt cx="883852" cy="621124"/>
            </a:xfrm>
          </p:grpSpPr>
          <p:sp>
            <p:nvSpPr>
              <p:cNvPr id="1404" name="Google Shape;1404;p27"/>
              <p:cNvSpPr/>
              <p:nvPr/>
            </p:nvSpPr>
            <p:spPr>
              <a:xfrm>
                <a:off x="5648751" y="292446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27"/>
              <p:cNvSpPr/>
              <p:nvPr/>
            </p:nvSpPr>
            <p:spPr>
              <a:xfrm>
                <a:off x="5648941" y="306752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6" name="Google Shape;1406;p27"/>
              <p:cNvSpPr/>
              <p:nvPr/>
            </p:nvSpPr>
            <p:spPr>
              <a:xfrm>
                <a:off x="6466077" y="307057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7" name="Google Shape;1407;p27"/>
              <p:cNvSpPr/>
              <p:nvPr/>
            </p:nvSpPr>
            <p:spPr>
              <a:xfrm>
                <a:off x="5648751" y="281482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8" name="Google Shape;1408;p27"/>
              <p:cNvSpPr/>
              <p:nvPr/>
            </p:nvSpPr>
            <p:spPr>
              <a:xfrm>
                <a:off x="5774449" y="2884431"/>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9" name="Google Shape;1409;p27"/>
              <p:cNvSpPr/>
              <p:nvPr/>
            </p:nvSpPr>
            <p:spPr>
              <a:xfrm>
                <a:off x="5775057" y="2906363"/>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0" name="Google Shape;1410;p27"/>
              <p:cNvSpPr/>
              <p:nvPr/>
            </p:nvSpPr>
            <p:spPr>
              <a:xfrm>
                <a:off x="5936526" y="2988278"/>
                <a:ext cx="294942" cy="185832"/>
              </a:xfrm>
              <a:custGeom>
                <a:avLst/>
                <a:gdLst/>
                <a:ahLst/>
                <a:cxnLst/>
                <a:rect l="l" t="t" r="r" b="b"/>
                <a:pathLst>
                  <a:path w="294942" h="185832" extrusionOk="0">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1" name="Google Shape;1411;p27"/>
              <p:cNvSpPr/>
              <p:nvPr/>
            </p:nvSpPr>
            <p:spPr>
              <a:xfrm>
                <a:off x="6058745" y="3126009"/>
                <a:ext cx="19007" cy="25526"/>
              </a:xfrm>
              <a:custGeom>
                <a:avLst/>
                <a:gdLst/>
                <a:ahLst/>
                <a:cxnLst/>
                <a:rect l="l" t="t" r="r" b="b"/>
                <a:pathLst>
                  <a:path w="19007" h="25526" extrusionOk="0">
                    <a:moveTo>
                      <a:pt x="0" y="17240"/>
                    </a:moveTo>
                    <a:cubicBezTo>
                      <a:pt x="0"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2" name="Google Shape;1412;p27"/>
              <p:cNvSpPr/>
              <p:nvPr/>
            </p:nvSpPr>
            <p:spPr>
              <a:xfrm>
                <a:off x="6185905" y="3137249"/>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3" name="Google Shape;1413;p27"/>
              <p:cNvSpPr/>
              <p:nvPr/>
            </p:nvSpPr>
            <p:spPr>
              <a:xfrm>
                <a:off x="6199971" y="307400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4" name="Google Shape;1414;p27"/>
              <p:cNvSpPr/>
              <p:nvPr/>
            </p:nvSpPr>
            <p:spPr>
              <a:xfrm>
                <a:off x="6100751" y="3080384"/>
                <a:ext cx="47423" cy="33147"/>
              </a:xfrm>
              <a:custGeom>
                <a:avLst/>
                <a:gdLst/>
                <a:ahLst/>
                <a:cxnLst/>
                <a:rect l="l" t="t" r="r" b="b"/>
                <a:pathLst>
                  <a:path w="47423" h="33147" extrusionOk="0">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5" name="Google Shape;1415;p27"/>
              <p:cNvSpPr/>
              <p:nvPr/>
            </p:nvSpPr>
            <p:spPr>
              <a:xfrm>
                <a:off x="6004573" y="3025235"/>
                <a:ext cx="58733" cy="38957"/>
              </a:xfrm>
              <a:custGeom>
                <a:avLst/>
                <a:gdLst/>
                <a:ahLst/>
                <a:cxnLst/>
                <a:rect l="l" t="t" r="r" b="b"/>
                <a:pathLst>
                  <a:path w="58733" h="38957" extrusionOk="0">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6" name="Google Shape;1416;p27"/>
              <p:cNvSpPr/>
              <p:nvPr/>
            </p:nvSpPr>
            <p:spPr>
              <a:xfrm>
                <a:off x="6058745" y="2994088"/>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7" name="Google Shape;1417;p27"/>
              <p:cNvSpPr/>
              <p:nvPr/>
            </p:nvSpPr>
            <p:spPr>
              <a:xfrm>
                <a:off x="5936526" y="2989040"/>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8" name="Google Shape;1418;p27"/>
              <p:cNvSpPr/>
              <p:nvPr/>
            </p:nvSpPr>
            <p:spPr>
              <a:xfrm>
                <a:off x="5937476" y="3046571"/>
                <a:ext cx="30221" cy="30289"/>
              </a:xfrm>
              <a:custGeom>
                <a:avLst/>
                <a:gdLst/>
                <a:ahLst/>
                <a:cxnLst/>
                <a:rect l="l" t="t" r="r" b="b"/>
                <a:pathLst>
                  <a:path w="30221" h="30289" extrusionOk="0">
                    <a:moveTo>
                      <a:pt x="0" y="17907"/>
                    </a:moveTo>
                    <a:cubicBezTo>
                      <a:pt x="0" y="17907"/>
                      <a:pt x="0" y="0"/>
                      <a:pt x="0" y="0"/>
                    </a:cubicBezTo>
                    <a:lnTo>
                      <a:pt x="30222" y="0"/>
                    </a:lnTo>
                    <a:lnTo>
                      <a:pt x="22999"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9" name="Google Shape;1419;p27"/>
              <p:cNvSpPr/>
              <p:nvPr/>
            </p:nvSpPr>
            <p:spPr>
              <a:xfrm>
                <a:off x="5936526" y="2971514"/>
                <a:ext cx="294948" cy="185546"/>
              </a:xfrm>
              <a:custGeom>
                <a:avLst/>
                <a:gdLst/>
                <a:ahLst/>
                <a:cxnLst/>
                <a:rect l="l" t="t" r="r" b="b"/>
                <a:pathLst>
                  <a:path w="294948" h="185546" extrusionOk="0">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20" name="Google Shape;1420;p27"/>
            <p:cNvGrpSpPr/>
            <p:nvPr/>
          </p:nvGrpSpPr>
          <p:grpSpPr>
            <a:xfrm>
              <a:off x="3799020" y="4220685"/>
              <a:ext cx="883852" cy="621125"/>
              <a:chOff x="5608645" y="4962810"/>
              <a:chExt cx="883852" cy="621125"/>
            </a:xfrm>
          </p:grpSpPr>
          <p:sp>
            <p:nvSpPr>
              <p:cNvPr id="1421" name="Google Shape;1421;p27"/>
              <p:cNvSpPr/>
              <p:nvPr/>
            </p:nvSpPr>
            <p:spPr>
              <a:xfrm>
                <a:off x="5608645" y="507244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2" name="Google Shape;1422;p27"/>
              <p:cNvSpPr/>
              <p:nvPr/>
            </p:nvSpPr>
            <p:spPr>
              <a:xfrm>
                <a:off x="5608835" y="5215508"/>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3" name="Google Shape;1423;p27"/>
              <p:cNvSpPr/>
              <p:nvPr/>
            </p:nvSpPr>
            <p:spPr>
              <a:xfrm>
                <a:off x="6425971" y="5218557"/>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4" name="Google Shape;1424;p27"/>
              <p:cNvSpPr/>
              <p:nvPr/>
            </p:nvSpPr>
            <p:spPr>
              <a:xfrm>
                <a:off x="5608645" y="4962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5" name="Google Shape;1425;p27"/>
              <p:cNvSpPr/>
              <p:nvPr/>
            </p:nvSpPr>
            <p:spPr>
              <a:xfrm>
                <a:off x="5734818" y="5032438"/>
                <a:ext cx="632517" cy="366093"/>
              </a:xfrm>
              <a:custGeom>
                <a:avLst/>
                <a:gdLst/>
                <a:ahLst/>
                <a:cxnLst/>
                <a:rect l="l" t="t" r="r" b="b"/>
                <a:pathLst>
                  <a:path w="632517" h="366093" extrusionOk="0">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6" name="Google Shape;1426;p27"/>
              <p:cNvSpPr/>
              <p:nvPr/>
            </p:nvSpPr>
            <p:spPr>
              <a:xfrm>
                <a:off x="5735426" y="5054346"/>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7" name="Google Shape;1427;p27"/>
              <p:cNvSpPr/>
              <p:nvPr/>
            </p:nvSpPr>
            <p:spPr>
              <a:xfrm>
                <a:off x="5896325" y="5137308"/>
                <a:ext cx="295037" cy="184784"/>
              </a:xfrm>
              <a:custGeom>
                <a:avLst/>
                <a:gdLst/>
                <a:ahLst/>
                <a:cxnLst/>
                <a:rect l="l" t="t" r="r" b="b"/>
                <a:pathLst>
                  <a:path w="295037" h="184784" extrusionOk="0">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8" name="Google Shape;1428;p27"/>
              <p:cNvSpPr/>
              <p:nvPr/>
            </p:nvSpPr>
            <p:spPr>
              <a:xfrm>
                <a:off x="6018639" y="5274373"/>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9" name="Google Shape;1429;p27"/>
              <p:cNvSpPr/>
              <p:nvPr/>
            </p:nvSpPr>
            <p:spPr>
              <a:xfrm>
                <a:off x="6145799" y="528523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0" name="Google Shape;1430;p27"/>
              <p:cNvSpPr/>
              <p:nvPr/>
            </p:nvSpPr>
            <p:spPr>
              <a:xfrm>
                <a:off x="6159865" y="5221985"/>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1" name="Google Shape;1431;p27"/>
              <p:cNvSpPr/>
              <p:nvPr/>
            </p:nvSpPr>
            <p:spPr>
              <a:xfrm>
                <a:off x="6061026" y="5228653"/>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2" name="Google Shape;1432;p27"/>
              <p:cNvSpPr/>
              <p:nvPr/>
            </p:nvSpPr>
            <p:spPr>
              <a:xfrm>
                <a:off x="5964467" y="5173217"/>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3" name="Google Shape;1433;p27"/>
              <p:cNvSpPr/>
              <p:nvPr/>
            </p:nvSpPr>
            <p:spPr>
              <a:xfrm>
                <a:off x="6018639" y="5142071"/>
                <a:ext cx="27275" cy="24479"/>
              </a:xfrm>
              <a:custGeom>
                <a:avLst/>
                <a:gdLst/>
                <a:ahLst/>
                <a:cxnLst/>
                <a:rect l="l" t="t" r="r" b="b"/>
                <a:pathLst>
                  <a:path w="27275" h="24479" extrusionOk="0">
                    <a:moveTo>
                      <a:pt x="27276" y="24479"/>
                    </a:moveTo>
                    <a:lnTo>
                      <a:pt x="27276" y="7334"/>
                    </a:lnTo>
                    <a:lnTo>
                      <a:pt x="4847"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4" name="Google Shape;1434;p27"/>
              <p:cNvSpPr/>
              <p:nvPr/>
            </p:nvSpPr>
            <p:spPr>
              <a:xfrm>
                <a:off x="5896420" y="5137023"/>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5" name="Google Shape;1435;p27"/>
              <p:cNvSpPr/>
              <p:nvPr/>
            </p:nvSpPr>
            <p:spPr>
              <a:xfrm>
                <a:off x="5897465" y="5194553"/>
                <a:ext cx="29841" cy="29908"/>
              </a:xfrm>
              <a:custGeom>
                <a:avLst/>
                <a:gdLst/>
                <a:ahLst/>
                <a:cxnLst/>
                <a:rect l="l" t="t" r="r" b="b"/>
                <a:pathLst>
                  <a:path w="29841" h="29908" extrusionOk="0">
                    <a:moveTo>
                      <a:pt x="0" y="17907"/>
                    </a:moveTo>
                    <a:lnTo>
                      <a:pt x="0" y="0"/>
                    </a:lnTo>
                    <a:lnTo>
                      <a:pt x="29842" y="0"/>
                    </a:lnTo>
                    <a:lnTo>
                      <a:pt x="22714" y="15621"/>
                    </a:lnTo>
                    <a:lnTo>
                      <a:pt x="9694" y="2990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6" name="Google Shape;1436;p27"/>
              <p:cNvSpPr/>
              <p:nvPr/>
            </p:nvSpPr>
            <p:spPr>
              <a:xfrm>
                <a:off x="5896325" y="5119687"/>
                <a:ext cx="295043" cy="185547"/>
              </a:xfrm>
              <a:custGeom>
                <a:avLst/>
                <a:gdLst/>
                <a:ahLst/>
                <a:cxnLst/>
                <a:rect l="l" t="t" r="r" b="b"/>
                <a:pathLst>
                  <a:path w="295043" h="185547" extrusionOk="0">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37" name="Google Shape;1437;p27"/>
            <p:cNvGrpSpPr/>
            <p:nvPr/>
          </p:nvGrpSpPr>
          <p:grpSpPr>
            <a:xfrm>
              <a:off x="3799020" y="4077239"/>
              <a:ext cx="883852" cy="621125"/>
              <a:chOff x="5608645" y="4819364"/>
              <a:chExt cx="883852" cy="621125"/>
            </a:xfrm>
          </p:grpSpPr>
          <p:sp>
            <p:nvSpPr>
              <p:cNvPr id="1438" name="Google Shape;1438;p27"/>
              <p:cNvSpPr/>
              <p:nvPr/>
            </p:nvSpPr>
            <p:spPr>
              <a:xfrm>
                <a:off x="5608645" y="492899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9" name="Google Shape;1439;p27"/>
              <p:cNvSpPr/>
              <p:nvPr/>
            </p:nvSpPr>
            <p:spPr>
              <a:xfrm>
                <a:off x="5608835" y="5072062"/>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0" name="Google Shape;1440;p27"/>
              <p:cNvSpPr/>
              <p:nvPr/>
            </p:nvSpPr>
            <p:spPr>
              <a:xfrm>
                <a:off x="6425971" y="507511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1" name="Google Shape;1441;p27"/>
              <p:cNvSpPr/>
              <p:nvPr/>
            </p:nvSpPr>
            <p:spPr>
              <a:xfrm>
                <a:off x="5608645" y="48193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2" name="Google Shape;1442;p27"/>
              <p:cNvSpPr/>
              <p:nvPr/>
            </p:nvSpPr>
            <p:spPr>
              <a:xfrm>
                <a:off x="5734818" y="4888968"/>
                <a:ext cx="632517" cy="366117"/>
              </a:xfrm>
              <a:custGeom>
                <a:avLst/>
                <a:gdLst/>
                <a:ahLst/>
                <a:cxnLst/>
                <a:rect l="l" t="t" r="r" b="b"/>
                <a:pathLst>
                  <a:path w="632517" h="366117" extrusionOk="0">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3" name="Google Shape;1443;p27"/>
              <p:cNvSpPr/>
              <p:nvPr/>
            </p:nvSpPr>
            <p:spPr>
              <a:xfrm>
                <a:off x="5735426" y="4910899"/>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4" name="Google Shape;1444;p27"/>
              <p:cNvSpPr/>
              <p:nvPr/>
            </p:nvSpPr>
            <p:spPr>
              <a:xfrm>
                <a:off x="5896325" y="4993385"/>
                <a:ext cx="295037" cy="185261"/>
              </a:xfrm>
              <a:custGeom>
                <a:avLst/>
                <a:gdLst/>
                <a:ahLst/>
                <a:cxnLst/>
                <a:rect l="l" t="t" r="r" b="b"/>
                <a:pathLst>
                  <a:path w="295037" h="185261" extrusionOk="0">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5" name="Google Shape;1445;p27"/>
              <p:cNvSpPr/>
              <p:nvPr/>
            </p:nvSpPr>
            <p:spPr>
              <a:xfrm>
                <a:off x="6018639" y="5130926"/>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6" name="Google Shape;1446;p27"/>
              <p:cNvSpPr/>
              <p:nvPr/>
            </p:nvSpPr>
            <p:spPr>
              <a:xfrm>
                <a:off x="6145799" y="514178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7" name="Google Shape;1447;p27"/>
              <p:cNvSpPr/>
              <p:nvPr/>
            </p:nvSpPr>
            <p:spPr>
              <a:xfrm>
                <a:off x="6159865" y="5078539"/>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8" name="Google Shape;1448;p27"/>
              <p:cNvSpPr/>
              <p:nvPr/>
            </p:nvSpPr>
            <p:spPr>
              <a:xfrm>
                <a:off x="6061026" y="5084921"/>
                <a:ext cx="47423" cy="33146"/>
              </a:xfrm>
              <a:custGeom>
                <a:avLst/>
                <a:gdLst/>
                <a:ahLst/>
                <a:cxnLst/>
                <a:rect l="l" t="t" r="r" b="b"/>
                <a:pathLst>
                  <a:path w="47423" h="33146"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9" name="Google Shape;1449;p27"/>
              <p:cNvSpPr/>
              <p:nvPr/>
            </p:nvSpPr>
            <p:spPr>
              <a:xfrm>
                <a:off x="5964467" y="5029771"/>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0" name="Google Shape;1450;p27"/>
              <p:cNvSpPr/>
              <p:nvPr/>
            </p:nvSpPr>
            <p:spPr>
              <a:xfrm>
                <a:off x="6018639" y="499862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1" name="Google Shape;1451;p27"/>
              <p:cNvSpPr/>
              <p:nvPr/>
            </p:nvSpPr>
            <p:spPr>
              <a:xfrm>
                <a:off x="5896420" y="4993576"/>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2" name="Google Shape;1452;p27"/>
              <p:cNvSpPr/>
              <p:nvPr/>
            </p:nvSpPr>
            <p:spPr>
              <a:xfrm>
                <a:off x="5897465" y="5051107"/>
                <a:ext cx="29841" cy="30480"/>
              </a:xfrm>
              <a:custGeom>
                <a:avLst/>
                <a:gdLst/>
                <a:ahLst/>
                <a:cxnLst/>
                <a:rect l="l" t="t" r="r" b="b"/>
                <a:pathLst>
                  <a:path w="29841" h="30480" extrusionOk="0">
                    <a:moveTo>
                      <a:pt x="0" y="17907"/>
                    </a:moveTo>
                    <a:lnTo>
                      <a:pt x="0" y="0"/>
                    </a:lnTo>
                    <a:lnTo>
                      <a:pt x="29842" y="0"/>
                    </a:lnTo>
                    <a:lnTo>
                      <a:pt x="22714" y="16193"/>
                    </a:lnTo>
                    <a:lnTo>
                      <a:pt x="9694"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3" name="Google Shape;1453;p27"/>
              <p:cNvSpPr/>
              <p:nvPr/>
            </p:nvSpPr>
            <p:spPr>
              <a:xfrm>
                <a:off x="5896325" y="4976145"/>
                <a:ext cx="295043" cy="185166"/>
              </a:xfrm>
              <a:custGeom>
                <a:avLst/>
                <a:gdLst/>
                <a:ahLst/>
                <a:cxnLst/>
                <a:rect l="l" t="t" r="r" b="b"/>
                <a:pathLst>
                  <a:path w="295043" h="185166" extrusionOk="0">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54" name="Google Shape;1454;p27"/>
            <p:cNvGrpSpPr/>
            <p:nvPr/>
          </p:nvGrpSpPr>
          <p:grpSpPr>
            <a:xfrm>
              <a:off x="3827627" y="3914647"/>
              <a:ext cx="883852" cy="621125"/>
              <a:chOff x="5637252" y="4656772"/>
              <a:chExt cx="883852" cy="621125"/>
            </a:xfrm>
          </p:grpSpPr>
          <p:sp>
            <p:nvSpPr>
              <p:cNvPr id="1455" name="Google Shape;1455;p27"/>
              <p:cNvSpPr/>
              <p:nvPr/>
            </p:nvSpPr>
            <p:spPr>
              <a:xfrm>
                <a:off x="5637252" y="476640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6" name="Google Shape;1456;p27"/>
              <p:cNvSpPr/>
              <p:nvPr/>
            </p:nvSpPr>
            <p:spPr>
              <a:xfrm>
                <a:off x="5637442" y="4909470"/>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7" name="Google Shape;1457;p27"/>
              <p:cNvSpPr/>
              <p:nvPr/>
            </p:nvSpPr>
            <p:spPr>
              <a:xfrm>
                <a:off x="6454577" y="4912518"/>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8" name="Google Shape;1458;p27"/>
              <p:cNvSpPr/>
              <p:nvPr/>
            </p:nvSpPr>
            <p:spPr>
              <a:xfrm>
                <a:off x="5637252" y="465677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9" name="Google Shape;1459;p27"/>
              <p:cNvSpPr/>
              <p:nvPr/>
            </p:nvSpPr>
            <p:spPr>
              <a:xfrm>
                <a:off x="5763347" y="4726400"/>
                <a:ext cx="632534" cy="366093"/>
              </a:xfrm>
              <a:custGeom>
                <a:avLst/>
                <a:gdLst/>
                <a:ahLst/>
                <a:cxnLst/>
                <a:rect l="l" t="t" r="r" b="b"/>
                <a:pathLst>
                  <a:path w="632534" h="366093" extrusionOk="0">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0" name="Google Shape;1460;p27"/>
              <p:cNvSpPr/>
              <p:nvPr/>
            </p:nvSpPr>
            <p:spPr>
              <a:xfrm>
                <a:off x="5763937" y="4748307"/>
                <a:ext cx="631431" cy="344185"/>
              </a:xfrm>
              <a:custGeom>
                <a:avLst/>
                <a:gdLst/>
                <a:ahLst/>
                <a:cxnLst/>
                <a:rect l="l" t="t" r="r" b="b"/>
                <a:pathLst>
                  <a:path w="631431" h="344185" extrusionOk="0">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1" name="Google Shape;1461;p27"/>
              <p:cNvSpPr/>
              <p:nvPr/>
            </p:nvSpPr>
            <p:spPr>
              <a:xfrm>
                <a:off x="5925121" y="4831270"/>
                <a:ext cx="295222" cy="184784"/>
              </a:xfrm>
              <a:custGeom>
                <a:avLst/>
                <a:gdLst/>
                <a:ahLst/>
                <a:cxnLst/>
                <a:rect l="l" t="t" r="r" b="b"/>
                <a:pathLst>
                  <a:path w="295222" h="184784" extrusionOk="0">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2" name="Google Shape;1462;p27"/>
              <p:cNvSpPr/>
              <p:nvPr/>
            </p:nvSpPr>
            <p:spPr>
              <a:xfrm>
                <a:off x="6047245" y="4968335"/>
                <a:ext cx="19007" cy="25527"/>
              </a:xfrm>
              <a:custGeom>
                <a:avLst/>
                <a:gdLst/>
                <a:ahLst/>
                <a:cxnLst/>
                <a:rect l="l" t="t" r="r" b="b"/>
                <a:pathLst>
                  <a:path w="19007" h="25527" extrusionOk="0">
                    <a:moveTo>
                      <a:pt x="0" y="17145"/>
                    </a:moveTo>
                    <a:cubicBezTo>
                      <a:pt x="0"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3" name="Google Shape;1463;p27"/>
              <p:cNvSpPr/>
              <p:nvPr/>
            </p:nvSpPr>
            <p:spPr>
              <a:xfrm>
                <a:off x="6174406" y="4979193"/>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4" name="Google Shape;1464;p27"/>
              <p:cNvSpPr/>
              <p:nvPr/>
            </p:nvSpPr>
            <p:spPr>
              <a:xfrm>
                <a:off x="6188566" y="4915947"/>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5" name="Google Shape;1465;p27"/>
              <p:cNvSpPr/>
              <p:nvPr/>
            </p:nvSpPr>
            <p:spPr>
              <a:xfrm>
                <a:off x="6089632" y="4922329"/>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6" name="Google Shape;1466;p27"/>
              <p:cNvSpPr/>
              <p:nvPr/>
            </p:nvSpPr>
            <p:spPr>
              <a:xfrm>
                <a:off x="5993073" y="4867179"/>
                <a:ext cx="58543" cy="38957"/>
              </a:xfrm>
              <a:custGeom>
                <a:avLst/>
                <a:gdLst/>
                <a:ahLst/>
                <a:cxnLst/>
                <a:rect l="l" t="t" r="r" b="b"/>
                <a:pathLst>
                  <a:path w="58543" h="38957" extrusionOk="0">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7" name="Google Shape;1467;p27"/>
              <p:cNvSpPr/>
              <p:nvPr/>
            </p:nvSpPr>
            <p:spPr>
              <a:xfrm>
                <a:off x="6047245" y="4836033"/>
                <a:ext cx="27370" cy="24574"/>
              </a:xfrm>
              <a:custGeom>
                <a:avLst/>
                <a:gdLst/>
                <a:ahLst/>
                <a:cxnLst/>
                <a:rect l="l" t="t" r="r" b="b"/>
                <a:pathLst>
                  <a:path w="27370" h="24574" extrusionOk="0">
                    <a:moveTo>
                      <a:pt x="27371" y="24574"/>
                    </a:moveTo>
                    <a:lnTo>
                      <a:pt x="27371" y="7334"/>
                    </a:lnTo>
                    <a:lnTo>
                      <a:pt x="4847" y="0"/>
                    </a:lnTo>
                    <a:lnTo>
                      <a:pt x="0" y="13526"/>
                    </a:lnTo>
                    <a:lnTo>
                      <a:pt x="1236" y="19621"/>
                    </a:lnTo>
                    <a:lnTo>
                      <a:pt x="27371" y="2457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8" name="Google Shape;1468;p27"/>
              <p:cNvSpPr/>
              <p:nvPr/>
            </p:nvSpPr>
            <p:spPr>
              <a:xfrm>
                <a:off x="5925121" y="483098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9" name="Google Shape;1469;p27"/>
              <p:cNvSpPr/>
              <p:nvPr/>
            </p:nvSpPr>
            <p:spPr>
              <a:xfrm>
                <a:off x="5926072" y="4888610"/>
                <a:ext cx="29841" cy="30194"/>
              </a:xfrm>
              <a:custGeom>
                <a:avLst/>
                <a:gdLst/>
                <a:ahLst/>
                <a:cxnLst/>
                <a:rect l="l" t="t" r="r" b="b"/>
                <a:pathLst>
                  <a:path w="29841" h="30194" extrusionOk="0">
                    <a:moveTo>
                      <a:pt x="0" y="17812"/>
                    </a:moveTo>
                    <a:lnTo>
                      <a:pt x="0" y="0"/>
                    </a:lnTo>
                    <a:lnTo>
                      <a:pt x="29842"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0" name="Google Shape;1470;p27"/>
              <p:cNvSpPr/>
              <p:nvPr/>
            </p:nvSpPr>
            <p:spPr>
              <a:xfrm>
                <a:off x="5924931" y="4813649"/>
                <a:ext cx="295418" cy="185261"/>
              </a:xfrm>
              <a:custGeom>
                <a:avLst/>
                <a:gdLst/>
                <a:ahLst/>
                <a:cxnLst/>
                <a:rect l="l" t="t" r="r" b="b"/>
                <a:pathLst>
                  <a:path w="295418" h="185261" extrusionOk="0">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71" name="Google Shape;1471;p27"/>
            <p:cNvGrpSpPr/>
            <p:nvPr/>
          </p:nvGrpSpPr>
          <p:grpSpPr>
            <a:xfrm>
              <a:off x="3818123" y="3752055"/>
              <a:ext cx="883852" cy="621125"/>
              <a:chOff x="5627748" y="4494180"/>
              <a:chExt cx="883852" cy="621125"/>
            </a:xfrm>
          </p:grpSpPr>
          <p:sp>
            <p:nvSpPr>
              <p:cNvPr id="1472" name="Google Shape;1472;p27"/>
              <p:cNvSpPr/>
              <p:nvPr/>
            </p:nvSpPr>
            <p:spPr>
              <a:xfrm>
                <a:off x="5627748" y="460381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3" name="Google Shape;1473;p27"/>
              <p:cNvSpPr/>
              <p:nvPr/>
            </p:nvSpPr>
            <p:spPr>
              <a:xfrm>
                <a:off x="5627938" y="4746878"/>
                <a:ext cx="87244" cy="116586"/>
              </a:xfrm>
              <a:custGeom>
                <a:avLst/>
                <a:gdLst/>
                <a:ahLst/>
                <a:cxnLst/>
                <a:rect l="l" t="t" r="r" b="b"/>
                <a:pathLst>
                  <a:path w="87244" h="116586" extrusionOk="0">
                    <a:moveTo>
                      <a:pt x="0" y="116586"/>
                    </a:moveTo>
                    <a:lnTo>
                      <a:pt x="0" y="0"/>
                    </a:lnTo>
                    <a:lnTo>
                      <a:pt x="87245"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4" name="Google Shape;1474;p27"/>
              <p:cNvSpPr/>
              <p:nvPr/>
            </p:nvSpPr>
            <p:spPr>
              <a:xfrm>
                <a:off x="6445074" y="4749926"/>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5" name="Google Shape;1475;p27"/>
              <p:cNvSpPr/>
              <p:nvPr/>
            </p:nvSpPr>
            <p:spPr>
              <a:xfrm>
                <a:off x="5627748" y="449418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6" name="Google Shape;1476;p27"/>
              <p:cNvSpPr/>
              <p:nvPr/>
            </p:nvSpPr>
            <p:spPr>
              <a:xfrm>
                <a:off x="5753825" y="4563879"/>
                <a:ext cx="632535" cy="366022"/>
              </a:xfrm>
              <a:custGeom>
                <a:avLst/>
                <a:gdLst/>
                <a:ahLst/>
                <a:cxnLst/>
                <a:rect l="l" t="t" r="r" b="b"/>
                <a:pathLst>
                  <a:path w="632535" h="366022" extrusionOk="0">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7" name="Google Shape;1477;p27"/>
              <p:cNvSpPr/>
              <p:nvPr/>
            </p:nvSpPr>
            <p:spPr>
              <a:xfrm>
                <a:off x="5754433" y="4585787"/>
                <a:ext cx="631431" cy="344114"/>
              </a:xfrm>
              <a:custGeom>
                <a:avLst/>
                <a:gdLst/>
                <a:ahLst/>
                <a:cxnLst/>
                <a:rect l="l" t="t" r="r" b="b"/>
                <a:pathLst>
                  <a:path w="631431" h="344114" extrusionOk="0">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8" name="Google Shape;1478;p27"/>
              <p:cNvSpPr/>
              <p:nvPr/>
            </p:nvSpPr>
            <p:spPr>
              <a:xfrm>
                <a:off x="5915333" y="4668297"/>
                <a:ext cx="294899" cy="185261"/>
              </a:xfrm>
              <a:custGeom>
                <a:avLst/>
                <a:gdLst/>
                <a:ahLst/>
                <a:cxnLst/>
                <a:rect l="l" t="t" r="r" b="b"/>
                <a:pathLst>
                  <a:path w="294899" h="185261" extrusionOk="0">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9" name="Google Shape;1479;p27"/>
              <p:cNvSpPr/>
              <p:nvPr/>
            </p:nvSpPr>
            <p:spPr>
              <a:xfrm>
                <a:off x="6037741" y="480574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0" name="Google Shape;1480;p27"/>
              <p:cNvSpPr/>
              <p:nvPr/>
            </p:nvSpPr>
            <p:spPr>
              <a:xfrm>
                <a:off x="6164902" y="4816601"/>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1" name="Google Shape;1481;p27"/>
              <p:cNvSpPr/>
              <p:nvPr/>
            </p:nvSpPr>
            <p:spPr>
              <a:xfrm>
                <a:off x="6178968" y="475335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2" name="Google Shape;1482;p27"/>
              <p:cNvSpPr/>
              <p:nvPr/>
            </p:nvSpPr>
            <p:spPr>
              <a:xfrm>
                <a:off x="6080128" y="4759737"/>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3" name="Google Shape;1483;p27"/>
              <p:cNvSpPr/>
              <p:nvPr/>
            </p:nvSpPr>
            <p:spPr>
              <a:xfrm>
                <a:off x="5983570" y="4704588"/>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4" name="Google Shape;1484;p27"/>
              <p:cNvSpPr/>
              <p:nvPr/>
            </p:nvSpPr>
            <p:spPr>
              <a:xfrm>
                <a:off x="6037741" y="4673441"/>
                <a:ext cx="27275" cy="24574"/>
              </a:xfrm>
              <a:custGeom>
                <a:avLst/>
                <a:gdLst/>
                <a:ahLst/>
                <a:cxnLst/>
                <a:rect l="l" t="t" r="r" b="b"/>
                <a:pathLst>
                  <a:path w="27275" h="24574" extrusionOk="0">
                    <a:moveTo>
                      <a:pt x="27276" y="24575"/>
                    </a:moveTo>
                    <a:lnTo>
                      <a:pt x="27276" y="7334"/>
                    </a:lnTo>
                    <a:lnTo>
                      <a:pt x="4847" y="0"/>
                    </a:lnTo>
                    <a:lnTo>
                      <a:pt x="0" y="13526"/>
                    </a:lnTo>
                    <a:lnTo>
                      <a:pt x="1141" y="19717"/>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5" name="Google Shape;1485;p27"/>
              <p:cNvSpPr/>
              <p:nvPr/>
            </p:nvSpPr>
            <p:spPr>
              <a:xfrm>
                <a:off x="5915523" y="4668392"/>
                <a:ext cx="26135" cy="19526"/>
              </a:xfrm>
              <a:custGeom>
                <a:avLst/>
                <a:gdLst/>
                <a:ahLst/>
                <a:cxnLst/>
                <a:rect l="l" t="t" r="r" b="b"/>
                <a:pathLst>
                  <a:path w="26135" h="19526" extrusionOk="0">
                    <a:moveTo>
                      <a:pt x="0" y="17145"/>
                    </a:moveTo>
                    <a:lnTo>
                      <a:pt x="0" y="0"/>
                    </a:lnTo>
                    <a:lnTo>
                      <a:pt x="26135" y="2858"/>
                    </a:lnTo>
                    <a:lnTo>
                      <a:pt x="17677"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6" name="Google Shape;1486;p27"/>
              <p:cNvSpPr/>
              <p:nvPr/>
            </p:nvSpPr>
            <p:spPr>
              <a:xfrm>
                <a:off x="5916473" y="4725638"/>
                <a:ext cx="29936" cy="30289"/>
              </a:xfrm>
              <a:custGeom>
                <a:avLst/>
                <a:gdLst/>
                <a:ahLst/>
                <a:cxnLst/>
                <a:rect l="l" t="t" r="r" b="b"/>
                <a:pathLst>
                  <a:path w="29936" h="30289" extrusionOk="0">
                    <a:moveTo>
                      <a:pt x="0" y="1781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7" name="Google Shape;1487;p27"/>
              <p:cNvSpPr/>
              <p:nvPr/>
            </p:nvSpPr>
            <p:spPr>
              <a:xfrm>
                <a:off x="5915428" y="4651533"/>
                <a:ext cx="294626" cy="184784"/>
              </a:xfrm>
              <a:custGeom>
                <a:avLst/>
                <a:gdLst/>
                <a:ahLst/>
                <a:cxnLst/>
                <a:rect l="l" t="t" r="r" b="b"/>
                <a:pathLst>
                  <a:path w="294626" h="184784" extrusionOk="0">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8" name="Google Shape;1488;p27"/>
            <p:cNvGrpSpPr/>
            <p:nvPr/>
          </p:nvGrpSpPr>
          <p:grpSpPr>
            <a:xfrm>
              <a:off x="2205711" y="4330032"/>
              <a:ext cx="883852" cy="621125"/>
              <a:chOff x="4015336" y="5072157"/>
              <a:chExt cx="883852" cy="621125"/>
            </a:xfrm>
          </p:grpSpPr>
          <p:sp>
            <p:nvSpPr>
              <p:cNvPr id="1489" name="Google Shape;1489;p27"/>
              <p:cNvSpPr/>
              <p:nvPr/>
            </p:nvSpPr>
            <p:spPr>
              <a:xfrm>
                <a:off x="4015336" y="518179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0" name="Google Shape;1490;p27"/>
              <p:cNvSpPr/>
              <p:nvPr/>
            </p:nvSpPr>
            <p:spPr>
              <a:xfrm>
                <a:off x="4015526" y="532485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1" name="Google Shape;1491;p27"/>
              <p:cNvSpPr/>
              <p:nvPr/>
            </p:nvSpPr>
            <p:spPr>
              <a:xfrm>
                <a:off x="4832661" y="5327903"/>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2" name="Google Shape;1492;p27"/>
              <p:cNvSpPr/>
              <p:nvPr/>
            </p:nvSpPr>
            <p:spPr>
              <a:xfrm>
                <a:off x="4015336" y="507215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3" name="Google Shape;1493;p27"/>
              <p:cNvSpPr/>
              <p:nvPr/>
            </p:nvSpPr>
            <p:spPr>
              <a:xfrm>
                <a:off x="4141033" y="5141785"/>
                <a:ext cx="632610" cy="366093"/>
              </a:xfrm>
              <a:custGeom>
                <a:avLst/>
                <a:gdLst/>
                <a:ahLst/>
                <a:cxnLst/>
                <a:rect l="l" t="t" r="r" b="b"/>
                <a:pathLst>
                  <a:path w="632610" h="366093" extrusionOk="0">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4" name="Google Shape;1494;p27"/>
              <p:cNvSpPr/>
              <p:nvPr/>
            </p:nvSpPr>
            <p:spPr>
              <a:xfrm>
                <a:off x="4141641" y="5163692"/>
                <a:ext cx="631431" cy="344185"/>
              </a:xfrm>
              <a:custGeom>
                <a:avLst/>
                <a:gdLst/>
                <a:ahLst/>
                <a:cxnLst/>
                <a:rect l="l" t="t" r="r" b="b"/>
                <a:pathLst>
                  <a:path w="631431" h="344185" extrusionOk="0">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5" name="Google Shape;1495;p27"/>
              <p:cNvSpPr/>
              <p:nvPr/>
            </p:nvSpPr>
            <p:spPr>
              <a:xfrm>
                <a:off x="4303110" y="5245703"/>
                <a:ext cx="294907" cy="185737"/>
              </a:xfrm>
              <a:custGeom>
                <a:avLst/>
                <a:gdLst/>
                <a:ahLst/>
                <a:cxnLst/>
                <a:rect l="l" t="t" r="r" b="b"/>
                <a:pathLst>
                  <a:path w="294907" h="185737" extrusionOk="0">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6" name="Google Shape;1496;p27"/>
              <p:cNvSpPr/>
              <p:nvPr/>
            </p:nvSpPr>
            <p:spPr>
              <a:xfrm>
                <a:off x="4425329" y="5383530"/>
                <a:ext cx="19007" cy="25431"/>
              </a:xfrm>
              <a:custGeom>
                <a:avLst/>
                <a:gdLst/>
                <a:ahLst/>
                <a:cxnLst/>
                <a:rect l="l" t="t" r="r" b="b"/>
                <a:pathLst>
                  <a:path w="19007" h="25431" extrusionOk="0">
                    <a:moveTo>
                      <a:pt x="0" y="17145"/>
                    </a:moveTo>
                    <a:cubicBezTo>
                      <a:pt x="0"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7" name="Google Shape;1497;p27"/>
              <p:cNvSpPr/>
              <p:nvPr/>
            </p:nvSpPr>
            <p:spPr>
              <a:xfrm>
                <a:off x="4552490" y="5394578"/>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8" name="Google Shape;1498;p27"/>
              <p:cNvSpPr/>
              <p:nvPr/>
            </p:nvSpPr>
            <p:spPr>
              <a:xfrm>
                <a:off x="4566555" y="533133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9" name="Google Shape;1499;p27"/>
              <p:cNvSpPr/>
              <p:nvPr/>
            </p:nvSpPr>
            <p:spPr>
              <a:xfrm>
                <a:off x="4467716" y="5337714"/>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0" name="Google Shape;1500;p27"/>
              <p:cNvSpPr/>
              <p:nvPr/>
            </p:nvSpPr>
            <p:spPr>
              <a:xfrm>
                <a:off x="4371062" y="5282565"/>
                <a:ext cx="59018" cy="38957"/>
              </a:xfrm>
              <a:custGeom>
                <a:avLst/>
                <a:gdLst/>
                <a:ahLst/>
                <a:cxnLst/>
                <a:rect l="l" t="t" r="r" b="b"/>
                <a:pathLst>
                  <a:path w="59018" h="38957" extrusionOk="0">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1" name="Google Shape;1501;p27"/>
              <p:cNvSpPr/>
              <p:nvPr/>
            </p:nvSpPr>
            <p:spPr>
              <a:xfrm>
                <a:off x="4425329" y="5251418"/>
                <a:ext cx="27275" cy="24479"/>
              </a:xfrm>
              <a:custGeom>
                <a:avLst/>
                <a:gdLst/>
                <a:ahLst/>
                <a:cxnLst/>
                <a:rect l="l" t="t" r="r" b="b"/>
                <a:pathLst>
                  <a:path w="27275" h="24479" extrusionOk="0">
                    <a:moveTo>
                      <a:pt x="27276" y="24479"/>
                    </a:moveTo>
                    <a:lnTo>
                      <a:pt x="27276" y="7334"/>
                    </a:lnTo>
                    <a:lnTo>
                      <a:pt x="4847" y="0"/>
                    </a:lnTo>
                    <a:lnTo>
                      <a:pt x="0" y="13526"/>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2" name="Google Shape;1502;p27"/>
              <p:cNvSpPr/>
              <p:nvPr/>
            </p:nvSpPr>
            <p:spPr>
              <a:xfrm>
                <a:off x="4303110" y="5246369"/>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3" name="Google Shape;1503;p27"/>
              <p:cNvSpPr/>
              <p:nvPr/>
            </p:nvSpPr>
            <p:spPr>
              <a:xfrm>
                <a:off x="4304536" y="5303900"/>
                <a:ext cx="29461" cy="30099"/>
              </a:xfrm>
              <a:custGeom>
                <a:avLst/>
                <a:gdLst/>
                <a:ahLst/>
                <a:cxnLst/>
                <a:rect l="l" t="t" r="r" b="b"/>
                <a:pathLst>
                  <a:path w="29461" h="30099" extrusionOk="0">
                    <a:moveTo>
                      <a:pt x="0" y="17907"/>
                    </a:moveTo>
                    <a:lnTo>
                      <a:pt x="0" y="0"/>
                    </a:lnTo>
                    <a:lnTo>
                      <a:pt x="29462" y="0"/>
                    </a:lnTo>
                    <a:lnTo>
                      <a:pt x="22144" y="16002"/>
                    </a:lnTo>
                    <a:lnTo>
                      <a:pt x="9504" y="3009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4" name="Google Shape;1504;p27"/>
              <p:cNvSpPr/>
              <p:nvPr/>
            </p:nvSpPr>
            <p:spPr>
              <a:xfrm>
                <a:off x="4303110" y="5229225"/>
                <a:ext cx="294907" cy="185356"/>
              </a:xfrm>
              <a:custGeom>
                <a:avLst/>
                <a:gdLst/>
                <a:ahLst/>
                <a:cxnLst/>
                <a:rect l="l" t="t" r="r" b="b"/>
                <a:pathLst>
                  <a:path w="294907" h="185356" extrusionOk="0">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05" name="Google Shape;1505;p27"/>
            <p:cNvGrpSpPr/>
            <p:nvPr/>
          </p:nvGrpSpPr>
          <p:grpSpPr>
            <a:xfrm>
              <a:off x="5533746" y="4396707"/>
              <a:ext cx="883852" cy="621030"/>
              <a:chOff x="7343371" y="5138832"/>
              <a:chExt cx="883852" cy="621030"/>
            </a:xfrm>
          </p:grpSpPr>
          <p:sp>
            <p:nvSpPr>
              <p:cNvPr id="1506" name="Google Shape;1506;p27"/>
              <p:cNvSpPr/>
              <p:nvPr/>
            </p:nvSpPr>
            <p:spPr>
              <a:xfrm>
                <a:off x="7343371" y="524837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7" name="Google Shape;1507;p27"/>
              <p:cNvSpPr/>
              <p:nvPr/>
            </p:nvSpPr>
            <p:spPr>
              <a:xfrm>
                <a:off x="7343561" y="539153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8" name="Google Shape;1508;p27"/>
              <p:cNvSpPr/>
              <p:nvPr/>
            </p:nvSpPr>
            <p:spPr>
              <a:xfrm>
                <a:off x="8160792" y="5394578"/>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9" name="Google Shape;1509;p27"/>
              <p:cNvSpPr/>
              <p:nvPr/>
            </p:nvSpPr>
            <p:spPr>
              <a:xfrm>
                <a:off x="7343371" y="5138832"/>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0" name="Google Shape;1510;p27"/>
              <p:cNvSpPr/>
              <p:nvPr/>
            </p:nvSpPr>
            <p:spPr>
              <a:xfrm>
                <a:off x="7469087" y="5208436"/>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1" name="Google Shape;1511;p27"/>
              <p:cNvSpPr/>
              <p:nvPr/>
            </p:nvSpPr>
            <p:spPr>
              <a:xfrm>
                <a:off x="7469677" y="5230344"/>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2" name="Google Shape;1512;p27"/>
              <p:cNvSpPr/>
              <p:nvPr/>
            </p:nvSpPr>
            <p:spPr>
              <a:xfrm>
                <a:off x="7630861" y="5313140"/>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3" name="Google Shape;1513;p27"/>
              <p:cNvSpPr/>
              <p:nvPr/>
            </p:nvSpPr>
            <p:spPr>
              <a:xfrm>
                <a:off x="7753460" y="5450109"/>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4" name="Google Shape;1514;p27"/>
              <p:cNvSpPr/>
              <p:nvPr/>
            </p:nvSpPr>
            <p:spPr>
              <a:xfrm>
                <a:off x="7880525" y="5461158"/>
                <a:ext cx="42101" cy="19811"/>
              </a:xfrm>
              <a:custGeom>
                <a:avLst/>
                <a:gdLst/>
                <a:ahLst/>
                <a:cxnLst/>
                <a:rect l="l" t="t" r="r" b="b"/>
                <a:pathLst>
                  <a:path w="42101" h="19811" extrusionOk="0">
                    <a:moveTo>
                      <a:pt x="42102" y="17240"/>
                    </a:moveTo>
                    <a:lnTo>
                      <a:pt x="42102" y="0"/>
                    </a:lnTo>
                    <a:lnTo>
                      <a:pt x="0" y="3238"/>
                    </a:lnTo>
                    <a:lnTo>
                      <a:pt x="24140" y="19812"/>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5" name="Google Shape;1515;p27"/>
              <p:cNvSpPr/>
              <p:nvPr/>
            </p:nvSpPr>
            <p:spPr>
              <a:xfrm>
                <a:off x="7894686" y="539800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6" name="Google Shape;1516;p27"/>
              <p:cNvSpPr/>
              <p:nvPr/>
            </p:nvSpPr>
            <p:spPr>
              <a:xfrm>
                <a:off x="7795847" y="5404389"/>
                <a:ext cx="47328" cy="33051"/>
              </a:xfrm>
              <a:custGeom>
                <a:avLst/>
                <a:gdLst/>
                <a:ahLst/>
                <a:cxnLst/>
                <a:rect l="l" t="t" r="r" b="b"/>
                <a:pathLst>
                  <a:path w="47328" h="33051" extrusionOk="0">
                    <a:moveTo>
                      <a:pt x="0" y="10001"/>
                    </a:moveTo>
                    <a:lnTo>
                      <a:pt x="10454" y="0"/>
                    </a:lnTo>
                    <a:lnTo>
                      <a:pt x="47329" y="25527"/>
                    </a:lnTo>
                    <a:lnTo>
                      <a:pt x="45048" y="33051"/>
                    </a:lnTo>
                    <a:cubicBezTo>
                      <a:pt x="45048" y="33051"/>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7" name="Google Shape;1517;p27"/>
              <p:cNvSpPr/>
              <p:nvPr/>
            </p:nvSpPr>
            <p:spPr>
              <a:xfrm>
                <a:off x="7699193" y="5349240"/>
                <a:ext cx="58543" cy="38861"/>
              </a:xfrm>
              <a:custGeom>
                <a:avLst/>
                <a:gdLst/>
                <a:ahLst/>
                <a:cxnLst/>
                <a:rect l="l" t="t" r="r" b="b"/>
                <a:pathLst>
                  <a:path w="58543" h="38861" extrusionOk="0">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8" name="Google Shape;1518;p27"/>
              <p:cNvSpPr/>
              <p:nvPr/>
            </p:nvSpPr>
            <p:spPr>
              <a:xfrm>
                <a:off x="7753460" y="5318093"/>
                <a:ext cx="27275" cy="24479"/>
              </a:xfrm>
              <a:custGeom>
                <a:avLst/>
                <a:gdLst/>
                <a:ahLst/>
                <a:cxnLst/>
                <a:rect l="l" t="t" r="r" b="b"/>
                <a:pathLst>
                  <a:path w="27275" h="24479" extrusionOk="0">
                    <a:moveTo>
                      <a:pt x="27276" y="24479"/>
                    </a:moveTo>
                    <a:lnTo>
                      <a:pt x="27276" y="7334"/>
                    </a:lnTo>
                    <a:lnTo>
                      <a:pt x="4752" y="0"/>
                    </a:lnTo>
                    <a:lnTo>
                      <a:pt x="0" y="13430"/>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9" name="Google Shape;1519;p27"/>
              <p:cNvSpPr/>
              <p:nvPr/>
            </p:nvSpPr>
            <p:spPr>
              <a:xfrm>
                <a:off x="7631241" y="531304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0" name="Google Shape;1520;p27"/>
              <p:cNvSpPr/>
              <p:nvPr/>
            </p:nvSpPr>
            <p:spPr>
              <a:xfrm>
                <a:off x="7632192" y="5370575"/>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1" name="Google Shape;1521;p27"/>
              <p:cNvSpPr/>
              <p:nvPr/>
            </p:nvSpPr>
            <p:spPr>
              <a:xfrm>
                <a:off x="7630861" y="5295995"/>
                <a:ext cx="295637" cy="184880"/>
              </a:xfrm>
              <a:custGeom>
                <a:avLst/>
                <a:gdLst/>
                <a:ahLst/>
                <a:cxnLst/>
                <a:rect l="l" t="t" r="r" b="b"/>
                <a:pathLst>
                  <a:path w="295637" h="184880" extrusionOk="0">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22" name="Google Shape;1522;p27"/>
            <p:cNvGrpSpPr/>
            <p:nvPr/>
          </p:nvGrpSpPr>
          <p:grpSpPr>
            <a:xfrm>
              <a:off x="5533746" y="4253261"/>
              <a:ext cx="883852" cy="621029"/>
              <a:chOff x="7343371" y="4995386"/>
              <a:chExt cx="883852" cy="621029"/>
            </a:xfrm>
          </p:grpSpPr>
          <p:sp>
            <p:nvSpPr>
              <p:cNvPr id="1523" name="Google Shape;1523;p27"/>
              <p:cNvSpPr/>
              <p:nvPr/>
            </p:nvSpPr>
            <p:spPr>
              <a:xfrm>
                <a:off x="7343371" y="51049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4" name="Google Shape;1524;p27"/>
              <p:cNvSpPr/>
              <p:nvPr/>
            </p:nvSpPr>
            <p:spPr>
              <a:xfrm>
                <a:off x="7343561" y="5248084"/>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5" name="Google Shape;1525;p27"/>
              <p:cNvSpPr/>
              <p:nvPr/>
            </p:nvSpPr>
            <p:spPr>
              <a:xfrm>
                <a:off x="8160792" y="5251132"/>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6" name="Google Shape;1526;p27"/>
              <p:cNvSpPr/>
              <p:nvPr/>
            </p:nvSpPr>
            <p:spPr>
              <a:xfrm>
                <a:off x="7343371" y="4995386"/>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7" name="Google Shape;1527;p27"/>
              <p:cNvSpPr/>
              <p:nvPr/>
            </p:nvSpPr>
            <p:spPr>
              <a:xfrm>
                <a:off x="7469087" y="5064990"/>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8" name="Google Shape;1528;p27"/>
              <p:cNvSpPr/>
              <p:nvPr/>
            </p:nvSpPr>
            <p:spPr>
              <a:xfrm>
                <a:off x="7469677" y="5086897"/>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9" name="Google Shape;1529;p27"/>
              <p:cNvSpPr/>
              <p:nvPr/>
            </p:nvSpPr>
            <p:spPr>
              <a:xfrm>
                <a:off x="7630861" y="5169693"/>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0" name="Google Shape;1530;p27"/>
              <p:cNvSpPr/>
              <p:nvPr/>
            </p:nvSpPr>
            <p:spPr>
              <a:xfrm>
                <a:off x="7753460" y="5307234"/>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1" name="Google Shape;1531;p27"/>
              <p:cNvSpPr/>
              <p:nvPr/>
            </p:nvSpPr>
            <p:spPr>
              <a:xfrm>
                <a:off x="7880525" y="5317712"/>
                <a:ext cx="42101" cy="19716"/>
              </a:xfrm>
              <a:custGeom>
                <a:avLst/>
                <a:gdLst/>
                <a:ahLst/>
                <a:cxnLst/>
                <a:rect l="l" t="t" r="r" b="b"/>
                <a:pathLst>
                  <a:path w="42101" h="19716" extrusionOk="0">
                    <a:moveTo>
                      <a:pt x="42102" y="17240"/>
                    </a:moveTo>
                    <a:lnTo>
                      <a:pt x="42102" y="0"/>
                    </a:lnTo>
                    <a:lnTo>
                      <a:pt x="0" y="3238"/>
                    </a:lnTo>
                    <a:lnTo>
                      <a:pt x="24140" y="19717"/>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2" name="Google Shape;1532;p27"/>
              <p:cNvSpPr/>
              <p:nvPr/>
            </p:nvSpPr>
            <p:spPr>
              <a:xfrm>
                <a:off x="7894686" y="525456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3" name="Google Shape;1533;p27"/>
              <p:cNvSpPr/>
              <p:nvPr/>
            </p:nvSpPr>
            <p:spPr>
              <a:xfrm>
                <a:off x="7795847" y="526094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4" name="Google Shape;1534;p27"/>
              <p:cNvSpPr/>
              <p:nvPr/>
            </p:nvSpPr>
            <p:spPr>
              <a:xfrm>
                <a:off x="7699193" y="5205793"/>
                <a:ext cx="58543" cy="38861"/>
              </a:xfrm>
              <a:custGeom>
                <a:avLst/>
                <a:gdLst/>
                <a:ahLst/>
                <a:cxnLst/>
                <a:rect l="l" t="t" r="r" b="b"/>
                <a:pathLst>
                  <a:path w="58543" h="38861" extrusionOk="0">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5" name="Google Shape;1535;p27"/>
              <p:cNvSpPr/>
              <p:nvPr/>
            </p:nvSpPr>
            <p:spPr>
              <a:xfrm>
                <a:off x="7753460" y="517464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6" name="Google Shape;1536;p27"/>
              <p:cNvSpPr/>
              <p:nvPr/>
            </p:nvSpPr>
            <p:spPr>
              <a:xfrm>
                <a:off x="7631241" y="516959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7" name="Google Shape;1537;p27"/>
              <p:cNvSpPr/>
              <p:nvPr/>
            </p:nvSpPr>
            <p:spPr>
              <a:xfrm>
                <a:off x="7632192" y="5227129"/>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8" name="Google Shape;1538;p27"/>
              <p:cNvSpPr/>
              <p:nvPr/>
            </p:nvSpPr>
            <p:spPr>
              <a:xfrm>
                <a:off x="7630861" y="5152548"/>
                <a:ext cx="295637" cy="184403"/>
              </a:xfrm>
              <a:custGeom>
                <a:avLst/>
                <a:gdLst/>
                <a:ahLst/>
                <a:cxnLst/>
                <a:rect l="l" t="t" r="r" b="b"/>
                <a:pathLst>
                  <a:path w="295637" h="184403" extrusionOk="0">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39" name="Google Shape;1539;p27"/>
            <p:cNvGrpSpPr/>
            <p:nvPr/>
          </p:nvGrpSpPr>
          <p:grpSpPr>
            <a:xfrm>
              <a:off x="4965040" y="3574128"/>
              <a:ext cx="883852" cy="621125"/>
              <a:chOff x="6774665" y="4316253"/>
              <a:chExt cx="883852" cy="621125"/>
            </a:xfrm>
          </p:grpSpPr>
          <p:sp>
            <p:nvSpPr>
              <p:cNvPr id="1540" name="Google Shape;1540;p27"/>
              <p:cNvSpPr/>
              <p:nvPr/>
            </p:nvSpPr>
            <p:spPr>
              <a:xfrm>
                <a:off x="6774665" y="4425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1" name="Google Shape;1541;p27"/>
              <p:cNvSpPr/>
              <p:nvPr/>
            </p:nvSpPr>
            <p:spPr>
              <a:xfrm>
                <a:off x="6774855" y="456895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2" name="Google Shape;1542;p27"/>
              <p:cNvSpPr/>
              <p:nvPr/>
            </p:nvSpPr>
            <p:spPr>
              <a:xfrm>
                <a:off x="7592086" y="4572000"/>
                <a:ext cx="66431" cy="157067"/>
              </a:xfrm>
              <a:custGeom>
                <a:avLst/>
                <a:gdLst/>
                <a:ahLst/>
                <a:cxnLst/>
                <a:rect l="l" t="t" r="r" b="b"/>
                <a:pathLst>
                  <a:path w="66431" h="157067" extrusionOk="0">
                    <a:moveTo>
                      <a:pt x="66431" y="0"/>
                    </a:moveTo>
                    <a:lnTo>
                      <a:pt x="66431" y="109633"/>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3" name="Google Shape;1543;p27"/>
              <p:cNvSpPr/>
              <p:nvPr/>
            </p:nvSpPr>
            <p:spPr>
              <a:xfrm>
                <a:off x="6774665" y="431625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4" name="Google Shape;1544;p27"/>
              <p:cNvSpPr/>
              <p:nvPr/>
            </p:nvSpPr>
            <p:spPr>
              <a:xfrm>
                <a:off x="6900380" y="4385881"/>
                <a:ext cx="632615" cy="366093"/>
              </a:xfrm>
              <a:custGeom>
                <a:avLst/>
                <a:gdLst/>
                <a:ahLst/>
                <a:cxnLst/>
                <a:rect l="l" t="t" r="r" b="b"/>
                <a:pathLst>
                  <a:path w="632615" h="366093" extrusionOk="0">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5" name="Google Shape;1545;p27"/>
              <p:cNvSpPr/>
              <p:nvPr/>
            </p:nvSpPr>
            <p:spPr>
              <a:xfrm>
                <a:off x="6900970" y="4407789"/>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6" name="Google Shape;1546;p27"/>
              <p:cNvSpPr/>
              <p:nvPr/>
            </p:nvSpPr>
            <p:spPr>
              <a:xfrm>
                <a:off x="7062535" y="4489799"/>
                <a:ext cx="295132" cy="185547"/>
              </a:xfrm>
              <a:custGeom>
                <a:avLst/>
                <a:gdLst/>
                <a:ahLst/>
                <a:cxnLst/>
                <a:rect l="l" t="t" r="r" b="b"/>
                <a:pathLst>
                  <a:path w="295132"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7" name="Google Shape;1547;p27"/>
              <p:cNvSpPr/>
              <p:nvPr/>
            </p:nvSpPr>
            <p:spPr>
              <a:xfrm>
                <a:off x="7184658" y="4627816"/>
                <a:ext cx="19482" cy="25431"/>
              </a:xfrm>
              <a:custGeom>
                <a:avLst/>
                <a:gdLst/>
                <a:ahLst/>
                <a:cxnLst/>
                <a:rect l="l" t="t" r="r" b="b"/>
                <a:pathLst>
                  <a:path w="19482" h="25431" extrusionOk="0">
                    <a:moveTo>
                      <a:pt x="0" y="17145"/>
                    </a:moveTo>
                    <a:cubicBezTo>
                      <a:pt x="285" y="11430"/>
                      <a:pt x="285" y="5715"/>
                      <a:pt x="0" y="0"/>
                    </a:cubicBezTo>
                    <a:lnTo>
                      <a:pt x="19483" y="12478"/>
                    </a:lnTo>
                    <a:lnTo>
                      <a:pt x="1102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8" name="Google Shape;1548;p27"/>
              <p:cNvSpPr/>
              <p:nvPr/>
            </p:nvSpPr>
            <p:spPr>
              <a:xfrm>
                <a:off x="7311819" y="4638675"/>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9" name="Google Shape;1549;p27"/>
              <p:cNvSpPr/>
              <p:nvPr/>
            </p:nvSpPr>
            <p:spPr>
              <a:xfrm>
                <a:off x="7325980" y="457542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0" name="Google Shape;1550;p27"/>
              <p:cNvSpPr/>
              <p:nvPr/>
            </p:nvSpPr>
            <p:spPr>
              <a:xfrm>
                <a:off x="7227140" y="4581810"/>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1" name="Google Shape;1551;p27"/>
              <p:cNvSpPr/>
              <p:nvPr/>
            </p:nvSpPr>
            <p:spPr>
              <a:xfrm>
                <a:off x="7130487" y="4526660"/>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2" name="Google Shape;1552;p27"/>
              <p:cNvSpPr/>
              <p:nvPr/>
            </p:nvSpPr>
            <p:spPr>
              <a:xfrm>
                <a:off x="7184753" y="4495514"/>
                <a:ext cx="27275" cy="24479"/>
              </a:xfrm>
              <a:custGeom>
                <a:avLst/>
                <a:gdLst/>
                <a:ahLst/>
                <a:cxnLst/>
                <a:rect l="l" t="t" r="r" b="b"/>
                <a:pathLst>
                  <a:path w="27275" h="24479" extrusionOk="0">
                    <a:moveTo>
                      <a:pt x="27276" y="24479"/>
                    </a:moveTo>
                    <a:lnTo>
                      <a:pt x="27276" y="7334"/>
                    </a:lnTo>
                    <a:lnTo>
                      <a:pt x="4752" y="0"/>
                    </a:lnTo>
                    <a:lnTo>
                      <a:pt x="0" y="13526"/>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3" name="Google Shape;1553;p27"/>
              <p:cNvSpPr/>
              <p:nvPr/>
            </p:nvSpPr>
            <p:spPr>
              <a:xfrm>
                <a:off x="7062535" y="4490466"/>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4" name="Google Shape;1554;p27"/>
              <p:cNvSpPr/>
              <p:nvPr/>
            </p:nvSpPr>
            <p:spPr>
              <a:xfrm>
                <a:off x="7063485" y="4547997"/>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5" name="Google Shape;1555;p27"/>
              <p:cNvSpPr/>
              <p:nvPr/>
            </p:nvSpPr>
            <p:spPr>
              <a:xfrm>
                <a:off x="7062535" y="4472654"/>
                <a:ext cx="295233" cy="185546"/>
              </a:xfrm>
              <a:custGeom>
                <a:avLst/>
                <a:gdLst/>
                <a:ahLst/>
                <a:cxnLst/>
                <a:rect l="l" t="t" r="r" b="b"/>
                <a:pathLst>
                  <a:path w="295233" h="185546" extrusionOk="0">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56" name="Google Shape;1556;p27"/>
            <p:cNvGrpSpPr/>
            <p:nvPr/>
          </p:nvGrpSpPr>
          <p:grpSpPr>
            <a:xfrm>
              <a:off x="4965040" y="3430682"/>
              <a:ext cx="883852" cy="621125"/>
              <a:chOff x="6774665" y="4172807"/>
              <a:chExt cx="883852" cy="621125"/>
            </a:xfrm>
          </p:grpSpPr>
          <p:sp>
            <p:nvSpPr>
              <p:cNvPr id="1557" name="Google Shape;1557;p27"/>
              <p:cNvSpPr/>
              <p:nvPr/>
            </p:nvSpPr>
            <p:spPr>
              <a:xfrm>
                <a:off x="6774665" y="428244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8" name="Google Shape;1558;p27"/>
              <p:cNvSpPr/>
              <p:nvPr/>
            </p:nvSpPr>
            <p:spPr>
              <a:xfrm>
                <a:off x="6774855" y="442550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9" name="Google Shape;1559;p27"/>
              <p:cNvSpPr/>
              <p:nvPr/>
            </p:nvSpPr>
            <p:spPr>
              <a:xfrm>
                <a:off x="7592086" y="4428553"/>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0" name="Google Shape;1560;p27"/>
              <p:cNvSpPr/>
              <p:nvPr/>
            </p:nvSpPr>
            <p:spPr>
              <a:xfrm>
                <a:off x="6774665" y="417280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1" name="Google Shape;1561;p27"/>
              <p:cNvSpPr/>
              <p:nvPr/>
            </p:nvSpPr>
            <p:spPr>
              <a:xfrm>
                <a:off x="6900380" y="4242411"/>
                <a:ext cx="632615" cy="366117"/>
              </a:xfrm>
              <a:custGeom>
                <a:avLst/>
                <a:gdLst/>
                <a:ahLst/>
                <a:cxnLst/>
                <a:rect l="l" t="t" r="r" b="b"/>
                <a:pathLst>
                  <a:path w="632615" h="366117" extrusionOk="0">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2" name="Google Shape;1562;p27"/>
              <p:cNvSpPr/>
              <p:nvPr/>
            </p:nvSpPr>
            <p:spPr>
              <a:xfrm>
                <a:off x="6900970" y="4264342"/>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3" name="Google Shape;1563;p27"/>
              <p:cNvSpPr/>
              <p:nvPr/>
            </p:nvSpPr>
            <p:spPr>
              <a:xfrm>
                <a:off x="7062535" y="4346352"/>
                <a:ext cx="295228" cy="185547"/>
              </a:xfrm>
              <a:custGeom>
                <a:avLst/>
                <a:gdLst/>
                <a:ahLst/>
                <a:cxnLst/>
                <a:rect l="l" t="t" r="r" b="b"/>
                <a:pathLst>
                  <a:path w="295228"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4" name="Google Shape;1564;p27"/>
              <p:cNvSpPr/>
              <p:nvPr/>
            </p:nvSpPr>
            <p:spPr>
              <a:xfrm>
                <a:off x="7184658" y="4484274"/>
                <a:ext cx="19482" cy="25526"/>
              </a:xfrm>
              <a:custGeom>
                <a:avLst/>
                <a:gdLst/>
                <a:ahLst/>
                <a:cxnLst/>
                <a:rect l="l" t="t" r="r" b="b"/>
                <a:pathLst>
                  <a:path w="19482" h="25526" extrusionOk="0">
                    <a:moveTo>
                      <a:pt x="0" y="17240"/>
                    </a:moveTo>
                    <a:cubicBezTo>
                      <a:pt x="570" y="16002"/>
                      <a:pt x="0" y="0"/>
                      <a:pt x="0" y="0"/>
                    </a:cubicBezTo>
                    <a:lnTo>
                      <a:pt x="19483" y="12573"/>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5" name="Google Shape;1565;p27"/>
              <p:cNvSpPr/>
              <p:nvPr/>
            </p:nvSpPr>
            <p:spPr>
              <a:xfrm>
                <a:off x="7311819" y="4495228"/>
                <a:ext cx="42101" cy="19716"/>
              </a:xfrm>
              <a:custGeom>
                <a:avLst/>
                <a:gdLst/>
                <a:ahLst/>
                <a:cxnLst/>
                <a:rect l="l" t="t" r="r" b="b"/>
                <a:pathLst>
                  <a:path w="42101" h="19716" extrusionOk="0">
                    <a:moveTo>
                      <a:pt x="42102" y="17145"/>
                    </a:moveTo>
                    <a:lnTo>
                      <a:pt x="42102" y="0"/>
                    </a:lnTo>
                    <a:lnTo>
                      <a:pt x="0" y="3143"/>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6" name="Google Shape;1566;p27"/>
              <p:cNvSpPr/>
              <p:nvPr/>
            </p:nvSpPr>
            <p:spPr>
              <a:xfrm>
                <a:off x="7325980" y="443198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7" name="Google Shape;1567;p27"/>
              <p:cNvSpPr/>
              <p:nvPr/>
            </p:nvSpPr>
            <p:spPr>
              <a:xfrm>
                <a:off x="7227140" y="4438078"/>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8" name="Google Shape;1568;p27"/>
              <p:cNvSpPr/>
              <p:nvPr/>
            </p:nvSpPr>
            <p:spPr>
              <a:xfrm>
                <a:off x="7130487" y="4383214"/>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9" name="Google Shape;1569;p27"/>
              <p:cNvSpPr/>
              <p:nvPr/>
            </p:nvSpPr>
            <p:spPr>
              <a:xfrm>
                <a:off x="7184753" y="435206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0" name="Google Shape;1570;p27"/>
              <p:cNvSpPr/>
              <p:nvPr/>
            </p:nvSpPr>
            <p:spPr>
              <a:xfrm>
                <a:off x="7062535" y="434701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1" name="Google Shape;1571;p27"/>
              <p:cNvSpPr/>
              <p:nvPr/>
            </p:nvSpPr>
            <p:spPr>
              <a:xfrm>
                <a:off x="7063485" y="4404550"/>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2" name="Google Shape;1572;p27"/>
              <p:cNvSpPr/>
              <p:nvPr/>
            </p:nvSpPr>
            <p:spPr>
              <a:xfrm>
                <a:off x="7062535" y="4329112"/>
                <a:ext cx="295233" cy="185547"/>
              </a:xfrm>
              <a:custGeom>
                <a:avLst/>
                <a:gdLst/>
                <a:ahLst/>
                <a:cxnLst/>
                <a:rect l="l" t="t" r="r" b="b"/>
                <a:pathLst>
                  <a:path w="295233" h="185547" extrusionOk="0">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3" name="Google Shape;1573;p27"/>
            <p:cNvGrpSpPr/>
            <p:nvPr/>
          </p:nvGrpSpPr>
          <p:grpSpPr>
            <a:xfrm>
              <a:off x="4993741" y="3268090"/>
              <a:ext cx="883853" cy="621125"/>
              <a:chOff x="6803366" y="4010215"/>
              <a:chExt cx="883853" cy="621125"/>
            </a:xfrm>
          </p:grpSpPr>
          <p:sp>
            <p:nvSpPr>
              <p:cNvPr id="1574" name="Google Shape;1574;p27"/>
              <p:cNvSpPr/>
              <p:nvPr/>
            </p:nvSpPr>
            <p:spPr>
              <a:xfrm>
                <a:off x="6803366" y="411984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5" name="Google Shape;1575;p27"/>
              <p:cNvSpPr/>
              <p:nvPr/>
            </p:nvSpPr>
            <p:spPr>
              <a:xfrm>
                <a:off x="6803461" y="4262913"/>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6" name="Google Shape;1576;p27"/>
              <p:cNvSpPr/>
              <p:nvPr/>
            </p:nvSpPr>
            <p:spPr>
              <a:xfrm>
                <a:off x="7620692" y="4265961"/>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7" name="Google Shape;1577;p27"/>
              <p:cNvSpPr/>
              <p:nvPr/>
            </p:nvSpPr>
            <p:spPr>
              <a:xfrm>
                <a:off x="6803366" y="401021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8" name="Google Shape;1578;p27"/>
              <p:cNvSpPr/>
              <p:nvPr/>
            </p:nvSpPr>
            <p:spPr>
              <a:xfrm>
                <a:off x="6928987" y="4079843"/>
                <a:ext cx="632689" cy="366093"/>
              </a:xfrm>
              <a:custGeom>
                <a:avLst/>
                <a:gdLst/>
                <a:ahLst/>
                <a:cxnLst/>
                <a:rect l="l" t="t" r="r" b="b"/>
                <a:pathLst>
                  <a:path w="632689" h="366093" extrusionOk="0">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9" name="Google Shape;1579;p27"/>
              <p:cNvSpPr/>
              <p:nvPr/>
            </p:nvSpPr>
            <p:spPr>
              <a:xfrm>
                <a:off x="6929577" y="4101750"/>
                <a:ext cx="631526" cy="344186"/>
              </a:xfrm>
              <a:custGeom>
                <a:avLst/>
                <a:gdLst/>
                <a:ahLst/>
                <a:cxnLst/>
                <a:rect l="l" t="t" r="r" b="b"/>
                <a:pathLst>
                  <a:path w="631526" h="344186"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0" name="Google Shape;1580;p27"/>
              <p:cNvSpPr/>
              <p:nvPr/>
            </p:nvSpPr>
            <p:spPr>
              <a:xfrm>
                <a:off x="7091046" y="4183856"/>
                <a:ext cx="294970" cy="185451"/>
              </a:xfrm>
              <a:custGeom>
                <a:avLst/>
                <a:gdLst/>
                <a:ahLst/>
                <a:cxnLst/>
                <a:rect l="l" t="t" r="r" b="b"/>
                <a:pathLst>
                  <a:path w="294970" h="185451" extrusionOk="0">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1" name="Google Shape;1581;p27"/>
              <p:cNvSpPr/>
              <p:nvPr/>
            </p:nvSpPr>
            <p:spPr>
              <a:xfrm>
                <a:off x="7213360" y="4321778"/>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2" name="Google Shape;1582;p27"/>
              <p:cNvSpPr/>
              <p:nvPr/>
            </p:nvSpPr>
            <p:spPr>
              <a:xfrm>
                <a:off x="7340425" y="4332636"/>
                <a:ext cx="42101" cy="19716"/>
              </a:xfrm>
              <a:custGeom>
                <a:avLst/>
                <a:gdLst/>
                <a:ahLst/>
                <a:cxnLst/>
                <a:rect l="l" t="t" r="r" b="b"/>
                <a:pathLst>
                  <a:path w="42101" h="19716" extrusionOk="0">
                    <a:moveTo>
                      <a:pt x="42102" y="17145"/>
                    </a:moveTo>
                    <a:lnTo>
                      <a:pt x="42102" y="0"/>
                    </a:lnTo>
                    <a:lnTo>
                      <a:pt x="0" y="3238"/>
                    </a:lnTo>
                    <a:lnTo>
                      <a:pt x="24235"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3" name="Google Shape;1583;p27"/>
              <p:cNvSpPr/>
              <p:nvPr/>
            </p:nvSpPr>
            <p:spPr>
              <a:xfrm>
                <a:off x="7354586" y="4269390"/>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4" name="Google Shape;1584;p27"/>
              <p:cNvSpPr/>
              <p:nvPr/>
            </p:nvSpPr>
            <p:spPr>
              <a:xfrm>
                <a:off x="7255747" y="4276153"/>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6"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5" name="Google Shape;1585;p27"/>
              <p:cNvSpPr/>
              <p:nvPr/>
            </p:nvSpPr>
            <p:spPr>
              <a:xfrm>
                <a:off x="7159188" y="4220622"/>
                <a:ext cx="58923" cy="38957"/>
              </a:xfrm>
              <a:custGeom>
                <a:avLst/>
                <a:gdLst/>
                <a:ahLst/>
                <a:cxnLst/>
                <a:rect l="l" t="t" r="r" b="b"/>
                <a:pathLst>
                  <a:path w="58923" h="38957" extrusionOk="0">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6" name="Google Shape;1586;p27"/>
              <p:cNvSpPr/>
              <p:nvPr/>
            </p:nvSpPr>
            <p:spPr>
              <a:xfrm>
                <a:off x="7213360" y="4189475"/>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7" name="Google Shape;1587;p27"/>
              <p:cNvSpPr/>
              <p:nvPr/>
            </p:nvSpPr>
            <p:spPr>
              <a:xfrm>
                <a:off x="7091141" y="4184427"/>
                <a:ext cx="26040" cy="19431"/>
              </a:xfrm>
              <a:custGeom>
                <a:avLst/>
                <a:gdLst/>
                <a:ahLst/>
                <a:cxnLst/>
                <a:rect l="l" t="t" r="r" b="b"/>
                <a:pathLst>
                  <a:path w="26040" h="19431" extrusionOk="0">
                    <a:moveTo>
                      <a:pt x="0" y="17145"/>
                    </a:moveTo>
                    <a:lnTo>
                      <a:pt x="0" y="0"/>
                    </a:lnTo>
                    <a:lnTo>
                      <a:pt x="26041"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8" name="Google Shape;1588;p27"/>
              <p:cNvSpPr/>
              <p:nvPr/>
            </p:nvSpPr>
            <p:spPr>
              <a:xfrm>
                <a:off x="7092091" y="4242053"/>
                <a:ext cx="29936" cy="30194"/>
              </a:xfrm>
              <a:custGeom>
                <a:avLst/>
                <a:gdLst/>
                <a:ahLst/>
                <a:cxnLst/>
                <a:rect l="l" t="t" r="r" b="b"/>
                <a:pathLst>
                  <a:path w="29936" h="30194" extrusionOk="0">
                    <a:moveTo>
                      <a:pt x="0" y="17812"/>
                    </a:moveTo>
                    <a:lnTo>
                      <a:pt x="0" y="0"/>
                    </a:lnTo>
                    <a:lnTo>
                      <a:pt x="29937" y="0"/>
                    </a:lnTo>
                    <a:lnTo>
                      <a:pt x="22619" y="15907"/>
                    </a:lnTo>
                    <a:lnTo>
                      <a:pt x="9694"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9" name="Google Shape;1589;p27"/>
              <p:cNvSpPr/>
              <p:nvPr/>
            </p:nvSpPr>
            <p:spPr>
              <a:xfrm>
                <a:off x="7091046" y="4166616"/>
                <a:ext cx="294970" cy="185547"/>
              </a:xfrm>
              <a:custGeom>
                <a:avLst/>
                <a:gdLst/>
                <a:ahLst/>
                <a:cxnLst/>
                <a:rect l="l" t="t" r="r" b="b"/>
                <a:pathLst>
                  <a:path w="294970" h="185547" extrusionOk="0">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90" name="Google Shape;1590;p27"/>
            <p:cNvGrpSpPr/>
            <p:nvPr/>
          </p:nvGrpSpPr>
          <p:grpSpPr>
            <a:xfrm>
              <a:off x="4984142" y="3105498"/>
              <a:ext cx="883852" cy="621125"/>
              <a:chOff x="6793767" y="3847623"/>
              <a:chExt cx="883852" cy="621125"/>
            </a:xfrm>
          </p:grpSpPr>
          <p:sp>
            <p:nvSpPr>
              <p:cNvPr id="1591" name="Google Shape;1591;p27"/>
              <p:cNvSpPr/>
              <p:nvPr/>
            </p:nvSpPr>
            <p:spPr>
              <a:xfrm>
                <a:off x="6793767" y="395725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2" name="Google Shape;1592;p27"/>
              <p:cNvSpPr/>
              <p:nvPr/>
            </p:nvSpPr>
            <p:spPr>
              <a:xfrm>
                <a:off x="6793958" y="4100322"/>
                <a:ext cx="87339" cy="116585"/>
              </a:xfrm>
              <a:custGeom>
                <a:avLst/>
                <a:gdLst/>
                <a:ahLst/>
                <a:cxnLst/>
                <a:rect l="l" t="t" r="r" b="b"/>
                <a:pathLst>
                  <a:path w="87339" h="116585"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3" name="Google Shape;1593;p27"/>
              <p:cNvSpPr/>
              <p:nvPr/>
            </p:nvSpPr>
            <p:spPr>
              <a:xfrm>
                <a:off x="7611093" y="4103369"/>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4" name="Google Shape;1594;p27"/>
              <p:cNvSpPr/>
              <p:nvPr/>
            </p:nvSpPr>
            <p:spPr>
              <a:xfrm>
                <a:off x="6793767" y="38476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5" name="Google Shape;1595;p27"/>
              <p:cNvSpPr/>
              <p:nvPr/>
            </p:nvSpPr>
            <p:spPr>
              <a:xfrm>
                <a:off x="6919483" y="3917323"/>
                <a:ext cx="632596" cy="366021"/>
              </a:xfrm>
              <a:custGeom>
                <a:avLst/>
                <a:gdLst/>
                <a:ahLst/>
                <a:cxnLst/>
                <a:rect l="l" t="t" r="r" b="b"/>
                <a:pathLst>
                  <a:path w="632596" h="366021" extrusionOk="0">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6" name="Google Shape;1596;p27"/>
              <p:cNvSpPr/>
              <p:nvPr/>
            </p:nvSpPr>
            <p:spPr>
              <a:xfrm>
                <a:off x="6920073" y="3939230"/>
                <a:ext cx="631431" cy="344114"/>
              </a:xfrm>
              <a:custGeom>
                <a:avLst/>
                <a:gdLst/>
                <a:ahLst/>
                <a:cxnLst/>
                <a:rect l="l" t="t" r="r" b="b"/>
                <a:pathLst>
                  <a:path w="631431" h="344114" extrusionOk="0">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7" name="Google Shape;1597;p27"/>
              <p:cNvSpPr/>
              <p:nvPr/>
            </p:nvSpPr>
            <p:spPr>
              <a:xfrm>
                <a:off x="7081637" y="4021645"/>
                <a:ext cx="294557" cy="185070"/>
              </a:xfrm>
              <a:custGeom>
                <a:avLst/>
                <a:gdLst/>
                <a:ahLst/>
                <a:cxnLst/>
                <a:rect l="l" t="t" r="r" b="b"/>
                <a:pathLst>
                  <a:path w="294557" h="185070" extrusionOk="0">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8" name="Google Shape;1598;p27"/>
              <p:cNvSpPr/>
              <p:nvPr/>
            </p:nvSpPr>
            <p:spPr>
              <a:xfrm>
                <a:off x="7203761" y="4159186"/>
                <a:ext cx="19007" cy="25526"/>
              </a:xfrm>
              <a:custGeom>
                <a:avLst/>
                <a:gdLst/>
                <a:ahLst/>
                <a:cxnLst/>
                <a:rect l="l" t="t" r="r" b="b"/>
                <a:pathLst>
                  <a:path w="19007" h="25526" extrusionOk="0">
                    <a:moveTo>
                      <a:pt x="0" y="17145"/>
                    </a:moveTo>
                    <a:cubicBezTo>
                      <a:pt x="475"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9" name="Google Shape;1599;p27"/>
              <p:cNvSpPr/>
              <p:nvPr/>
            </p:nvSpPr>
            <p:spPr>
              <a:xfrm>
                <a:off x="7330922" y="4170044"/>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0" name="Google Shape;1600;p27"/>
              <p:cNvSpPr/>
              <p:nvPr/>
            </p:nvSpPr>
            <p:spPr>
              <a:xfrm>
                <a:off x="7345082" y="4106799"/>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1" name="Google Shape;1601;p27"/>
              <p:cNvSpPr/>
              <p:nvPr/>
            </p:nvSpPr>
            <p:spPr>
              <a:xfrm>
                <a:off x="7246148" y="4113180"/>
                <a:ext cx="47424" cy="33147"/>
              </a:xfrm>
              <a:custGeom>
                <a:avLst/>
                <a:gdLst/>
                <a:ahLst/>
                <a:cxnLst/>
                <a:rect l="l" t="t" r="r" b="b"/>
                <a:pathLst>
                  <a:path w="47424" h="33147" extrusionOk="0">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2" name="Google Shape;1602;p27"/>
              <p:cNvSpPr/>
              <p:nvPr/>
            </p:nvSpPr>
            <p:spPr>
              <a:xfrm>
                <a:off x="7149589" y="4058031"/>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3" name="Google Shape;1603;p27"/>
              <p:cNvSpPr/>
              <p:nvPr/>
            </p:nvSpPr>
            <p:spPr>
              <a:xfrm>
                <a:off x="7203761" y="4026884"/>
                <a:ext cx="27370" cy="24574"/>
              </a:xfrm>
              <a:custGeom>
                <a:avLst/>
                <a:gdLst/>
                <a:ahLst/>
                <a:cxnLst/>
                <a:rect l="l" t="t" r="r" b="b"/>
                <a:pathLst>
                  <a:path w="27370" h="24574" extrusionOk="0">
                    <a:moveTo>
                      <a:pt x="27371" y="24575"/>
                    </a:moveTo>
                    <a:lnTo>
                      <a:pt x="27371" y="7334"/>
                    </a:lnTo>
                    <a:lnTo>
                      <a:pt x="4847" y="0"/>
                    </a:lnTo>
                    <a:lnTo>
                      <a:pt x="0" y="13526"/>
                    </a:lnTo>
                    <a:lnTo>
                      <a:pt x="1236" y="19717"/>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4" name="Google Shape;1604;p27"/>
              <p:cNvSpPr/>
              <p:nvPr/>
            </p:nvSpPr>
            <p:spPr>
              <a:xfrm>
                <a:off x="7081637" y="4021835"/>
                <a:ext cx="26040" cy="19526"/>
              </a:xfrm>
              <a:custGeom>
                <a:avLst/>
                <a:gdLst/>
                <a:ahLst/>
                <a:cxnLst/>
                <a:rect l="l" t="t" r="r" b="b"/>
                <a:pathLst>
                  <a:path w="26040" h="19526" extrusionOk="0">
                    <a:moveTo>
                      <a:pt x="0" y="17145"/>
                    </a:moveTo>
                    <a:lnTo>
                      <a:pt x="0" y="0"/>
                    </a:lnTo>
                    <a:lnTo>
                      <a:pt x="26041" y="2858"/>
                    </a:lnTo>
                    <a:lnTo>
                      <a:pt x="17582"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5" name="Google Shape;1605;p27"/>
              <p:cNvSpPr/>
              <p:nvPr/>
            </p:nvSpPr>
            <p:spPr>
              <a:xfrm>
                <a:off x="7082588" y="4079462"/>
                <a:ext cx="29842" cy="30289"/>
              </a:xfrm>
              <a:custGeom>
                <a:avLst/>
                <a:gdLst/>
                <a:ahLst/>
                <a:cxnLst/>
                <a:rect l="l" t="t" r="r" b="b"/>
                <a:pathLst>
                  <a:path w="29842" h="30289" extrusionOk="0">
                    <a:moveTo>
                      <a:pt x="0" y="17812"/>
                    </a:moveTo>
                    <a:lnTo>
                      <a:pt x="0" y="0"/>
                    </a:lnTo>
                    <a:lnTo>
                      <a:pt x="29842"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6" name="Google Shape;1606;p27"/>
              <p:cNvSpPr/>
              <p:nvPr/>
            </p:nvSpPr>
            <p:spPr>
              <a:xfrm>
                <a:off x="7081542" y="4004024"/>
                <a:ext cx="294657" cy="185547"/>
              </a:xfrm>
              <a:custGeom>
                <a:avLst/>
                <a:gdLst/>
                <a:ahLst/>
                <a:cxnLst/>
                <a:rect l="l" t="t" r="r" b="b"/>
                <a:pathLst>
                  <a:path w="294657" h="185547" extrusionOk="0">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07" name="Google Shape;1607;p27"/>
            <p:cNvSpPr/>
            <p:nvPr/>
          </p:nvSpPr>
          <p:spPr>
            <a:xfrm>
              <a:off x="2890886" y="2508793"/>
              <a:ext cx="205462" cy="301290"/>
            </a:xfrm>
            <a:custGeom>
              <a:avLst/>
              <a:gdLst/>
              <a:ahLst/>
              <a:cxnLst/>
              <a:rect l="l" t="t" r="r" b="b"/>
              <a:pathLst>
                <a:path w="205462" h="301290" extrusionOk="0">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8" name="Google Shape;1608;p27"/>
            <p:cNvSpPr/>
            <p:nvPr/>
          </p:nvSpPr>
          <p:spPr>
            <a:xfrm>
              <a:off x="2906291" y="2506021"/>
              <a:ext cx="98213" cy="121997"/>
            </a:xfrm>
            <a:custGeom>
              <a:avLst/>
              <a:gdLst/>
              <a:ahLst/>
              <a:cxnLst/>
              <a:rect l="l" t="t" r="r" b="b"/>
              <a:pathLst>
                <a:path w="98213" h="121997" extrusionOk="0">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9" name="Google Shape;1609;p27"/>
            <p:cNvSpPr/>
            <p:nvPr/>
          </p:nvSpPr>
          <p:spPr>
            <a:xfrm>
              <a:off x="2925684" y="2638202"/>
              <a:ext cx="121328" cy="136036"/>
            </a:xfrm>
            <a:custGeom>
              <a:avLst/>
              <a:gdLst/>
              <a:ahLst/>
              <a:cxnLst/>
              <a:rect l="l" t="t" r="r" b="b"/>
              <a:pathLst>
                <a:path w="121328" h="136036" extrusionOk="0">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0" name="Google Shape;1610;p27"/>
            <p:cNvSpPr/>
            <p:nvPr/>
          </p:nvSpPr>
          <p:spPr>
            <a:xfrm>
              <a:off x="2718513" y="2692113"/>
              <a:ext cx="229495" cy="326875"/>
            </a:xfrm>
            <a:custGeom>
              <a:avLst/>
              <a:gdLst/>
              <a:ahLst/>
              <a:cxnLst/>
              <a:rect l="l" t="t" r="r" b="b"/>
              <a:pathLst>
                <a:path w="229495" h="326875" extrusionOk="0">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1" name="Google Shape;1611;p27"/>
            <p:cNvSpPr/>
            <p:nvPr/>
          </p:nvSpPr>
          <p:spPr>
            <a:xfrm>
              <a:off x="2890388" y="2682707"/>
              <a:ext cx="176857" cy="233853"/>
            </a:xfrm>
            <a:custGeom>
              <a:avLst/>
              <a:gdLst/>
              <a:ahLst/>
              <a:cxnLst/>
              <a:rect l="l" t="t" r="r" b="b"/>
              <a:pathLst>
                <a:path w="176857" h="233853" extrusionOk="0">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2" name="Google Shape;1612;p27"/>
            <p:cNvSpPr/>
            <p:nvPr/>
          </p:nvSpPr>
          <p:spPr>
            <a:xfrm>
              <a:off x="2921860" y="2515790"/>
              <a:ext cx="130560" cy="160797"/>
            </a:xfrm>
            <a:custGeom>
              <a:avLst/>
              <a:gdLst/>
              <a:ahLst/>
              <a:cxnLst/>
              <a:rect l="l" t="t" r="r" b="b"/>
              <a:pathLst>
                <a:path w="130560" h="160797" extrusionOk="0">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3" name="Google Shape;1613;p27"/>
            <p:cNvSpPr/>
            <p:nvPr/>
          </p:nvSpPr>
          <p:spPr>
            <a:xfrm>
              <a:off x="2927048" y="2514816"/>
              <a:ext cx="130747" cy="123290"/>
            </a:xfrm>
            <a:custGeom>
              <a:avLst/>
              <a:gdLst/>
              <a:ahLst/>
              <a:cxnLst/>
              <a:rect l="l" t="t" r="r" b="b"/>
              <a:pathLst>
                <a:path w="130747" h="123290" extrusionOk="0">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4" name="Google Shape;1614;p27"/>
            <p:cNvSpPr/>
            <p:nvPr/>
          </p:nvSpPr>
          <p:spPr>
            <a:xfrm>
              <a:off x="2770258" y="3324285"/>
              <a:ext cx="102779" cy="78901"/>
            </a:xfrm>
            <a:custGeom>
              <a:avLst/>
              <a:gdLst/>
              <a:ahLst/>
              <a:cxnLst/>
              <a:rect l="l" t="t" r="r" b="b"/>
              <a:pathLst>
                <a:path w="102779" h="78901" extrusionOk="0">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5" name="Google Shape;1615;p27"/>
            <p:cNvSpPr/>
            <p:nvPr/>
          </p:nvSpPr>
          <p:spPr>
            <a:xfrm>
              <a:off x="2770711" y="3349338"/>
              <a:ext cx="102274" cy="53559"/>
            </a:xfrm>
            <a:custGeom>
              <a:avLst/>
              <a:gdLst/>
              <a:ahLst/>
              <a:cxnLst/>
              <a:rect l="l" t="t" r="r" b="b"/>
              <a:pathLst>
                <a:path w="102274" h="53559" extrusionOk="0">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6" name="Google Shape;1616;p27"/>
            <p:cNvSpPr/>
            <p:nvPr/>
          </p:nvSpPr>
          <p:spPr>
            <a:xfrm>
              <a:off x="2718772" y="3290474"/>
              <a:ext cx="94135" cy="73100"/>
            </a:xfrm>
            <a:custGeom>
              <a:avLst/>
              <a:gdLst/>
              <a:ahLst/>
              <a:cxnLst/>
              <a:rect l="l" t="t" r="r" b="b"/>
              <a:pathLst>
                <a:path w="94135" h="73100" extrusionOk="0">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7" name="Google Shape;1617;p27"/>
            <p:cNvSpPr/>
            <p:nvPr/>
          </p:nvSpPr>
          <p:spPr>
            <a:xfrm>
              <a:off x="2719200" y="3314572"/>
              <a:ext cx="93731" cy="48987"/>
            </a:xfrm>
            <a:custGeom>
              <a:avLst/>
              <a:gdLst/>
              <a:ahLst/>
              <a:cxnLst/>
              <a:rect l="l" t="t" r="r" b="b"/>
              <a:pathLst>
                <a:path w="93731" h="48987" extrusionOk="0">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8" name="Google Shape;1618;p27"/>
            <p:cNvSpPr/>
            <p:nvPr/>
          </p:nvSpPr>
          <p:spPr>
            <a:xfrm>
              <a:off x="2753699" y="2913665"/>
              <a:ext cx="223980" cy="387148"/>
            </a:xfrm>
            <a:custGeom>
              <a:avLst/>
              <a:gdLst/>
              <a:ahLst/>
              <a:cxnLst/>
              <a:rect l="l" t="t" r="r" b="b"/>
              <a:pathLst>
                <a:path w="223980" h="387148" extrusionOk="0">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9" name="Google Shape;1619;p27"/>
            <p:cNvSpPr/>
            <p:nvPr/>
          </p:nvSpPr>
          <p:spPr>
            <a:xfrm>
              <a:off x="2814713" y="2914427"/>
              <a:ext cx="222989" cy="419220"/>
            </a:xfrm>
            <a:custGeom>
              <a:avLst/>
              <a:gdLst/>
              <a:ahLst/>
              <a:cxnLst/>
              <a:rect l="l" t="t" r="r" b="b"/>
              <a:pathLst>
                <a:path w="222989" h="419220" extrusionOk="0">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0" name="Google Shape;1620;p27"/>
            <p:cNvSpPr/>
            <p:nvPr/>
          </p:nvSpPr>
          <p:spPr>
            <a:xfrm>
              <a:off x="2731717" y="2888138"/>
              <a:ext cx="333476" cy="307358"/>
            </a:xfrm>
            <a:custGeom>
              <a:avLst/>
              <a:gdLst/>
              <a:ahLst/>
              <a:cxnLst/>
              <a:rect l="l" t="t" r="r" b="b"/>
              <a:pathLst>
                <a:path w="333476" h="307358" extrusionOk="0">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1" name="Google Shape;1621;p27"/>
            <p:cNvSpPr/>
            <p:nvPr/>
          </p:nvSpPr>
          <p:spPr>
            <a:xfrm>
              <a:off x="2999836" y="2706202"/>
              <a:ext cx="116284" cy="406848"/>
            </a:xfrm>
            <a:custGeom>
              <a:avLst/>
              <a:gdLst/>
              <a:ahLst/>
              <a:cxnLst/>
              <a:rect l="l" t="t" r="r" b="b"/>
              <a:pathLst>
                <a:path w="116284" h="406848" extrusionOk="0">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2" name="Google Shape;1622;p27"/>
            <p:cNvSpPr/>
            <p:nvPr/>
          </p:nvSpPr>
          <p:spPr>
            <a:xfrm>
              <a:off x="3022743" y="2701064"/>
              <a:ext cx="69955" cy="89236"/>
            </a:xfrm>
            <a:custGeom>
              <a:avLst/>
              <a:gdLst/>
              <a:ahLst/>
              <a:cxnLst/>
              <a:rect l="l" t="t" r="r" b="b"/>
              <a:pathLst>
                <a:path w="69955" h="89236" extrusionOk="0">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3" name="Google Shape;1623;p27"/>
            <p:cNvSpPr/>
            <p:nvPr/>
          </p:nvSpPr>
          <p:spPr>
            <a:xfrm>
              <a:off x="2885136" y="2682643"/>
              <a:ext cx="59968" cy="63096"/>
            </a:xfrm>
            <a:custGeom>
              <a:avLst/>
              <a:gdLst/>
              <a:ahLst/>
              <a:cxnLst/>
              <a:rect l="l" t="t" r="r" b="b"/>
              <a:pathLst>
                <a:path w="59968" h="63096" extrusionOk="0">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4" name="Google Shape;1624;p27"/>
            <p:cNvSpPr/>
            <p:nvPr/>
          </p:nvSpPr>
          <p:spPr>
            <a:xfrm>
              <a:off x="4136405" y="305709"/>
              <a:ext cx="1608303" cy="2009690"/>
            </a:xfrm>
            <a:custGeom>
              <a:avLst/>
              <a:gdLst/>
              <a:ahLst/>
              <a:cxnLst/>
              <a:rect l="l" t="t" r="r" b="b"/>
              <a:pathLst>
                <a:path w="1608303" h="2009690" extrusionOk="0">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5" name="Google Shape;1625;p27"/>
            <p:cNvSpPr/>
            <p:nvPr/>
          </p:nvSpPr>
          <p:spPr>
            <a:xfrm>
              <a:off x="4119583" y="322825"/>
              <a:ext cx="1594925" cy="1994313"/>
            </a:xfrm>
            <a:custGeom>
              <a:avLst/>
              <a:gdLst/>
              <a:ahLst/>
              <a:cxnLst/>
              <a:rect l="l" t="t" r="r" b="b"/>
              <a:pathLst>
                <a:path w="1594925" h="1994313" extrusionOk="0">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6" name="Google Shape;1626;p27"/>
            <p:cNvSpPr/>
            <p:nvPr/>
          </p:nvSpPr>
          <p:spPr>
            <a:xfrm>
              <a:off x="4241517" y="588041"/>
              <a:ext cx="58543" cy="817911"/>
            </a:xfrm>
            <a:custGeom>
              <a:avLst/>
              <a:gdLst/>
              <a:ahLst/>
              <a:cxnLst/>
              <a:rect l="l" t="t" r="r" b="b"/>
              <a:pathLst>
                <a:path w="58543" h="817911" extrusionOk="0">
                  <a:moveTo>
                    <a:pt x="57878" y="817912"/>
                  </a:moveTo>
                  <a:lnTo>
                    <a:pt x="0" y="783431"/>
                  </a:lnTo>
                  <a:lnTo>
                    <a:pt x="760" y="0"/>
                  </a:lnTo>
                  <a:lnTo>
                    <a:pt x="58543" y="34481"/>
                  </a:lnTo>
                  <a:lnTo>
                    <a:pt x="57878" y="8179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7" name="Google Shape;1627;p27"/>
            <p:cNvSpPr/>
            <p:nvPr/>
          </p:nvSpPr>
          <p:spPr>
            <a:xfrm>
              <a:off x="4241517" y="1216214"/>
              <a:ext cx="58448" cy="189833"/>
            </a:xfrm>
            <a:custGeom>
              <a:avLst/>
              <a:gdLst/>
              <a:ahLst/>
              <a:cxnLst/>
              <a:rect l="l" t="t" r="r" b="b"/>
              <a:pathLst>
                <a:path w="58448" h="189833" extrusionOk="0">
                  <a:moveTo>
                    <a:pt x="57878" y="189833"/>
                  </a:moveTo>
                  <a:lnTo>
                    <a:pt x="0" y="156115"/>
                  </a:lnTo>
                  <a:lnTo>
                    <a:pt x="570" y="0"/>
                  </a:lnTo>
                  <a:lnTo>
                    <a:pt x="58448" y="33814"/>
                  </a:lnTo>
                  <a:lnTo>
                    <a:pt x="57878" y="18983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8" name="Google Shape;1628;p27"/>
            <p:cNvSpPr/>
            <p:nvPr/>
          </p:nvSpPr>
          <p:spPr>
            <a:xfrm>
              <a:off x="4424940" y="694149"/>
              <a:ext cx="58353" cy="818006"/>
            </a:xfrm>
            <a:custGeom>
              <a:avLst/>
              <a:gdLst/>
              <a:ahLst/>
              <a:cxnLst/>
              <a:rect l="l" t="t" r="r" b="b"/>
              <a:pathLst>
                <a:path w="58353" h="818006" extrusionOk="0">
                  <a:moveTo>
                    <a:pt x="57878" y="818007"/>
                  </a:moveTo>
                  <a:lnTo>
                    <a:pt x="0" y="783336"/>
                  </a:lnTo>
                  <a:lnTo>
                    <a:pt x="570" y="0"/>
                  </a:lnTo>
                  <a:lnTo>
                    <a:pt x="58353" y="34766"/>
                  </a:lnTo>
                  <a:lnTo>
                    <a:pt x="57878" y="81800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9" name="Google Shape;1629;p27"/>
            <p:cNvSpPr/>
            <p:nvPr/>
          </p:nvSpPr>
          <p:spPr>
            <a:xfrm>
              <a:off x="4424940" y="1350993"/>
              <a:ext cx="58353" cy="161258"/>
            </a:xfrm>
            <a:custGeom>
              <a:avLst/>
              <a:gdLst/>
              <a:ahLst/>
              <a:cxnLst/>
              <a:rect l="l" t="t" r="r" b="b"/>
              <a:pathLst>
                <a:path w="58353" h="161258" extrusionOk="0">
                  <a:moveTo>
                    <a:pt x="57878" y="161258"/>
                  </a:moveTo>
                  <a:lnTo>
                    <a:pt x="0" y="127444"/>
                  </a:lnTo>
                  <a:lnTo>
                    <a:pt x="475" y="0"/>
                  </a:lnTo>
                  <a:lnTo>
                    <a:pt x="58353" y="33719"/>
                  </a:lnTo>
                  <a:lnTo>
                    <a:pt x="57878" y="16125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0" name="Google Shape;1630;p27"/>
            <p:cNvSpPr/>
            <p:nvPr/>
          </p:nvSpPr>
          <p:spPr>
            <a:xfrm>
              <a:off x="4608458" y="801877"/>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1" name="Google Shape;1631;p27"/>
            <p:cNvSpPr/>
            <p:nvPr/>
          </p:nvSpPr>
          <p:spPr>
            <a:xfrm>
              <a:off x="4608458" y="1266316"/>
              <a:ext cx="59113" cy="352044"/>
            </a:xfrm>
            <a:custGeom>
              <a:avLst/>
              <a:gdLst/>
              <a:ahLst/>
              <a:cxnLst/>
              <a:rect l="l" t="t" r="r" b="b"/>
              <a:pathLst>
                <a:path w="59113" h="352044" extrusionOk="0">
                  <a:moveTo>
                    <a:pt x="57878" y="352044"/>
                  </a:moveTo>
                  <a:lnTo>
                    <a:pt x="0" y="318325"/>
                  </a:lnTo>
                  <a:lnTo>
                    <a:pt x="1235" y="0"/>
                  </a:lnTo>
                  <a:lnTo>
                    <a:pt x="59113" y="33814"/>
                  </a:lnTo>
                  <a:lnTo>
                    <a:pt x="57878" y="3520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2" name="Google Shape;1632;p27"/>
            <p:cNvSpPr/>
            <p:nvPr/>
          </p:nvSpPr>
          <p:spPr>
            <a:xfrm>
              <a:off x="4793306" y="908938"/>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3" name="Google Shape;1633;p27"/>
            <p:cNvSpPr/>
            <p:nvPr/>
          </p:nvSpPr>
          <p:spPr>
            <a:xfrm>
              <a:off x="4793306" y="1421097"/>
              <a:ext cx="58923" cy="304228"/>
            </a:xfrm>
            <a:custGeom>
              <a:avLst/>
              <a:gdLst/>
              <a:ahLst/>
              <a:cxnLst/>
              <a:rect l="l" t="t" r="r" b="b"/>
              <a:pathLst>
                <a:path w="58923" h="304228" extrusionOk="0">
                  <a:moveTo>
                    <a:pt x="57783" y="304229"/>
                  </a:moveTo>
                  <a:lnTo>
                    <a:pt x="0" y="270510"/>
                  </a:lnTo>
                  <a:lnTo>
                    <a:pt x="1046" y="0"/>
                  </a:lnTo>
                  <a:lnTo>
                    <a:pt x="58924" y="33719"/>
                  </a:lnTo>
                  <a:lnTo>
                    <a:pt x="57783" y="30422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4" name="Google Shape;1634;p27"/>
            <p:cNvSpPr/>
            <p:nvPr/>
          </p:nvSpPr>
          <p:spPr>
            <a:xfrm>
              <a:off x="4978440" y="1016189"/>
              <a:ext cx="60919" cy="816483"/>
            </a:xfrm>
            <a:custGeom>
              <a:avLst/>
              <a:gdLst/>
              <a:ahLst/>
              <a:cxnLst/>
              <a:rect l="l" t="t" r="r" b="b"/>
              <a:pathLst>
                <a:path w="60919" h="816483" extrusionOk="0">
                  <a:moveTo>
                    <a:pt x="57783" y="816483"/>
                  </a:moveTo>
                  <a:lnTo>
                    <a:pt x="0" y="782669"/>
                  </a:lnTo>
                  <a:lnTo>
                    <a:pt x="3136" y="0"/>
                  </a:lnTo>
                  <a:lnTo>
                    <a:pt x="60919" y="33719"/>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5" name="Google Shape;1635;p27"/>
            <p:cNvSpPr/>
            <p:nvPr/>
          </p:nvSpPr>
          <p:spPr>
            <a:xfrm>
              <a:off x="4978440" y="1384997"/>
              <a:ext cx="59493" cy="447484"/>
            </a:xfrm>
            <a:custGeom>
              <a:avLst/>
              <a:gdLst/>
              <a:ahLst/>
              <a:cxnLst/>
              <a:rect l="l" t="t" r="r" b="b"/>
              <a:pathLst>
                <a:path w="59493" h="447484" extrusionOk="0">
                  <a:moveTo>
                    <a:pt x="57878" y="447485"/>
                  </a:moveTo>
                  <a:lnTo>
                    <a:pt x="0" y="413671"/>
                  </a:lnTo>
                  <a:lnTo>
                    <a:pt x="1615" y="0"/>
                  </a:lnTo>
                  <a:lnTo>
                    <a:pt x="59494" y="33719"/>
                  </a:lnTo>
                  <a:lnTo>
                    <a:pt x="57878" y="4474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6" name="Google Shape;1636;p27"/>
            <p:cNvSpPr/>
            <p:nvPr/>
          </p:nvSpPr>
          <p:spPr>
            <a:xfrm>
              <a:off x="5164524" y="1123917"/>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7" name="Google Shape;1637;p27"/>
            <p:cNvSpPr/>
            <p:nvPr/>
          </p:nvSpPr>
          <p:spPr>
            <a:xfrm>
              <a:off x="5164524" y="1368614"/>
              <a:ext cx="59968" cy="571500"/>
            </a:xfrm>
            <a:custGeom>
              <a:avLst/>
              <a:gdLst/>
              <a:ahLst/>
              <a:cxnLst/>
              <a:rect l="l" t="t" r="r" b="b"/>
              <a:pathLst>
                <a:path w="59968" h="571500" extrusionOk="0">
                  <a:moveTo>
                    <a:pt x="57783" y="571500"/>
                  </a:moveTo>
                  <a:lnTo>
                    <a:pt x="0" y="537782"/>
                  </a:lnTo>
                  <a:lnTo>
                    <a:pt x="2091" y="0"/>
                  </a:lnTo>
                  <a:lnTo>
                    <a:pt x="59969" y="33814"/>
                  </a:lnTo>
                  <a:lnTo>
                    <a:pt x="57783" y="5715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8" name="Google Shape;1638;p27"/>
            <p:cNvSpPr/>
            <p:nvPr/>
          </p:nvSpPr>
          <p:spPr>
            <a:xfrm>
              <a:off x="5351084" y="1231931"/>
              <a:ext cx="61014" cy="816578"/>
            </a:xfrm>
            <a:custGeom>
              <a:avLst/>
              <a:gdLst/>
              <a:ahLst/>
              <a:cxnLst/>
              <a:rect l="l" t="t" r="r" b="b"/>
              <a:pathLst>
                <a:path w="61014" h="816578" extrusionOk="0">
                  <a:moveTo>
                    <a:pt x="57878" y="816578"/>
                  </a:moveTo>
                  <a:lnTo>
                    <a:pt x="0" y="782764"/>
                  </a:lnTo>
                  <a:lnTo>
                    <a:pt x="3136" y="0"/>
                  </a:lnTo>
                  <a:lnTo>
                    <a:pt x="61014" y="33814"/>
                  </a:lnTo>
                  <a:lnTo>
                    <a:pt x="57878"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9" name="Google Shape;1639;p27"/>
            <p:cNvSpPr/>
            <p:nvPr/>
          </p:nvSpPr>
          <p:spPr>
            <a:xfrm>
              <a:off x="5351179" y="1342992"/>
              <a:ext cx="60443" cy="705135"/>
            </a:xfrm>
            <a:custGeom>
              <a:avLst/>
              <a:gdLst/>
              <a:ahLst/>
              <a:cxnLst/>
              <a:rect l="l" t="t" r="r" b="b"/>
              <a:pathLst>
                <a:path w="60443" h="705135" extrusionOk="0">
                  <a:moveTo>
                    <a:pt x="57783" y="705136"/>
                  </a:moveTo>
                  <a:lnTo>
                    <a:pt x="0" y="671417"/>
                  </a:lnTo>
                  <a:lnTo>
                    <a:pt x="2661" y="0"/>
                  </a:lnTo>
                  <a:lnTo>
                    <a:pt x="60444" y="33814"/>
                  </a:lnTo>
                  <a:lnTo>
                    <a:pt x="57783" y="7051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0" name="Google Shape;1640;p27"/>
            <p:cNvSpPr/>
            <p:nvPr/>
          </p:nvSpPr>
          <p:spPr>
            <a:xfrm>
              <a:off x="5538879" y="1340706"/>
              <a:ext cx="61014" cy="816483"/>
            </a:xfrm>
            <a:custGeom>
              <a:avLst/>
              <a:gdLst/>
              <a:ahLst/>
              <a:cxnLst/>
              <a:rect l="l" t="t" r="r" b="b"/>
              <a:pathLst>
                <a:path w="61014" h="816483" extrusionOk="0">
                  <a:moveTo>
                    <a:pt x="57878" y="816483"/>
                  </a:moveTo>
                  <a:lnTo>
                    <a:pt x="0" y="782765"/>
                  </a:lnTo>
                  <a:lnTo>
                    <a:pt x="3136" y="0"/>
                  </a:lnTo>
                  <a:lnTo>
                    <a:pt x="61014" y="33814"/>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1" name="Google Shape;1641;p27"/>
            <p:cNvSpPr/>
            <p:nvPr/>
          </p:nvSpPr>
          <p:spPr>
            <a:xfrm>
              <a:off x="5538879" y="1442147"/>
              <a:ext cx="60634" cy="714660"/>
            </a:xfrm>
            <a:custGeom>
              <a:avLst/>
              <a:gdLst/>
              <a:ahLst/>
              <a:cxnLst/>
              <a:rect l="l" t="t" r="r" b="b"/>
              <a:pathLst>
                <a:path w="60634" h="714660" extrusionOk="0">
                  <a:moveTo>
                    <a:pt x="57878" y="714661"/>
                  </a:moveTo>
                  <a:lnTo>
                    <a:pt x="0" y="680847"/>
                  </a:lnTo>
                  <a:lnTo>
                    <a:pt x="2756" y="0"/>
                  </a:lnTo>
                  <a:lnTo>
                    <a:pt x="60634" y="33814"/>
                  </a:lnTo>
                  <a:lnTo>
                    <a:pt x="57878" y="7146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2" name="Google Shape;1642;p27"/>
            <p:cNvSpPr/>
            <p:nvPr/>
          </p:nvSpPr>
          <p:spPr>
            <a:xfrm>
              <a:off x="4516176" y="748442"/>
              <a:ext cx="61299" cy="816768"/>
            </a:xfrm>
            <a:custGeom>
              <a:avLst/>
              <a:gdLst/>
              <a:ahLst/>
              <a:cxnLst/>
              <a:rect l="l" t="t" r="r" b="b"/>
              <a:pathLst>
                <a:path w="61299" h="816768" extrusionOk="0">
                  <a:moveTo>
                    <a:pt x="58163" y="816769"/>
                  </a:moveTo>
                  <a:lnTo>
                    <a:pt x="0" y="782764"/>
                  </a:lnTo>
                  <a:lnTo>
                    <a:pt x="3136" y="0"/>
                  </a:lnTo>
                  <a:lnTo>
                    <a:pt x="61300" y="34004"/>
                  </a:lnTo>
                  <a:lnTo>
                    <a:pt x="58163" y="816769"/>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3" name="Google Shape;1643;p27"/>
            <p:cNvSpPr/>
            <p:nvPr/>
          </p:nvSpPr>
          <p:spPr>
            <a:xfrm>
              <a:off x="4516366" y="1270221"/>
              <a:ext cx="58923" cy="294893"/>
            </a:xfrm>
            <a:custGeom>
              <a:avLst/>
              <a:gdLst/>
              <a:ahLst/>
              <a:cxnLst/>
              <a:rect l="l" t="t" r="r" b="b"/>
              <a:pathLst>
                <a:path w="58923" h="294893" extrusionOk="0">
                  <a:moveTo>
                    <a:pt x="57783" y="294894"/>
                  </a:moveTo>
                  <a:lnTo>
                    <a:pt x="0" y="261080"/>
                  </a:lnTo>
                  <a:lnTo>
                    <a:pt x="1045" y="0"/>
                  </a:lnTo>
                  <a:lnTo>
                    <a:pt x="58923" y="33814"/>
                  </a:lnTo>
                  <a:lnTo>
                    <a:pt x="57783" y="29489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4" name="Google Shape;1644;p27"/>
            <p:cNvSpPr/>
            <p:nvPr/>
          </p:nvSpPr>
          <p:spPr>
            <a:xfrm>
              <a:off x="4700740" y="855312"/>
              <a:ext cx="60919" cy="816578"/>
            </a:xfrm>
            <a:custGeom>
              <a:avLst/>
              <a:gdLst/>
              <a:ahLst/>
              <a:cxnLst/>
              <a:rect l="l" t="t" r="r" b="b"/>
              <a:pathLst>
                <a:path w="60919" h="816578" extrusionOk="0">
                  <a:moveTo>
                    <a:pt x="57783" y="816578"/>
                  </a:moveTo>
                  <a:lnTo>
                    <a:pt x="0" y="782765"/>
                  </a:lnTo>
                  <a:lnTo>
                    <a:pt x="3041"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5" name="Google Shape;1645;p27"/>
            <p:cNvSpPr/>
            <p:nvPr/>
          </p:nvSpPr>
          <p:spPr>
            <a:xfrm>
              <a:off x="4700740" y="1272031"/>
              <a:ext cx="59303" cy="399764"/>
            </a:xfrm>
            <a:custGeom>
              <a:avLst/>
              <a:gdLst/>
              <a:ahLst/>
              <a:cxnLst/>
              <a:rect l="l" t="t" r="r" b="b"/>
              <a:pathLst>
                <a:path w="59303" h="399764" extrusionOk="0">
                  <a:moveTo>
                    <a:pt x="57783" y="399764"/>
                  </a:moveTo>
                  <a:lnTo>
                    <a:pt x="0" y="365951"/>
                  </a:lnTo>
                  <a:lnTo>
                    <a:pt x="1426" y="0"/>
                  </a:lnTo>
                  <a:lnTo>
                    <a:pt x="59304" y="33814"/>
                  </a:lnTo>
                  <a:lnTo>
                    <a:pt x="57783" y="3997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6" name="Google Shape;1646;p27"/>
            <p:cNvSpPr/>
            <p:nvPr/>
          </p:nvSpPr>
          <p:spPr>
            <a:xfrm>
              <a:off x="4885398" y="962278"/>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7" name="Google Shape;1647;p27"/>
            <p:cNvSpPr/>
            <p:nvPr/>
          </p:nvSpPr>
          <p:spPr>
            <a:xfrm>
              <a:off x="4885398" y="1264506"/>
              <a:ext cx="59778" cy="514159"/>
            </a:xfrm>
            <a:custGeom>
              <a:avLst/>
              <a:gdLst/>
              <a:ahLst/>
              <a:cxnLst/>
              <a:rect l="l" t="t" r="r" b="b"/>
              <a:pathLst>
                <a:path w="59778" h="514159" extrusionOk="0">
                  <a:moveTo>
                    <a:pt x="57783" y="514159"/>
                  </a:moveTo>
                  <a:lnTo>
                    <a:pt x="0" y="480346"/>
                  </a:lnTo>
                  <a:lnTo>
                    <a:pt x="1901" y="0"/>
                  </a:lnTo>
                  <a:lnTo>
                    <a:pt x="59779" y="33719"/>
                  </a:lnTo>
                  <a:lnTo>
                    <a:pt x="57783" y="51415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8" name="Google Shape;1648;p27"/>
            <p:cNvSpPr/>
            <p:nvPr/>
          </p:nvSpPr>
          <p:spPr>
            <a:xfrm>
              <a:off x="5071197" y="1069910"/>
              <a:ext cx="60919" cy="816483"/>
            </a:xfrm>
            <a:custGeom>
              <a:avLst/>
              <a:gdLst/>
              <a:ahLst/>
              <a:cxnLst/>
              <a:rect l="l" t="t" r="r" b="b"/>
              <a:pathLst>
                <a:path w="60919" h="816483" extrusionOk="0">
                  <a:moveTo>
                    <a:pt x="57878" y="816483"/>
                  </a:moveTo>
                  <a:lnTo>
                    <a:pt x="0" y="782669"/>
                  </a:lnTo>
                  <a:lnTo>
                    <a:pt x="3136" y="0"/>
                  </a:lnTo>
                  <a:lnTo>
                    <a:pt x="60919" y="33719"/>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9" name="Google Shape;1649;p27"/>
            <p:cNvSpPr/>
            <p:nvPr/>
          </p:nvSpPr>
          <p:spPr>
            <a:xfrm>
              <a:off x="5071197" y="1371948"/>
              <a:ext cx="59778" cy="514254"/>
            </a:xfrm>
            <a:custGeom>
              <a:avLst/>
              <a:gdLst/>
              <a:ahLst/>
              <a:cxnLst/>
              <a:rect l="l" t="t" r="r" b="b"/>
              <a:pathLst>
                <a:path w="59778" h="514254" extrusionOk="0">
                  <a:moveTo>
                    <a:pt x="57878" y="514255"/>
                  </a:moveTo>
                  <a:lnTo>
                    <a:pt x="0" y="480441"/>
                  </a:lnTo>
                  <a:lnTo>
                    <a:pt x="1901" y="0"/>
                  </a:lnTo>
                  <a:lnTo>
                    <a:pt x="59779" y="33814"/>
                  </a:lnTo>
                  <a:lnTo>
                    <a:pt x="57878" y="5142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0" name="Google Shape;1650;p27"/>
            <p:cNvSpPr/>
            <p:nvPr/>
          </p:nvSpPr>
          <p:spPr>
            <a:xfrm>
              <a:off x="5257662" y="1177829"/>
              <a:ext cx="60919" cy="816482"/>
            </a:xfrm>
            <a:custGeom>
              <a:avLst/>
              <a:gdLst/>
              <a:ahLst/>
              <a:cxnLst/>
              <a:rect l="l" t="t" r="r" b="b"/>
              <a:pathLst>
                <a:path w="60919" h="816482" extrusionOk="0">
                  <a:moveTo>
                    <a:pt x="57783" y="816483"/>
                  </a:moveTo>
                  <a:lnTo>
                    <a:pt x="0" y="782765"/>
                  </a:lnTo>
                  <a:lnTo>
                    <a:pt x="3041"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1" name="Google Shape;1651;p27"/>
            <p:cNvSpPr/>
            <p:nvPr/>
          </p:nvSpPr>
          <p:spPr>
            <a:xfrm>
              <a:off x="5257662" y="1365376"/>
              <a:ext cx="60253" cy="628649"/>
            </a:xfrm>
            <a:custGeom>
              <a:avLst/>
              <a:gdLst/>
              <a:ahLst/>
              <a:cxnLst/>
              <a:rect l="l" t="t" r="r" b="b"/>
              <a:pathLst>
                <a:path w="60253" h="628649" extrusionOk="0">
                  <a:moveTo>
                    <a:pt x="57878" y="628650"/>
                  </a:moveTo>
                  <a:lnTo>
                    <a:pt x="0" y="594932"/>
                  </a:lnTo>
                  <a:lnTo>
                    <a:pt x="2376" y="0"/>
                  </a:lnTo>
                  <a:lnTo>
                    <a:pt x="60254" y="33719"/>
                  </a:lnTo>
                  <a:lnTo>
                    <a:pt x="57878" y="62865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2" name="Google Shape;1652;p27"/>
            <p:cNvSpPr/>
            <p:nvPr/>
          </p:nvSpPr>
          <p:spPr>
            <a:xfrm>
              <a:off x="5444886" y="1286223"/>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3" name="Google Shape;1653;p27"/>
            <p:cNvSpPr/>
            <p:nvPr/>
          </p:nvSpPr>
          <p:spPr>
            <a:xfrm>
              <a:off x="5444886" y="1359185"/>
              <a:ext cx="60729" cy="743235"/>
            </a:xfrm>
            <a:custGeom>
              <a:avLst/>
              <a:gdLst/>
              <a:ahLst/>
              <a:cxnLst/>
              <a:rect l="l" t="t" r="r" b="b"/>
              <a:pathLst>
                <a:path w="60729" h="743235" extrusionOk="0">
                  <a:moveTo>
                    <a:pt x="57878" y="743236"/>
                  </a:moveTo>
                  <a:lnTo>
                    <a:pt x="0" y="709422"/>
                  </a:lnTo>
                  <a:lnTo>
                    <a:pt x="2851" y="0"/>
                  </a:lnTo>
                  <a:lnTo>
                    <a:pt x="60729" y="33814"/>
                  </a:lnTo>
                  <a:lnTo>
                    <a:pt x="57878" y="7432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4" name="Google Shape;1654;p27"/>
            <p:cNvSpPr/>
            <p:nvPr/>
          </p:nvSpPr>
          <p:spPr>
            <a:xfrm>
              <a:off x="4333133" y="641190"/>
              <a:ext cx="58828" cy="817816"/>
            </a:xfrm>
            <a:custGeom>
              <a:avLst/>
              <a:gdLst/>
              <a:ahLst/>
              <a:cxnLst/>
              <a:rect l="l" t="t" r="r" b="b"/>
              <a:pathLst>
                <a:path w="58828" h="817816" extrusionOk="0">
                  <a:moveTo>
                    <a:pt x="57878" y="817817"/>
                  </a:moveTo>
                  <a:lnTo>
                    <a:pt x="0" y="783527"/>
                  </a:lnTo>
                  <a:lnTo>
                    <a:pt x="950" y="0"/>
                  </a:lnTo>
                  <a:lnTo>
                    <a:pt x="58828" y="34385"/>
                  </a:lnTo>
                  <a:lnTo>
                    <a:pt x="57878" y="81781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5" name="Google Shape;1655;p27"/>
            <p:cNvSpPr/>
            <p:nvPr/>
          </p:nvSpPr>
          <p:spPr>
            <a:xfrm>
              <a:off x="4333133" y="1231074"/>
              <a:ext cx="58638" cy="228028"/>
            </a:xfrm>
            <a:custGeom>
              <a:avLst/>
              <a:gdLst/>
              <a:ahLst/>
              <a:cxnLst/>
              <a:rect l="l" t="t" r="r" b="b"/>
              <a:pathLst>
                <a:path w="58638" h="228028" extrusionOk="0">
                  <a:moveTo>
                    <a:pt x="57783" y="228028"/>
                  </a:moveTo>
                  <a:lnTo>
                    <a:pt x="0" y="194215"/>
                  </a:lnTo>
                  <a:lnTo>
                    <a:pt x="760" y="0"/>
                  </a:lnTo>
                  <a:lnTo>
                    <a:pt x="58638" y="33718"/>
                  </a:lnTo>
                  <a:lnTo>
                    <a:pt x="57783" y="22802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6" name="Google Shape;1656;p27"/>
            <p:cNvSpPr/>
            <p:nvPr/>
          </p:nvSpPr>
          <p:spPr>
            <a:xfrm rot="-1801764">
              <a:off x="4182051" y="402648"/>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7" name="Google Shape;1657;p27"/>
            <p:cNvSpPr/>
            <p:nvPr/>
          </p:nvSpPr>
          <p:spPr>
            <a:xfrm rot="-1801764">
              <a:off x="4256393" y="445744"/>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8" name="Google Shape;1658;p27"/>
            <p:cNvSpPr/>
            <p:nvPr/>
          </p:nvSpPr>
          <p:spPr>
            <a:xfrm rot="-1801764">
              <a:off x="4330817" y="488696"/>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9" name="Google Shape;1659;p27"/>
            <p:cNvSpPr/>
            <p:nvPr/>
          </p:nvSpPr>
          <p:spPr>
            <a:xfrm>
              <a:off x="4106792" y="1565782"/>
              <a:ext cx="86160" cy="187928"/>
            </a:xfrm>
            <a:custGeom>
              <a:avLst/>
              <a:gdLst/>
              <a:ahLst/>
              <a:cxnLst/>
              <a:rect l="l" t="t" r="r" b="b"/>
              <a:pathLst>
                <a:path w="86160" h="187928" extrusionOk="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0" name="Google Shape;1660;p27"/>
            <p:cNvSpPr/>
            <p:nvPr/>
          </p:nvSpPr>
          <p:spPr>
            <a:xfrm>
              <a:off x="4118918" y="1488575"/>
              <a:ext cx="61869" cy="119039"/>
            </a:xfrm>
            <a:custGeom>
              <a:avLst/>
              <a:gdLst/>
              <a:ahLst/>
              <a:cxnLst/>
              <a:rect l="l" t="t" r="r" b="b"/>
              <a:pathLst>
                <a:path w="61869" h="119039" extrusionOk="0">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1" name="Google Shape;1661;p27"/>
            <p:cNvSpPr/>
            <p:nvPr/>
          </p:nvSpPr>
          <p:spPr>
            <a:xfrm>
              <a:off x="4255221" y="2314593"/>
              <a:ext cx="133508" cy="75339"/>
            </a:xfrm>
            <a:custGeom>
              <a:avLst/>
              <a:gdLst/>
              <a:ahLst/>
              <a:cxnLst/>
              <a:rect l="l" t="t" r="r" b="b"/>
              <a:pathLst>
                <a:path w="133508" h="75339" extrusionOk="0">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2" name="Google Shape;1662;p27"/>
            <p:cNvSpPr/>
            <p:nvPr/>
          </p:nvSpPr>
          <p:spPr>
            <a:xfrm>
              <a:off x="4257103" y="2327115"/>
              <a:ext cx="131644" cy="62816"/>
            </a:xfrm>
            <a:custGeom>
              <a:avLst/>
              <a:gdLst/>
              <a:ahLst/>
              <a:cxnLst/>
              <a:rect l="l" t="t" r="r" b="b"/>
              <a:pathLst>
                <a:path w="131644" h="62816" extrusionOk="0">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3" name="Google Shape;1663;p27"/>
            <p:cNvSpPr/>
            <p:nvPr/>
          </p:nvSpPr>
          <p:spPr>
            <a:xfrm>
              <a:off x="4157606" y="2270641"/>
              <a:ext cx="133494" cy="75381"/>
            </a:xfrm>
            <a:custGeom>
              <a:avLst/>
              <a:gdLst/>
              <a:ahLst/>
              <a:cxnLst/>
              <a:rect l="l" t="t" r="r" b="b"/>
              <a:pathLst>
                <a:path w="133494" h="75381" extrusionOk="0">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4" name="Google Shape;1664;p27"/>
            <p:cNvSpPr/>
            <p:nvPr/>
          </p:nvSpPr>
          <p:spPr>
            <a:xfrm>
              <a:off x="4159499" y="2283205"/>
              <a:ext cx="131564" cy="62816"/>
            </a:xfrm>
            <a:custGeom>
              <a:avLst/>
              <a:gdLst/>
              <a:ahLst/>
              <a:cxnLst/>
              <a:rect l="l" t="t" r="r" b="b"/>
              <a:pathLst>
                <a:path w="131564" h="62816" extrusionOk="0">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5" name="Google Shape;1665;p27"/>
            <p:cNvSpPr/>
            <p:nvPr/>
          </p:nvSpPr>
          <p:spPr>
            <a:xfrm>
              <a:off x="4157684" y="1783524"/>
              <a:ext cx="195217" cy="552238"/>
            </a:xfrm>
            <a:custGeom>
              <a:avLst/>
              <a:gdLst/>
              <a:ahLst/>
              <a:cxnLst/>
              <a:rect l="l" t="t" r="r" b="b"/>
              <a:pathLst>
                <a:path w="195217" h="552238" extrusionOk="0">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6" name="Google Shape;1666;p27"/>
            <p:cNvSpPr/>
            <p:nvPr/>
          </p:nvSpPr>
          <p:spPr>
            <a:xfrm>
              <a:off x="4182697" y="1330426"/>
              <a:ext cx="141754" cy="227198"/>
            </a:xfrm>
            <a:custGeom>
              <a:avLst/>
              <a:gdLst/>
              <a:ahLst/>
              <a:cxnLst/>
              <a:rect l="l" t="t" r="r" b="b"/>
              <a:pathLst>
                <a:path w="141754" h="227198" extrusionOk="0">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7" name="Google Shape;1667;p27"/>
            <p:cNvSpPr/>
            <p:nvPr/>
          </p:nvSpPr>
          <p:spPr>
            <a:xfrm>
              <a:off x="4136412" y="1491278"/>
              <a:ext cx="217917" cy="361626"/>
            </a:xfrm>
            <a:custGeom>
              <a:avLst/>
              <a:gdLst/>
              <a:ahLst/>
              <a:cxnLst/>
              <a:rect l="l" t="t" r="r" b="b"/>
              <a:pathLst>
                <a:path w="217917" h="361626" extrusionOk="0">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8" name="Google Shape;1668;p27"/>
            <p:cNvSpPr/>
            <p:nvPr/>
          </p:nvSpPr>
          <p:spPr>
            <a:xfrm>
              <a:off x="4290792" y="1536579"/>
              <a:ext cx="276750" cy="215760"/>
            </a:xfrm>
            <a:custGeom>
              <a:avLst/>
              <a:gdLst/>
              <a:ahLst/>
              <a:cxnLst/>
              <a:rect l="l" t="t" r="r" b="b"/>
              <a:pathLst>
                <a:path w="276750" h="215760" extrusionOk="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9" name="Google Shape;1669;p27"/>
            <p:cNvSpPr/>
            <p:nvPr/>
          </p:nvSpPr>
          <p:spPr>
            <a:xfrm>
              <a:off x="4280886" y="1531786"/>
              <a:ext cx="84275" cy="123474"/>
            </a:xfrm>
            <a:custGeom>
              <a:avLst/>
              <a:gdLst/>
              <a:ahLst/>
              <a:cxnLst/>
              <a:rect l="l" t="t" r="r" b="b"/>
              <a:pathLst>
                <a:path w="84275" h="123474" extrusionOk="0">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0" name="Google Shape;1670;p27"/>
            <p:cNvSpPr/>
            <p:nvPr/>
          </p:nvSpPr>
          <p:spPr>
            <a:xfrm>
              <a:off x="4187208" y="1320312"/>
              <a:ext cx="137401" cy="151685"/>
            </a:xfrm>
            <a:custGeom>
              <a:avLst/>
              <a:gdLst/>
              <a:ahLst/>
              <a:cxnLst/>
              <a:rect l="l" t="t" r="r" b="b"/>
              <a:pathLst>
                <a:path w="137401" h="151685" extrusionOk="0">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1" name="Google Shape;1671;p27"/>
            <p:cNvSpPr/>
            <p:nvPr/>
          </p:nvSpPr>
          <p:spPr>
            <a:xfrm>
              <a:off x="5589453" y="3105692"/>
              <a:ext cx="158988" cy="313238"/>
            </a:xfrm>
            <a:custGeom>
              <a:avLst/>
              <a:gdLst/>
              <a:ahLst/>
              <a:cxnLst/>
              <a:rect l="l" t="t" r="r" b="b"/>
              <a:pathLst>
                <a:path w="158988" h="313238" extrusionOk="0">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2" name="Google Shape;1672;p27"/>
            <p:cNvSpPr/>
            <p:nvPr/>
          </p:nvSpPr>
          <p:spPr>
            <a:xfrm>
              <a:off x="5625064" y="3841302"/>
              <a:ext cx="109135" cy="84940"/>
            </a:xfrm>
            <a:custGeom>
              <a:avLst/>
              <a:gdLst/>
              <a:ahLst/>
              <a:cxnLst/>
              <a:rect l="l" t="t" r="r" b="b"/>
              <a:pathLst>
                <a:path w="109135" h="84940" extrusionOk="0">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3" name="Google Shape;1673;p27"/>
            <p:cNvSpPr/>
            <p:nvPr/>
          </p:nvSpPr>
          <p:spPr>
            <a:xfrm>
              <a:off x="5624449" y="3869213"/>
              <a:ext cx="108591" cy="56989"/>
            </a:xfrm>
            <a:custGeom>
              <a:avLst/>
              <a:gdLst/>
              <a:ahLst/>
              <a:cxnLst/>
              <a:rect l="l" t="t" r="r" b="b"/>
              <a:pathLst>
                <a:path w="108591" h="56989" extrusionOk="0">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4" name="Google Shape;1674;p27"/>
            <p:cNvSpPr/>
            <p:nvPr/>
          </p:nvSpPr>
          <p:spPr>
            <a:xfrm>
              <a:off x="5756800" y="3764382"/>
              <a:ext cx="108931" cy="81850"/>
            </a:xfrm>
            <a:custGeom>
              <a:avLst/>
              <a:gdLst/>
              <a:ahLst/>
              <a:cxnLst/>
              <a:rect l="l" t="t" r="r" b="b"/>
              <a:pathLst>
                <a:path w="108931" h="81850" extrusionOk="0">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5" name="Google Shape;1675;p27"/>
            <p:cNvSpPr/>
            <p:nvPr/>
          </p:nvSpPr>
          <p:spPr>
            <a:xfrm>
              <a:off x="5756201" y="3790822"/>
              <a:ext cx="108657" cy="56976"/>
            </a:xfrm>
            <a:custGeom>
              <a:avLst/>
              <a:gdLst/>
              <a:ahLst/>
              <a:cxnLst/>
              <a:rect l="l" t="t" r="r" b="b"/>
              <a:pathLst>
                <a:path w="108657" h="56976" extrusionOk="0">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6" name="Google Shape;1676;p27"/>
            <p:cNvSpPr/>
            <p:nvPr/>
          </p:nvSpPr>
          <p:spPr>
            <a:xfrm>
              <a:off x="5454721" y="3387696"/>
              <a:ext cx="383168" cy="465480"/>
            </a:xfrm>
            <a:custGeom>
              <a:avLst/>
              <a:gdLst/>
              <a:ahLst/>
              <a:cxnLst/>
              <a:rect l="l" t="t" r="r" b="b"/>
              <a:pathLst>
                <a:path w="383168" h="465480" extrusionOk="0">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7" name="Google Shape;1677;p27"/>
            <p:cNvSpPr/>
            <p:nvPr/>
          </p:nvSpPr>
          <p:spPr>
            <a:xfrm>
              <a:off x="5486791" y="3077400"/>
              <a:ext cx="120860" cy="118150"/>
            </a:xfrm>
            <a:custGeom>
              <a:avLst/>
              <a:gdLst/>
              <a:ahLst/>
              <a:cxnLst/>
              <a:rect l="l" t="t" r="r" b="b"/>
              <a:pathLst>
                <a:path w="120860" h="118150" extrusionOk="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8" name="Google Shape;1678;p27"/>
            <p:cNvSpPr/>
            <p:nvPr/>
          </p:nvSpPr>
          <p:spPr>
            <a:xfrm>
              <a:off x="5455024" y="3093521"/>
              <a:ext cx="195218" cy="382396"/>
            </a:xfrm>
            <a:custGeom>
              <a:avLst/>
              <a:gdLst/>
              <a:ahLst/>
              <a:cxnLst/>
              <a:rect l="l" t="t" r="r" b="b"/>
              <a:pathLst>
                <a:path w="195218" h="382396" extrusionOk="0">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9" name="Google Shape;1679;p27"/>
            <p:cNvSpPr/>
            <p:nvPr/>
          </p:nvSpPr>
          <p:spPr>
            <a:xfrm>
              <a:off x="5481752" y="2955179"/>
              <a:ext cx="130450" cy="158871"/>
            </a:xfrm>
            <a:custGeom>
              <a:avLst/>
              <a:gdLst/>
              <a:ahLst/>
              <a:cxnLst/>
              <a:rect l="l" t="t" r="r" b="b"/>
              <a:pathLst>
                <a:path w="130450" h="158871" extrusionOk="0">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0" name="Google Shape;1680;p27"/>
            <p:cNvSpPr/>
            <p:nvPr/>
          </p:nvSpPr>
          <p:spPr>
            <a:xfrm>
              <a:off x="5470442" y="2941583"/>
              <a:ext cx="136833" cy="135816"/>
            </a:xfrm>
            <a:custGeom>
              <a:avLst/>
              <a:gdLst/>
              <a:ahLst/>
              <a:cxnLst/>
              <a:rect l="l" t="t" r="r" b="b"/>
              <a:pathLst>
                <a:path w="136833" h="135816" extrusionOk="0">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1" name="Google Shape;1681;p27"/>
            <p:cNvSpPr/>
            <p:nvPr/>
          </p:nvSpPr>
          <p:spPr>
            <a:xfrm>
              <a:off x="5607306" y="3093878"/>
              <a:ext cx="63200" cy="92106"/>
            </a:xfrm>
            <a:custGeom>
              <a:avLst/>
              <a:gdLst/>
              <a:ahLst/>
              <a:cxnLst/>
              <a:rect l="l" t="t" r="r" b="b"/>
              <a:pathLst>
                <a:path w="63200" h="92106" extrusionOk="0">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82" name="Google Shape;1682;p27"/>
            <p:cNvGrpSpPr/>
            <p:nvPr/>
          </p:nvGrpSpPr>
          <p:grpSpPr>
            <a:xfrm>
              <a:off x="2715952" y="2834463"/>
              <a:ext cx="319677" cy="242660"/>
              <a:chOff x="6621095" y="1452181"/>
              <a:chExt cx="330894" cy="250785"/>
            </a:xfrm>
          </p:grpSpPr>
          <p:sp>
            <p:nvSpPr>
              <p:cNvPr id="1683" name="Google Shape;1683;p2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4" name="Google Shape;1684;p2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5" name="Google Shape;1685;p2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6" name="Google Shape;1686;p2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7" name="Google Shape;1687;p2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8" name="Google Shape;1688;p27"/>
            <p:cNvGrpSpPr/>
            <p:nvPr/>
          </p:nvGrpSpPr>
          <p:grpSpPr>
            <a:xfrm flipH="1">
              <a:off x="5538041" y="3330111"/>
              <a:ext cx="319677" cy="242660"/>
              <a:chOff x="6621095" y="1452181"/>
              <a:chExt cx="330894" cy="250785"/>
            </a:xfrm>
          </p:grpSpPr>
          <p:sp>
            <p:nvSpPr>
              <p:cNvPr id="1689" name="Google Shape;1689;p2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0" name="Google Shape;1690;p2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1" name="Google Shape;1691;p2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2" name="Google Shape;1692;p2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3" name="Google Shape;1693;p2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94" name="Google Shape;1694;p27"/>
            <p:cNvSpPr/>
            <p:nvPr/>
          </p:nvSpPr>
          <p:spPr>
            <a:xfrm>
              <a:off x="5420536" y="3157173"/>
              <a:ext cx="148553" cy="414880"/>
            </a:xfrm>
            <a:custGeom>
              <a:avLst/>
              <a:gdLst/>
              <a:ahLst/>
              <a:cxnLst/>
              <a:rect l="l" t="t" r="r" b="b"/>
              <a:pathLst>
                <a:path w="148553" h="414880" extrusionOk="0">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5" name="Google Shape;1695;p27"/>
            <p:cNvSpPr/>
            <p:nvPr/>
          </p:nvSpPr>
          <p:spPr>
            <a:xfrm>
              <a:off x="5414664" y="3153198"/>
              <a:ext cx="85059" cy="115922"/>
            </a:xfrm>
            <a:custGeom>
              <a:avLst/>
              <a:gdLst/>
              <a:ahLst/>
              <a:cxnLst/>
              <a:rect l="l" t="t" r="r" b="b"/>
              <a:pathLst>
                <a:path w="85059" h="115922" extrusionOk="0">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9"/>
          <p:cNvSpPr txBox="1">
            <a:spLocks noGrp="1"/>
          </p:cNvSpPr>
          <p:nvPr>
            <p:ph type="body" idx="1"/>
          </p:nvPr>
        </p:nvSpPr>
        <p:spPr>
          <a:xfrm>
            <a:off x="674365" y="948903"/>
            <a:ext cx="6351999" cy="4370104"/>
          </a:xfrm>
          <a:prstGeom prst="rect">
            <a:avLst/>
          </a:prstGeom>
        </p:spPr>
        <p:txBody>
          <a:bodyPr spcFirstLastPara="1" wrap="square" lIns="0" tIns="0" rIns="0" bIns="0" anchor="t" anchorCtr="0">
            <a:noAutofit/>
          </a:bodyPr>
          <a:lstStyle/>
          <a:p>
            <a:pPr marL="0" lvl="0" indent="0" algn="just">
              <a:buNone/>
            </a:pPr>
            <a:r>
              <a:rPr lang="es-MX" sz="2000" dirty="0"/>
              <a:t>Las cifras anteriores  ilustra perfectamente la enorme importancia que administraciones, empresas y organizaciones están otorgando al Análisis Predictivo. Esta tendencia al uso del Análisis Predictivo es consecuencia de la nueva cultura que se ha generalizado con respecto a los datos. La capacidad real de almacenar y procesar grandes conjuntos de datos, ligada a los avances experimentados por las TI, ha permitido generar archivos masivos de datos de todo tipo, susceptibles de ser analizados en busca de tendencias.</a:t>
            </a:r>
            <a:endParaRPr sz="2000" dirty="0"/>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138" name="Google Shape;348;p13"/>
          <p:cNvGrpSpPr/>
          <p:nvPr/>
        </p:nvGrpSpPr>
        <p:grpSpPr>
          <a:xfrm>
            <a:off x="6867549" y="0"/>
            <a:ext cx="2238376" cy="1247787"/>
            <a:chOff x="6986665" y="3298709"/>
            <a:chExt cx="1817809" cy="1077669"/>
          </a:xfrm>
        </p:grpSpPr>
        <p:sp>
          <p:nvSpPr>
            <p:cNvPr id="13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lvl="0"/>
            <a:r>
              <a:rPr lang="es-MX" dirty="0"/>
              <a:t>ANALISIS PREDICTIVO</a:t>
            </a:r>
            <a:endParaRPr dirty="0"/>
          </a:p>
        </p:txBody>
      </p:sp>
      <p:sp>
        <p:nvSpPr>
          <p:cNvPr id="998" name="Google Shape;998;p20"/>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p>
            <a:pPr marL="0" lvl="0" indent="0">
              <a:buNone/>
            </a:pPr>
            <a:r>
              <a:rPr lang="es-MX" dirty="0"/>
              <a:t>Para llevar a cabo el análisis predictivo es indispensable disponer de una considerable cantidad de datos, tanto actuales como pasados, para poder establecer patrones de comportamiento y así inducir conocimiento.</a:t>
            </a:r>
            <a:endParaRPr dirty="0"/>
          </a:p>
        </p:txBody>
      </p:sp>
      <p:sp>
        <p:nvSpPr>
          <p:cNvPr id="999" name="Google Shape;999;p20"/>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p>
            <a:pPr marL="0" lvl="0" indent="0">
              <a:buNone/>
            </a:pPr>
            <a:r>
              <a:rPr lang="es-MX" dirty="0"/>
              <a:t>Los datos son la fuente de la que se obtienen las variables, las relaciones entre ellas, el conocimiento inducido o los patrones de comportamiento identificados, convirtiéndose en un elemento vital de todo análisis predictivo. </a:t>
            </a:r>
            <a:endParaRPr dirty="0"/>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8" name="Google Shape;2322;p37"/>
          <p:cNvGrpSpPr/>
          <p:nvPr/>
        </p:nvGrpSpPr>
        <p:grpSpPr>
          <a:xfrm>
            <a:off x="6224775" y="126958"/>
            <a:ext cx="2547750" cy="2654342"/>
            <a:chOff x="1926580" y="602477"/>
            <a:chExt cx="4456273" cy="4762466"/>
          </a:xfrm>
        </p:grpSpPr>
        <p:sp>
          <p:nvSpPr>
            <p:cNvPr id="9" name="Google Shape;2323;p37"/>
            <p:cNvSpPr/>
            <p:nvPr/>
          </p:nvSpPr>
          <p:spPr>
            <a:xfrm>
              <a:off x="4352367" y="1409287"/>
              <a:ext cx="1407834" cy="1779317"/>
            </a:xfrm>
            <a:custGeom>
              <a:avLst/>
              <a:gdLst/>
              <a:ahLst/>
              <a:cxnLst/>
              <a:rect l="l" t="t" r="r" b="b"/>
              <a:pathLst>
                <a:path w="1407834" h="1779317" extrusionOk="0">
                  <a:moveTo>
                    <a:pt x="1367440" y="1774437"/>
                  </a:moveTo>
                  <a:lnTo>
                    <a:pt x="40490" y="1006627"/>
                  </a:lnTo>
                  <a:cubicBezTo>
                    <a:pt x="18059" y="993768"/>
                    <a:pt x="0" y="959002"/>
                    <a:pt x="0" y="929188"/>
                  </a:cubicBezTo>
                  <a:lnTo>
                    <a:pt x="0" y="35458"/>
                  </a:lnTo>
                  <a:cubicBezTo>
                    <a:pt x="0" y="5645"/>
                    <a:pt x="18059" y="-8071"/>
                    <a:pt x="40490" y="4883"/>
                  </a:cubicBezTo>
                  <a:lnTo>
                    <a:pt x="1367440" y="772598"/>
                  </a:lnTo>
                  <a:cubicBezTo>
                    <a:pt x="1389776" y="785551"/>
                    <a:pt x="1407835" y="820223"/>
                    <a:pt x="1407835" y="850131"/>
                  </a:cubicBezTo>
                  <a:lnTo>
                    <a:pt x="1407835" y="1743767"/>
                  </a:lnTo>
                  <a:cubicBezTo>
                    <a:pt x="1407835" y="1773675"/>
                    <a:pt x="1389776" y="1787391"/>
                    <a:pt x="1367440" y="177443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324;p37"/>
            <p:cNvSpPr/>
            <p:nvPr/>
          </p:nvSpPr>
          <p:spPr>
            <a:xfrm>
              <a:off x="4492846" y="1745654"/>
              <a:ext cx="1118701" cy="793785"/>
            </a:xfrm>
            <a:custGeom>
              <a:avLst/>
              <a:gdLst/>
              <a:ahLst/>
              <a:cxnLst/>
              <a:rect l="l" t="t" r="r" b="b"/>
              <a:pathLst>
                <a:path w="1118701" h="793785" extrusionOk="0">
                  <a:moveTo>
                    <a:pt x="1073650" y="788370"/>
                  </a:moveTo>
                  <a:lnTo>
                    <a:pt x="45147" y="193344"/>
                  </a:lnTo>
                  <a:cubicBezTo>
                    <a:pt x="20245" y="178866"/>
                    <a:pt x="0" y="140194"/>
                    <a:pt x="0" y="106952"/>
                  </a:cubicBezTo>
                  <a:lnTo>
                    <a:pt x="0" y="39610"/>
                  </a:lnTo>
                  <a:cubicBezTo>
                    <a:pt x="0" y="6273"/>
                    <a:pt x="20245" y="-8967"/>
                    <a:pt x="45147" y="5415"/>
                  </a:cubicBezTo>
                  <a:lnTo>
                    <a:pt x="1073650" y="600442"/>
                  </a:lnTo>
                  <a:cubicBezTo>
                    <a:pt x="1098552" y="614825"/>
                    <a:pt x="1118702" y="653496"/>
                    <a:pt x="1118702" y="686834"/>
                  </a:cubicBezTo>
                  <a:lnTo>
                    <a:pt x="1118702" y="754176"/>
                  </a:lnTo>
                  <a:cubicBezTo>
                    <a:pt x="1118702" y="787513"/>
                    <a:pt x="1098552" y="802753"/>
                    <a:pt x="1073650" y="78837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325;p37"/>
            <p:cNvSpPr/>
            <p:nvPr/>
          </p:nvSpPr>
          <p:spPr>
            <a:xfrm>
              <a:off x="3766118" y="879295"/>
              <a:ext cx="2497551" cy="3394041"/>
            </a:xfrm>
            <a:custGeom>
              <a:avLst/>
              <a:gdLst/>
              <a:ahLst/>
              <a:cxnLst/>
              <a:rect l="l" t="t" r="r" b="b"/>
              <a:pathLst>
                <a:path w="2497551" h="3394041" extrusionOk="0">
                  <a:moveTo>
                    <a:pt x="2437193" y="3386756"/>
                  </a:moveTo>
                  <a:lnTo>
                    <a:pt x="60355" y="2011346"/>
                  </a:lnTo>
                  <a:cubicBezTo>
                    <a:pt x="26993" y="1992296"/>
                    <a:pt x="0" y="1940289"/>
                    <a:pt x="0" y="1895808"/>
                  </a:cubicBezTo>
                  <a:lnTo>
                    <a:pt x="0" y="53006"/>
                  </a:lnTo>
                  <a:cubicBezTo>
                    <a:pt x="0" y="8429"/>
                    <a:pt x="26993" y="-12050"/>
                    <a:pt x="60355" y="7286"/>
                  </a:cubicBezTo>
                  <a:lnTo>
                    <a:pt x="2437193" y="1382696"/>
                  </a:lnTo>
                  <a:cubicBezTo>
                    <a:pt x="2470554" y="1401746"/>
                    <a:pt x="2497548" y="1453752"/>
                    <a:pt x="2497548" y="1498234"/>
                  </a:cubicBezTo>
                  <a:lnTo>
                    <a:pt x="2497548" y="3341036"/>
                  </a:lnTo>
                  <a:cubicBezTo>
                    <a:pt x="2497928" y="3385613"/>
                    <a:pt x="2470934" y="3406092"/>
                    <a:pt x="2437193" y="338675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326;p37"/>
            <p:cNvSpPr/>
            <p:nvPr/>
          </p:nvSpPr>
          <p:spPr>
            <a:xfrm>
              <a:off x="3744257" y="892344"/>
              <a:ext cx="2498022" cy="3393845"/>
            </a:xfrm>
            <a:custGeom>
              <a:avLst/>
              <a:gdLst/>
              <a:ahLst/>
              <a:cxnLst/>
              <a:rect l="l" t="t" r="r" b="b"/>
              <a:pathLst>
                <a:path w="2498022" h="3393845" extrusionOk="0">
                  <a:moveTo>
                    <a:pt x="2437668" y="3386756"/>
                  </a:moveTo>
                  <a:lnTo>
                    <a:pt x="60450" y="2010965"/>
                  </a:lnTo>
                  <a:cubicBezTo>
                    <a:pt x="27088" y="1991915"/>
                    <a:pt x="0" y="1939908"/>
                    <a:pt x="0" y="1895331"/>
                  </a:cubicBezTo>
                  <a:lnTo>
                    <a:pt x="0" y="53006"/>
                  </a:lnTo>
                  <a:cubicBezTo>
                    <a:pt x="0" y="8429"/>
                    <a:pt x="27088" y="-12050"/>
                    <a:pt x="60450" y="7286"/>
                  </a:cubicBezTo>
                  <a:lnTo>
                    <a:pt x="2437668" y="1382696"/>
                  </a:lnTo>
                  <a:cubicBezTo>
                    <a:pt x="2471030" y="1401746"/>
                    <a:pt x="2498023" y="1453752"/>
                    <a:pt x="2498023" y="1498329"/>
                  </a:cubicBezTo>
                  <a:lnTo>
                    <a:pt x="2498023" y="3340655"/>
                  </a:lnTo>
                  <a:cubicBezTo>
                    <a:pt x="2498023" y="3385136"/>
                    <a:pt x="2471030" y="3405806"/>
                    <a:pt x="2437668" y="338675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2327;p37"/>
            <p:cNvSpPr/>
            <p:nvPr/>
          </p:nvSpPr>
          <p:spPr>
            <a:xfrm>
              <a:off x="3740075" y="894303"/>
              <a:ext cx="2498022" cy="3394082"/>
            </a:xfrm>
            <a:custGeom>
              <a:avLst/>
              <a:gdLst/>
              <a:ahLst/>
              <a:cxnLst/>
              <a:rect l="l" t="t" r="r" b="b"/>
              <a:pathLst>
                <a:path w="2498022" h="3394082" extrusionOk="0">
                  <a:moveTo>
                    <a:pt x="2437668" y="3386797"/>
                  </a:moveTo>
                  <a:lnTo>
                    <a:pt x="60450" y="2011387"/>
                  </a:lnTo>
                  <a:cubicBezTo>
                    <a:pt x="27088" y="1992337"/>
                    <a:pt x="0" y="1940330"/>
                    <a:pt x="0" y="1895753"/>
                  </a:cubicBezTo>
                  <a:lnTo>
                    <a:pt x="0" y="52951"/>
                  </a:lnTo>
                  <a:cubicBezTo>
                    <a:pt x="0" y="8470"/>
                    <a:pt x="27088" y="-12009"/>
                    <a:pt x="60450" y="7231"/>
                  </a:cubicBezTo>
                  <a:lnTo>
                    <a:pt x="2437668" y="1382641"/>
                  </a:lnTo>
                  <a:cubicBezTo>
                    <a:pt x="2470935" y="1401691"/>
                    <a:pt x="2498023" y="1453698"/>
                    <a:pt x="2498023" y="1498275"/>
                  </a:cubicBezTo>
                  <a:lnTo>
                    <a:pt x="2498023" y="3341077"/>
                  </a:lnTo>
                  <a:cubicBezTo>
                    <a:pt x="2498023" y="3385654"/>
                    <a:pt x="2470935" y="3406132"/>
                    <a:pt x="2437668" y="338679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328;p37"/>
            <p:cNvSpPr/>
            <p:nvPr/>
          </p:nvSpPr>
          <p:spPr>
            <a:xfrm>
              <a:off x="3770110" y="934160"/>
              <a:ext cx="2435672" cy="3234830"/>
            </a:xfrm>
            <a:custGeom>
              <a:avLst/>
              <a:gdLst/>
              <a:ahLst/>
              <a:cxnLst/>
              <a:rect l="l" t="t" r="r" b="b"/>
              <a:pathLst>
                <a:path w="2435672" h="3234830" extrusionOk="0">
                  <a:moveTo>
                    <a:pt x="2435292" y="3234830"/>
                  </a:moveTo>
                  <a:lnTo>
                    <a:pt x="0" y="1825988"/>
                  </a:lnTo>
                  <a:lnTo>
                    <a:pt x="1426" y="20714"/>
                  </a:lnTo>
                  <a:cubicBezTo>
                    <a:pt x="1426" y="2236"/>
                    <a:pt x="14352" y="-5289"/>
                    <a:pt x="29940" y="3950"/>
                  </a:cubicBezTo>
                  <a:lnTo>
                    <a:pt x="2407158" y="1379360"/>
                  </a:lnTo>
                  <a:cubicBezTo>
                    <a:pt x="2424086" y="1390600"/>
                    <a:pt x="2434674" y="1409231"/>
                    <a:pt x="2435672"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2329;p37"/>
            <p:cNvSpPr/>
            <p:nvPr/>
          </p:nvSpPr>
          <p:spPr>
            <a:xfrm>
              <a:off x="3770110" y="934160"/>
              <a:ext cx="2435006" cy="3234925"/>
            </a:xfrm>
            <a:custGeom>
              <a:avLst/>
              <a:gdLst/>
              <a:ahLst/>
              <a:cxnLst/>
              <a:rect l="l" t="t" r="r" b="b"/>
              <a:pathLst>
                <a:path w="2435006" h="3234925" extrusionOk="0">
                  <a:moveTo>
                    <a:pt x="2434532" y="3234926"/>
                  </a:moveTo>
                  <a:lnTo>
                    <a:pt x="0" y="1826083"/>
                  </a:lnTo>
                  <a:lnTo>
                    <a:pt x="760" y="20714"/>
                  </a:lnTo>
                  <a:cubicBezTo>
                    <a:pt x="760" y="2236"/>
                    <a:pt x="13687" y="-5289"/>
                    <a:pt x="29274" y="3950"/>
                  </a:cubicBezTo>
                  <a:lnTo>
                    <a:pt x="2406493" y="1379360"/>
                  </a:lnTo>
                  <a:cubicBezTo>
                    <a:pt x="2423411" y="1390609"/>
                    <a:pt x="2433990" y="1409240"/>
                    <a:pt x="2435007"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2330;p37"/>
            <p:cNvSpPr/>
            <p:nvPr/>
          </p:nvSpPr>
          <p:spPr>
            <a:xfrm>
              <a:off x="6215951" y="4191660"/>
              <a:ext cx="26328" cy="93440"/>
            </a:xfrm>
            <a:custGeom>
              <a:avLst/>
              <a:gdLst/>
              <a:ahLst/>
              <a:cxnLst/>
              <a:rect l="l" t="t" r="r" b="b"/>
              <a:pathLst>
                <a:path w="26328" h="93440" extrusionOk="0">
                  <a:moveTo>
                    <a:pt x="0" y="93440"/>
                  </a:moveTo>
                  <a:lnTo>
                    <a:pt x="26328" y="78200"/>
                  </a:lnTo>
                  <a:lnTo>
                    <a:pt x="14922" y="0"/>
                  </a:lnTo>
                  <a:lnTo>
                    <a:pt x="0" y="9344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2331;p37"/>
            <p:cNvSpPr/>
            <p:nvPr/>
          </p:nvSpPr>
          <p:spPr>
            <a:xfrm>
              <a:off x="3761840" y="882675"/>
              <a:ext cx="63206" cy="27150"/>
            </a:xfrm>
            <a:custGeom>
              <a:avLst/>
              <a:gdLst/>
              <a:ahLst/>
              <a:cxnLst/>
              <a:rect l="l" t="t" r="r" b="b"/>
              <a:pathLst>
                <a:path w="63206" h="27150" extrusionOk="0">
                  <a:moveTo>
                    <a:pt x="0" y="15049"/>
                  </a:moveTo>
                  <a:lnTo>
                    <a:pt x="25948" y="0"/>
                  </a:lnTo>
                  <a:lnTo>
                    <a:pt x="63206" y="21336"/>
                  </a:lnTo>
                  <a:cubicBezTo>
                    <a:pt x="63206" y="21336"/>
                    <a:pt x="23477" y="27337"/>
                    <a:pt x="22526" y="27146"/>
                  </a:cubicBezTo>
                  <a:cubicBezTo>
                    <a:pt x="21576" y="26956"/>
                    <a:pt x="0" y="15049"/>
                    <a:pt x="0" y="1504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2332;p37"/>
            <p:cNvSpPr/>
            <p:nvPr/>
          </p:nvSpPr>
          <p:spPr>
            <a:xfrm>
              <a:off x="1985051" y="2961416"/>
              <a:ext cx="4154298" cy="2403527"/>
            </a:xfrm>
            <a:custGeom>
              <a:avLst/>
              <a:gdLst/>
              <a:ahLst/>
              <a:cxnLst/>
              <a:rect l="l" t="t" r="r" b="b"/>
              <a:pathLst>
                <a:path w="4154298" h="2403527" extrusionOk="0">
                  <a:moveTo>
                    <a:pt x="2399727" y="2390484"/>
                  </a:moveTo>
                  <a:lnTo>
                    <a:pt x="22508" y="1015074"/>
                  </a:lnTo>
                  <a:cubicBezTo>
                    <a:pt x="-10853" y="996024"/>
                    <a:pt x="-6671" y="962115"/>
                    <a:pt x="32013" y="939826"/>
                  </a:cubicBezTo>
                  <a:lnTo>
                    <a:pt x="1624524" y="18378"/>
                  </a:lnTo>
                  <a:cubicBezTo>
                    <a:pt x="1662543" y="-3815"/>
                    <a:pt x="1721282" y="-6292"/>
                    <a:pt x="1754548" y="13044"/>
                  </a:cubicBezTo>
                  <a:lnTo>
                    <a:pt x="4131861" y="1388454"/>
                  </a:lnTo>
                  <a:cubicBezTo>
                    <a:pt x="4165128" y="1407504"/>
                    <a:pt x="4160946" y="1441413"/>
                    <a:pt x="4122357" y="1463701"/>
                  </a:cubicBezTo>
                  <a:lnTo>
                    <a:pt x="2529751" y="2385150"/>
                  </a:lnTo>
                  <a:cubicBezTo>
                    <a:pt x="2491257" y="2407343"/>
                    <a:pt x="2432993" y="2409820"/>
                    <a:pt x="2399727" y="23904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333;p37"/>
            <p:cNvSpPr/>
            <p:nvPr/>
          </p:nvSpPr>
          <p:spPr>
            <a:xfrm>
              <a:off x="2036757" y="2930659"/>
              <a:ext cx="4154369" cy="2403042"/>
            </a:xfrm>
            <a:custGeom>
              <a:avLst/>
              <a:gdLst/>
              <a:ahLst/>
              <a:cxnLst/>
              <a:rect l="l" t="t" r="r" b="b"/>
              <a:pathLst>
                <a:path w="4154369" h="2403042" extrusionOk="0">
                  <a:moveTo>
                    <a:pt x="2399917" y="2389999"/>
                  </a:moveTo>
                  <a:lnTo>
                    <a:pt x="22508" y="1015065"/>
                  </a:lnTo>
                  <a:cubicBezTo>
                    <a:pt x="-10853" y="996015"/>
                    <a:pt x="-6671" y="962106"/>
                    <a:pt x="32013" y="939818"/>
                  </a:cubicBezTo>
                  <a:lnTo>
                    <a:pt x="1624524" y="18464"/>
                  </a:lnTo>
                  <a:cubicBezTo>
                    <a:pt x="1662543" y="-3824"/>
                    <a:pt x="1721282" y="-6301"/>
                    <a:pt x="1754643" y="13035"/>
                  </a:cubicBezTo>
                  <a:lnTo>
                    <a:pt x="4131861" y="1388445"/>
                  </a:lnTo>
                  <a:cubicBezTo>
                    <a:pt x="4165223" y="1407495"/>
                    <a:pt x="4161041" y="1441404"/>
                    <a:pt x="4122357" y="1463693"/>
                  </a:cubicBezTo>
                  <a:lnTo>
                    <a:pt x="2530036" y="2384665"/>
                  </a:lnTo>
                  <a:cubicBezTo>
                    <a:pt x="2491542" y="2406858"/>
                    <a:pt x="2433278" y="2409335"/>
                    <a:pt x="2399917" y="238999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334;p37"/>
            <p:cNvSpPr/>
            <p:nvPr/>
          </p:nvSpPr>
          <p:spPr>
            <a:xfrm>
              <a:off x="2036929" y="3869239"/>
              <a:ext cx="50374" cy="44958"/>
            </a:xfrm>
            <a:custGeom>
              <a:avLst/>
              <a:gdLst/>
              <a:ahLst/>
              <a:cxnLst/>
              <a:rect l="l" t="t" r="r" b="b"/>
              <a:pathLst>
                <a:path w="50374" h="44958" extrusionOk="0">
                  <a:moveTo>
                    <a:pt x="0" y="44958"/>
                  </a:moveTo>
                  <a:lnTo>
                    <a:pt x="0" y="0"/>
                  </a:lnTo>
                  <a:lnTo>
                    <a:pt x="50375" y="21146"/>
                  </a:lnTo>
                  <a:lnTo>
                    <a:pt x="0" y="4495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335;p37"/>
            <p:cNvSpPr/>
            <p:nvPr/>
          </p:nvSpPr>
          <p:spPr>
            <a:xfrm>
              <a:off x="6153886" y="4308341"/>
              <a:ext cx="37258" cy="49244"/>
            </a:xfrm>
            <a:custGeom>
              <a:avLst/>
              <a:gdLst/>
              <a:ahLst/>
              <a:cxnLst/>
              <a:rect l="l" t="t" r="r" b="b"/>
              <a:pathLst>
                <a:path w="37258" h="49244" extrusionOk="0">
                  <a:moveTo>
                    <a:pt x="37259" y="43910"/>
                  </a:moveTo>
                  <a:lnTo>
                    <a:pt x="37259" y="0"/>
                  </a:lnTo>
                  <a:lnTo>
                    <a:pt x="0" y="12859"/>
                  </a:lnTo>
                  <a:lnTo>
                    <a:pt x="24712" y="49244"/>
                  </a:lnTo>
                  <a:lnTo>
                    <a:pt x="37259" y="4391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336;p37"/>
            <p:cNvSpPr/>
            <p:nvPr/>
          </p:nvSpPr>
          <p:spPr>
            <a:xfrm>
              <a:off x="2036757" y="2892519"/>
              <a:ext cx="4154369" cy="2403360"/>
            </a:xfrm>
            <a:custGeom>
              <a:avLst/>
              <a:gdLst/>
              <a:ahLst/>
              <a:cxnLst/>
              <a:rect l="l" t="t" r="r" b="b"/>
              <a:pathLst>
                <a:path w="4154369" h="2403360" extrusionOk="0">
                  <a:moveTo>
                    <a:pt x="2399917" y="2390326"/>
                  </a:moveTo>
                  <a:lnTo>
                    <a:pt x="22508" y="1015106"/>
                  </a:lnTo>
                  <a:cubicBezTo>
                    <a:pt x="-10853" y="996056"/>
                    <a:pt x="-6671" y="962147"/>
                    <a:pt x="32013" y="939859"/>
                  </a:cubicBezTo>
                  <a:lnTo>
                    <a:pt x="1624524" y="18410"/>
                  </a:lnTo>
                  <a:cubicBezTo>
                    <a:pt x="1662543" y="-3879"/>
                    <a:pt x="1721282" y="-6260"/>
                    <a:pt x="1754643" y="13076"/>
                  </a:cubicBezTo>
                  <a:lnTo>
                    <a:pt x="4131861" y="1388486"/>
                  </a:lnTo>
                  <a:cubicBezTo>
                    <a:pt x="4165223" y="1407536"/>
                    <a:pt x="4161041" y="1441445"/>
                    <a:pt x="4122357" y="1463734"/>
                  </a:cubicBezTo>
                  <a:lnTo>
                    <a:pt x="2530036" y="2384896"/>
                  </a:lnTo>
                  <a:cubicBezTo>
                    <a:pt x="2491542" y="2407185"/>
                    <a:pt x="2433278" y="2409661"/>
                    <a:pt x="2399917" y="239032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37;p37"/>
            <p:cNvSpPr/>
            <p:nvPr/>
          </p:nvSpPr>
          <p:spPr>
            <a:xfrm>
              <a:off x="2036757" y="2886502"/>
              <a:ext cx="4154369" cy="2403527"/>
            </a:xfrm>
            <a:custGeom>
              <a:avLst/>
              <a:gdLst/>
              <a:ahLst/>
              <a:cxnLst/>
              <a:rect l="l" t="t" r="r" b="b"/>
              <a:pathLst>
                <a:path w="4154369" h="2403527" extrusionOk="0">
                  <a:moveTo>
                    <a:pt x="2399917" y="2390532"/>
                  </a:moveTo>
                  <a:lnTo>
                    <a:pt x="22508" y="1015122"/>
                  </a:lnTo>
                  <a:cubicBezTo>
                    <a:pt x="-10853" y="996072"/>
                    <a:pt x="-6671" y="962067"/>
                    <a:pt x="32013" y="939874"/>
                  </a:cubicBezTo>
                  <a:lnTo>
                    <a:pt x="1624524" y="18425"/>
                  </a:lnTo>
                  <a:cubicBezTo>
                    <a:pt x="1662543" y="-3863"/>
                    <a:pt x="1721282" y="-6244"/>
                    <a:pt x="1754643" y="12996"/>
                  </a:cubicBezTo>
                  <a:lnTo>
                    <a:pt x="4131861" y="1388502"/>
                  </a:lnTo>
                  <a:cubicBezTo>
                    <a:pt x="4165223" y="1407552"/>
                    <a:pt x="4161041" y="1441461"/>
                    <a:pt x="4122357" y="1463749"/>
                  </a:cubicBezTo>
                  <a:lnTo>
                    <a:pt x="2530036" y="2385103"/>
                  </a:lnTo>
                  <a:cubicBezTo>
                    <a:pt x="2491542" y="2407391"/>
                    <a:pt x="2433278" y="2409772"/>
                    <a:pt x="2399917" y="23905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338;p37"/>
            <p:cNvSpPr/>
            <p:nvPr/>
          </p:nvSpPr>
          <p:spPr>
            <a:xfrm>
              <a:off x="3500252" y="3065247"/>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339;p37"/>
            <p:cNvSpPr/>
            <p:nvPr/>
          </p:nvSpPr>
          <p:spPr>
            <a:xfrm>
              <a:off x="3657092" y="3155925"/>
              <a:ext cx="266442" cy="153985"/>
            </a:xfrm>
            <a:custGeom>
              <a:avLst/>
              <a:gdLst/>
              <a:ahLst/>
              <a:cxnLst/>
              <a:rect l="l" t="t" r="r" b="b"/>
              <a:pathLst>
                <a:path w="266442" h="153985" extrusionOk="0">
                  <a:moveTo>
                    <a:pt x="116819" y="150482"/>
                  </a:moveTo>
                  <a:lnTo>
                    <a:pt x="6090" y="86379"/>
                  </a:lnTo>
                  <a:cubicBezTo>
                    <a:pt x="-2940" y="81235"/>
                    <a:pt x="-1799" y="72091"/>
                    <a:pt x="8656" y="65995"/>
                  </a:cubicBezTo>
                  <a:lnTo>
                    <a:pt x="114253" y="4940"/>
                  </a:lnTo>
                  <a:cubicBezTo>
                    <a:pt x="125117" y="-1099"/>
                    <a:pt x="138195" y="-1632"/>
                    <a:pt x="149515" y="3511"/>
                  </a:cubicBezTo>
                  <a:lnTo>
                    <a:pt x="260150" y="67519"/>
                  </a:lnTo>
                  <a:cubicBezTo>
                    <a:pt x="269655"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340;p37"/>
            <p:cNvSpPr/>
            <p:nvPr/>
          </p:nvSpPr>
          <p:spPr>
            <a:xfrm>
              <a:off x="3815428" y="3247563"/>
              <a:ext cx="266636" cy="153995"/>
            </a:xfrm>
            <a:custGeom>
              <a:avLst/>
              <a:gdLst/>
              <a:ahLst/>
              <a:cxnLst/>
              <a:rect l="l" t="t" r="r" b="b"/>
              <a:pathLst>
                <a:path w="266636" h="153995" extrusionOk="0">
                  <a:moveTo>
                    <a:pt x="116927" y="150570"/>
                  </a:moveTo>
                  <a:lnTo>
                    <a:pt x="6292" y="86466"/>
                  </a:lnTo>
                  <a:cubicBezTo>
                    <a:pt x="-3213" y="81228"/>
                    <a:pt x="-1597" y="72083"/>
                    <a:pt x="8763" y="66083"/>
                  </a:cubicBezTo>
                  <a:lnTo>
                    <a:pt x="114456" y="5028"/>
                  </a:lnTo>
                  <a:cubicBezTo>
                    <a:pt x="125262" y="-1087"/>
                    <a:pt x="138331" y="-1659"/>
                    <a:pt x="149623" y="3504"/>
                  </a:cubicBezTo>
                  <a:lnTo>
                    <a:pt x="260353" y="67607"/>
                  </a:lnTo>
                  <a:cubicBezTo>
                    <a:pt x="269857" y="72750"/>
                    <a:pt x="268242" y="81894"/>
                    <a:pt x="257786" y="87990"/>
                  </a:cubicBezTo>
                  <a:lnTo>
                    <a:pt x="152189" y="149046"/>
                  </a:lnTo>
                  <a:cubicBezTo>
                    <a:pt x="141325" y="155056"/>
                    <a:pt x="128266" y="155627"/>
                    <a:pt x="116927"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341;p37"/>
            <p:cNvSpPr/>
            <p:nvPr/>
          </p:nvSpPr>
          <p:spPr>
            <a:xfrm>
              <a:off x="3970462" y="3337185"/>
              <a:ext cx="266334" cy="153993"/>
            </a:xfrm>
            <a:custGeom>
              <a:avLst/>
              <a:gdLst/>
              <a:ahLst/>
              <a:cxnLst/>
              <a:rect l="l" t="t" r="r" b="b"/>
              <a:pathLst>
                <a:path w="266334" h="153993" extrusionOk="0">
                  <a:moveTo>
                    <a:pt x="116819" y="150482"/>
                  </a:moveTo>
                  <a:lnTo>
                    <a:pt x="6090" y="86474"/>
                  </a:lnTo>
                  <a:cubicBezTo>
                    <a:pt x="-2940" y="81235"/>
                    <a:pt x="-1799" y="72091"/>
                    <a:pt x="8656" y="66090"/>
                  </a:cubicBezTo>
                  <a:lnTo>
                    <a:pt x="114253" y="4940"/>
                  </a:lnTo>
                  <a:cubicBezTo>
                    <a:pt x="125117" y="-1099"/>
                    <a:pt x="138195" y="-1632"/>
                    <a:pt x="149515" y="3511"/>
                  </a:cubicBezTo>
                  <a:lnTo>
                    <a:pt x="260245" y="67519"/>
                  </a:lnTo>
                  <a:cubicBezTo>
                    <a:pt x="269275" y="72758"/>
                    <a:pt x="268134"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342;p37"/>
            <p:cNvSpPr/>
            <p:nvPr/>
          </p:nvSpPr>
          <p:spPr>
            <a:xfrm>
              <a:off x="4127000" y="3427863"/>
              <a:ext cx="266433" cy="153993"/>
            </a:xfrm>
            <a:custGeom>
              <a:avLst/>
              <a:gdLst/>
              <a:ahLst/>
              <a:cxnLst/>
              <a:rect l="l" t="t" r="r" b="b"/>
              <a:pathLst>
                <a:path w="266433"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4" y="72758"/>
                    <a:pt x="268233" y="81902"/>
                    <a:pt x="257778"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343;p37"/>
            <p:cNvSpPr/>
            <p:nvPr/>
          </p:nvSpPr>
          <p:spPr>
            <a:xfrm>
              <a:off x="4283886" y="3519017"/>
              <a:ext cx="266280" cy="153993"/>
            </a:xfrm>
            <a:custGeom>
              <a:avLst/>
              <a:gdLst/>
              <a:ahLst/>
              <a:cxnLst/>
              <a:rect l="l" t="t" r="r" b="b"/>
              <a:pathLst>
                <a:path w="266280" h="153993" extrusionOk="0">
                  <a:moveTo>
                    <a:pt x="116765" y="150482"/>
                  </a:moveTo>
                  <a:lnTo>
                    <a:pt x="6131" y="86474"/>
                  </a:lnTo>
                  <a:cubicBezTo>
                    <a:pt x="-2899" y="81235"/>
                    <a:pt x="-1853" y="72091"/>
                    <a:pt x="8602" y="66091"/>
                  </a:cubicBezTo>
                  <a:lnTo>
                    <a:pt x="114199" y="4940"/>
                  </a:lnTo>
                  <a:cubicBezTo>
                    <a:pt x="125063" y="-1099"/>
                    <a:pt x="138141" y="-1632"/>
                    <a:pt x="149461" y="3511"/>
                  </a:cubicBezTo>
                  <a:lnTo>
                    <a:pt x="260191" y="67519"/>
                  </a:lnTo>
                  <a:cubicBezTo>
                    <a:pt x="269220" y="72758"/>
                    <a:pt x="268080" y="81902"/>
                    <a:pt x="257625" y="87903"/>
                  </a:cubicBezTo>
                  <a:lnTo>
                    <a:pt x="152027" y="149053"/>
                  </a:lnTo>
                  <a:cubicBezTo>
                    <a:pt x="141164" y="155092"/>
                    <a:pt x="128085" y="155626"/>
                    <a:pt x="116765"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2344;p37"/>
            <p:cNvSpPr/>
            <p:nvPr/>
          </p:nvSpPr>
          <p:spPr>
            <a:xfrm>
              <a:off x="4440564" y="3609219"/>
              <a:ext cx="266248" cy="153985"/>
            </a:xfrm>
            <a:custGeom>
              <a:avLst/>
              <a:gdLst/>
              <a:ahLst/>
              <a:cxnLst/>
              <a:rect l="l" t="t" r="r" b="b"/>
              <a:pathLst>
                <a:path w="266248" h="153985"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79"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2345;p37"/>
            <p:cNvSpPr/>
            <p:nvPr/>
          </p:nvSpPr>
          <p:spPr>
            <a:xfrm>
              <a:off x="4597287" y="3699905"/>
              <a:ext cx="266442" cy="153983"/>
            </a:xfrm>
            <a:custGeom>
              <a:avLst/>
              <a:gdLst/>
              <a:ahLst/>
              <a:cxnLst/>
              <a:rect l="l" t="t" r="r" b="b"/>
              <a:pathLst>
                <a:path w="266442" h="153983" extrusionOk="0">
                  <a:moveTo>
                    <a:pt x="116733" y="150570"/>
                  </a:moveTo>
                  <a:lnTo>
                    <a:pt x="6099" y="86466"/>
                  </a:lnTo>
                  <a:cubicBezTo>
                    <a:pt x="-2931" y="81228"/>
                    <a:pt x="-1790" y="72179"/>
                    <a:pt x="8570" y="66083"/>
                  </a:cubicBezTo>
                  <a:lnTo>
                    <a:pt x="114262" y="5028"/>
                  </a:lnTo>
                  <a:cubicBezTo>
                    <a:pt x="125069" y="-1087"/>
                    <a:pt x="138138" y="-1659"/>
                    <a:pt x="149429" y="3504"/>
                  </a:cubicBezTo>
                  <a:lnTo>
                    <a:pt x="260159" y="67607"/>
                  </a:lnTo>
                  <a:cubicBezTo>
                    <a:pt x="269663" y="72846"/>
                    <a:pt x="268048" y="81894"/>
                    <a:pt x="257593" y="87990"/>
                  </a:cubicBezTo>
                  <a:lnTo>
                    <a:pt x="151805" y="148950"/>
                  </a:lnTo>
                  <a:cubicBezTo>
                    <a:pt x="141037" y="155037"/>
                    <a:pt x="128015" y="155637"/>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2346;p37"/>
            <p:cNvSpPr/>
            <p:nvPr/>
          </p:nvSpPr>
          <p:spPr>
            <a:xfrm>
              <a:off x="4753934" y="3790488"/>
              <a:ext cx="266248" cy="153985"/>
            </a:xfrm>
            <a:custGeom>
              <a:avLst/>
              <a:gdLst/>
              <a:ahLst/>
              <a:cxnLst/>
              <a:rect l="l" t="t" r="r" b="b"/>
              <a:pathLst>
                <a:path w="266248" h="153985" extrusionOk="0">
                  <a:moveTo>
                    <a:pt x="116819" y="150474"/>
                  </a:moveTo>
                  <a:lnTo>
                    <a:pt x="6089" y="86466"/>
                  </a:lnTo>
                  <a:cubicBezTo>
                    <a:pt x="-2940" y="81228"/>
                    <a:pt x="-1799" y="72083"/>
                    <a:pt x="8656" y="66083"/>
                  </a:cubicBezTo>
                  <a:lnTo>
                    <a:pt x="114253" y="5028"/>
                  </a:lnTo>
                  <a:cubicBezTo>
                    <a:pt x="125088" y="-1087"/>
                    <a:pt x="138195" y="-1659"/>
                    <a:pt x="149515" y="3504"/>
                  </a:cubicBezTo>
                  <a:lnTo>
                    <a:pt x="260150" y="67607"/>
                  </a:lnTo>
                  <a:cubicBezTo>
                    <a:pt x="269179" y="72750"/>
                    <a:pt x="268039" y="81894"/>
                    <a:pt x="257679" y="87990"/>
                  </a:cubicBezTo>
                  <a:lnTo>
                    <a:pt x="152082" y="149046"/>
                  </a:lnTo>
                  <a:cubicBezTo>
                    <a:pt x="141218" y="155084"/>
                    <a:pt x="128139"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2347;p37"/>
            <p:cNvSpPr/>
            <p:nvPr/>
          </p:nvSpPr>
          <p:spPr>
            <a:xfrm>
              <a:off x="4910657" y="3881158"/>
              <a:ext cx="266058" cy="153915"/>
            </a:xfrm>
            <a:custGeom>
              <a:avLst/>
              <a:gdLst/>
              <a:ahLst/>
              <a:cxnLst/>
              <a:rect l="l" t="t" r="r" b="b"/>
              <a:pathLst>
                <a:path w="266058" h="153915" extrusionOk="0">
                  <a:moveTo>
                    <a:pt x="116733" y="150292"/>
                  </a:moveTo>
                  <a:lnTo>
                    <a:pt x="6099" y="86284"/>
                  </a:lnTo>
                  <a:cubicBezTo>
                    <a:pt x="-2931" y="81045"/>
                    <a:pt x="-1790" y="71901"/>
                    <a:pt x="8570" y="65900"/>
                  </a:cubicBezTo>
                  <a:lnTo>
                    <a:pt x="114072" y="4940"/>
                  </a:lnTo>
                  <a:cubicBezTo>
                    <a:pt x="124907" y="-1099"/>
                    <a:pt x="137957" y="-1632"/>
                    <a:pt x="149239" y="3511"/>
                  </a:cubicBezTo>
                  <a:lnTo>
                    <a:pt x="259969" y="67519"/>
                  </a:lnTo>
                  <a:cubicBezTo>
                    <a:pt x="268998" y="72758"/>
                    <a:pt x="267858" y="81902"/>
                    <a:pt x="257402" y="87903"/>
                  </a:cubicBezTo>
                  <a:lnTo>
                    <a:pt x="152090" y="149053"/>
                  </a:lnTo>
                  <a:cubicBezTo>
                    <a:pt x="141170" y="155064"/>
                    <a:pt x="128044" y="155530"/>
                    <a:pt x="11673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2348;p37"/>
            <p:cNvSpPr/>
            <p:nvPr/>
          </p:nvSpPr>
          <p:spPr>
            <a:xfrm>
              <a:off x="5067303" y="3971836"/>
              <a:ext cx="266334" cy="153993"/>
            </a:xfrm>
            <a:custGeom>
              <a:avLst/>
              <a:gdLst/>
              <a:ahLst/>
              <a:cxnLst/>
              <a:rect l="l" t="t" r="r" b="b"/>
              <a:pathLst>
                <a:path w="266334"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245" y="67519"/>
                  </a:lnTo>
                  <a:cubicBezTo>
                    <a:pt x="269274" y="72758"/>
                    <a:pt x="268134" y="81902"/>
                    <a:pt x="257679" y="87903"/>
                  </a:cubicBezTo>
                  <a:lnTo>
                    <a:pt x="152082" y="149053"/>
                  </a:lnTo>
                  <a:cubicBezTo>
                    <a:pt x="141218" y="155092"/>
                    <a:pt x="128139"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2349;p37"/>
            <p:cNvSpPr/>
            <p:nvPr/>
          </p:nvSpPr>
          <p:spPr>
            <a:xfrm>
              <a:off x="5224035" y="4062514"/>
              <a:ext cx="266528" cy="154092"/>
            </a:xfrm>
            <a:custGeom>
              <a:avLst/>
              <a:gdLst/>
              <a:ahLst/>
              <a:cxnLst/>
              <a:rect l="l" t="t" r="r" b="b"/>
              <a:pathLst>
                <a:path w="266528" h="154092" extrusionOk="0">
                  <a:moveTo>
                    <a:pt x="116819" y="150482"/>
                  </a:moveTo>
                  <a:lnTo>
                    <a:pt x="6089" y="86474"/>
                  </a:lnTo>
                  <a:cubicBezTo>
                    <a:pt x="-2940" y="81235"/>
                    <a:pt x="-1799" y="72091"/>
                    <a:pt x="8656" y="66091"/>
                  </a:cubicBezTo>
                  <a:lnTo>
                    <a:pt x="114348" y="4940"/>
                  </a:lnTo>
                  <a:cubicBezTo>
                    <a:pt x="125212" y="-1099"/>
                    <a:pt x="138290" y="-1632"/>
                    <a:pt x="149610" y="3511"/>
                  </a:cubicBezTo>
                  <a:lnTo>
                    <a:pt x="260245" y="67519"/>
                  </a:lnTo>
                  <a:cubicBezTo>
                    <a:pt x="269750" y="72758"/>
                    <a:pt x="268134" y="81902"/>
                    <a:pt x="257679" y="87903"/>
                  </a:cubicBezTo>
                  <a:lnTo>
                    <a:pt x="152367" y="149053"/>
                  </a:lnTo>
                  <a:cubicBezTo>
                    <a:pt x="141436" y="155226"/>
                    <a:pt x="128206" y="155759"/>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2350;p37"/>
            <p:cNvSpPr/>
            <p:nvPr/>
          </p:nvSpPr>
          <p:spPr>
            <a:xfrm>
              <a:off x="5380534" y="4153137"/>
              <a:ext cx="266473" cy="154041"/>
            </a:xfrm>
            <a:custGeom>
              <a:avLst/>
              <a:gdLst/>
              <a:ahLst/>
              <a:cxnLst/>
              <a:rect l="l" t="t" r="r" b="b"/>
              <a:pathLst>
                <a:path w="266473" h="154041" extrusionOk="0">
                  <a:moveTo>
                    <a:pt x="116958" y="150537"/>
                  </a:moveTo>
                  <a:lnTo>
                    <a:pt x="6324" y="86434"/>
                  </a:lnTo>
                  <a:cubicBezTo>
                    <a:pt x="-3181" y="81195"/>
                    <a:pt x="-1660" y="72147"/>
                    <a:pt x="8795" y="66051"/>
                  </a:cubicBezTo>
                  <a:lnTo>
                    <a:pt x="114392" y="4995"/>
                  </a:lnTo>
                  <a:cubicBezTo>
                    <a:pt x="125247" y="-1082"/>
                    <a:pt x="138325" y="-1644"/>
                    <a:pt x="149655" y="3472"/>
                  </a:cubicBezTo>
                  <a:lnTo>
                    <a:pt x="260384" y="67575"/>
                  </a:lnTo>
                  <a:cubicBezTo>
                    <a:pt x="269414" y="72814"/>
                    <a:pt x="268273" y="81862"/>
                    <a:pt x="257818" y="87958"/>
                  </a:cubicBezTo>
                  <a:lnTo>
                    <a:pt x="152221" y="149014"/>
                  </a:lnTo>
                  <a:cubicBezTo>
                    <a:pt x="141386" y="155129"/>
                    <a:pt x="128279" y="155700"/>
                    <a:pt x="116958"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2351;p37"/>
            <p:cNvSpPr/>
            <p:nvPr/>
          </p:nvSpPr>
          <p:spPr>
            <a:xfrm>
              <a:off x="5537405" y="4243783"/>
              <a:ext cx="341715" cy="197836"/>
            </a:xfrm>
            <a:custGeom>
              <a:avLst/>
              <a:gdLst/>
              <a:ahLst/>
              <a:cxnLst/>
              <a:rect l="l" t="t" r="r" b="b"/>
              <a:pathLst>
                <a:path w="341715" h="197836" extrusionOk="0">
                  <a:moveTo>
                    <a:pt x="192287" y="194194"/>
                  </a:moveTo>
                  <a:lnTo>
                    <a:pt x="6089" y="86466"/>
                  </a:lnTo>
                  <a:cubicBezTo>
                    <a:pt x="-2940" y="81228"/>
                    <a:pt x="-1799" y="72083"/>
                    <a:pt x="8656" y="66083"/>
                  </a:cubicBezTo>
                  <a:lnTo>
                    <a:pt x="114633" y="5028"/>
                  </a:lnTo>
                  <a:cubicBezTo>
                    <a:pt x="125469" y="-1087"/>
                    <a:pt x="138576" y="-1659"/>
                    <a:pt x="149896" y="3504"/>
                  </a:cubicBezTo>
                  <a:lnTo>
                    <a:pt x="335617" y="111517"/>
                  </a:lnTo>
                  <a:cubicBezTo>
                    <a:pt x="344647" y="116756"/>
                    <a:pt x="343506" y="125900"/>
                    <a:pt x="333146" y="131901"/>
                  </a:cubicBezTo>
                  <a:lnTo>
                    <a:pt x="227454" y="193051"/>
                  </a:lnTo>
                  <a:cubicBezTo>
                    <a:pt x="216581" y="199004"/>
                    <a:pt x="203531" y="199423"/>
                    <a:pt x="192287"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2352;p37"/>
            <p:cNvSpPr/>
            <p:nvPr/>
          </p:nvSpPr>
          <p:spPr>
            <a:xfrm>
              <a:off x="3580766" y="3287750"/>
              <a:ext cx="266442" cy="153846"/>
            </a:xfrm>
            <a:custGeom>
              <a:avLst/>
              <a:gdLst/>
              <a:ahLst/>
              <a:cxnLst/>
              <a:rect l="l" t="t" r="r" b="b"/>
              <a:pathLst>
                <a:path w="266442" h="153846" extrusionOk="0">
                  <a:moveTo>
                    <a:pt x="117013" y="150292"/>
                  </a:moveTo>
                  <a:lnTo>
                    <a:pt x="6284" y="86474"/>
                  </a:lnTo>
                  <a:cubicBezTo>
                    <a:pt x="-3221" y="81235"/>
                    <a:pt x="-1605" y="72091"/>
                    <a:pt x="8850" y="66090"/>
                  </a:cubicBezTo>
                  <a:lnTo>
                    <a:pt x="114447" y="4940"/>
                  </a:lnTo>
                  <a:cubicBezTo>
                    <a:pt x="125311" y="-1099"/>
                    <a:pt x="138389" y="-1632"/>
                    <a:pt x="149709" y="3511"/>
                  </a:cubicBezTo>
                  <a:lnTo>
                    <a:pt x="260344" y="67424"/>
                  </a:lnTo>
                  <a:cubicBezTo>
                    <a:pt x="269373" y="72663"/>
                    <a:pt x="268233" y="81807"/>
                    <a:pt x="257873" y="87808"/>
                  </a:cubicBezTo>
                  <a:lnTo>
                    <a:pt x="152181" y="148958"/>
                  </a:lnTo>
                  <a:cubicBezTo>
                    <a:pt x="141336" y="154968"/>
                    <a:pt x="128286" y="155464"/>
                    <a:pt x="11701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2353;p37"/>
            <p:cNvSpPr/>
            <p:nvPr/>
          </p:nvSpPr>
          <p:spPr>
            <a:xfrm>
              <a:off x="3737968" y="3378809"/>
              <a:ext cx="266343" cy="153636"/>
            </a:xfrm>
            <a:custGeom>
              <a:avLst/>
              <a:gdLst/>
              <a:ahLst/>
              <a:cxnLst/>
              <a:rect l="l" t="t" r="r" b="b"/>
              <a:pathLst>
                <a:path w="266343" h="153636" extrusionOk="0">
                  <a:moveTo>
                    <a:pt x="116733" y="150101"/>
                  </a:moveTo>
                  <a:lnTo>
                    <a:pt x="6098" y="86093"/>
                  </a:lnTo>
                  <a:cubicBezTo>
                    <a:pt x="-2931" y="80854"/>
                    <a:pt x="-1790" y="71710"/>
                    <a:pt x="8570" y="65710"/>
                  </a:cubicBezTo>
                  <a:lnTo>
                    <a:pt x="114262" y="4940"/>
                  </a:lnTo>
                  <a:cubicBezTo>
                    <a:pt x="125097" y="-1099"/>
                    <a:pt x="138147" y="-1632"/>
                    <a:pt x="149429" y="3511"/>
                  </a:cubicBezTo>
                  <a:lnTo>
                    <a:pt x="260254" y="67138"/>
                  </a:lnTo>
                  <a:cubicBezTo>
                    <a:pt x="269283" y="72377"/>
                    <a:pt x="268143" y="81521"/>
                    <a:pt x="257688" y="87522"/>
                  </a:cubicBezTo>
                  <a:lnTo>
                    <a:pt x="152091" y="148672"/>
                  </a:lnTo>
                  <a:cubicBezTo>
                    <a:pt x="141198" y="154749"/>
                    <a:pt x="128072" y="155273"/>
                    <a:pt x="11673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2354;p37"/>
            <p:cNvSpPr/>
            <p:nvPr/>
          </p:nvSpPr>
          <p:spPr>
            <a:xfrm>
              <a:off x="3894706" y="3469202"/>
              <a:ext cx="266442" cy="153993"/>
            </a:xfrm>
            <a:custGeom>
              <a:avLst/>
              <a:gdLst/>
              <a:ahLst/>
              <a:cxnLst/>
              <a:rect l="l" t="t" r="r" b="b"/>
              <a:pathLst>
                <a:path w="266442"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233" y="81902"/>
                    <a:pt x="257873"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2355;p37"/>
            <p:cNvSpPr/>
            <p:nvPr/>
          </p:nvSpPr>
          <p:spPr>
            <a:xfrm>
              <a:off x="4051822" y="3559729"/>
              <a:ext cx="266144" cy="154280"/>
            </a:xfrm>
            <a:custGeom>
              <a:avLst/>
              <a:gdLst/>
              <a:ahLst/>
              <a:cxnLst/>
              <a:rect l="l" t="t" r="r" b="b"/>
              <a:pathLst>
                <a:path w="266144" h="154280" extrusionOk="0">
                  <a:moveTo>
                    <a:pt x="116819" y="150823"/>
                  </a:moveTo>
                  <a:lnTo>
                    <a:pt x="6090" y="86720"/>
                  </a:lnTo>
                  <a:cubicBezTo>
                    <a:pt x="-2940" y="81576"/>
                    <a:pt x="-1799" y="72432"/>
                    <a:pt x="8656" y="66336"/>
                  </a:cubicBezTo>
                  <a:lnTo>
                    <a:pt x="114253" y="4995"/>
                  </a:lnTo>
                  <a:cubicBezTo>
                    <a:pt x="125107" y="-1082"/>
                    <a:pt x="138186" y="-1643"/>
                    <a:pt x="149515" y="3471"/>
                  </a:cubicBezTo>
                  <a:lnTo>
                    <a:pt x="260055" y="67860"/>
                  </a:lnTo>
                  <a:cubicBezTo>
                    <a:pt x="269084" y="73099"/>
                    <a:pt x="267944" y="82148"/>
                    <a:pt x="257489" y="88244"/>
                  </a:cubicBezTo>
                  <a:lnTo>
                    <a:pt x="151892" y="149299"/>
                  </a:lnTo>
                  <a:cubicBezTo>
                    <a:pt x="141104" y="155357"/>
                    <a:pt x="128092" y="155919"/>
                    <a:pt x="116819" y="15082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2356;p37"/>
            <p:cNvSpPr/>
            <p:nvPr/>
          </p:nvSpPr>
          <p:spPr>
            <a:xfrm>
              <a:off x="4207595" y="3649708"/>
              <a:ext cx="266442" cy="154372"/>
            </a:xfrm>
            <a:custGeom>
              <a:avLst/>
              <a:gdLst/>
              <a:ahLst/>
              <a:cxnLst/>
              <a:rect l="l" t="t" r="r" b="b"/>
              <a:pathLst>
                <a:path w="266442" h="154372" extrusionOk="0">
                  <a:moveTo>
                    <a:pt x="116733" y="150950"/>
                  </a:moveTo>
                  <a:lnTo>
                    <a:pt x="6098" y="86466"/>
                  </a:lnTo>
                  <a:cubicBezTo>
                    <a:pt x="-2931" y="81228"/>
                    <a:pt x="-1790" y="72179"/>
                    <a:pt x="8570" y="66083"/>
                  </a:cubicBezTo>
                  <a:lnTo>
                    <a:pt x="114262" y="5028"/>
                  </a:lnTo>
                  <a:cubicBezTo>
                    <a:pt x="125069" y="-1087"/>
                    <a:pt x="138138" y="-1659"/>
                    <a:pt x="149429" y="3504"/>
                  </a:cubicBezTo>
                  <a:lnTo>
                    <a:pt x="260159" y="67607"/>
                  </a:lnTo>
                  <a:cubicBezTo>
                    <a:pt x="269664" y="72750"/>
                    <a:pt x="268048" y="81894"/>
                    <a:pt x="257593" y="87990"/>
                  </a:cubicBezTo>
                  <a:lnTo>
                    <a:pt x="151805" y="149426"/>
                  </a:lnTo>
                  <a:cubicBezTo>
                    <a:pt x="141008" y="155437"/>
                    <a:pt x="128015" y="155999"/>
                    <a:pt x="116733" y="15095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2357;p37"/>
            <p:cNvSpPr/>
            <p:nvPr/>
          </p:nvSpPr>
          <p:spPr>
            <a:xfrm>
              <a:off x="4364526" y="3740759"/>
              <a:ext cx="266248" cy="154101"/>
            </a:xfrm>
            <a:custGeom>
              <a:avLst/>
              <a:gdLst/>
              <a:ahLst/>
              <a:cxnLst/>
              <a:rect l="l" t="t" r="r" b="b"/>
              <a:pathLst>
                <a:path w="266248" h="154101" extrusionOk="0">
                  <a:moveTo>
                    <a:pt x="116819" y="150672"/>
                  </a:moveTo>
                  <a:lnTo>
                    <a:pt x="6089" y="86664"/>
                  </a:lnTo>
                  <a:cubicBezTo>
                    <a:pt x="-2940" y="81426"/>
                    <a:pt x="-1799" y="72282"/>
                    <a:pt x="8656" y="6628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89" y="155159"/>
                    <a:pt x="128130" y="155759"/>
                    <a:pt x="116819"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2358;p37"/>
            <p:cNvSpPr/>
            <p:nvPr/>
          </p:nvSpPr>
          <p:spPr>
            <a:xfrm>
              <a:off x="4521449" y="3831731"/>
              <a:ext cx="266334" cy="153985"/>
            </a:xfrm>
            <a:custGeom>
              <a:avLst/>
              <a:gdLst/>
              <a:ahLst/>
              <a:cxnLst/>
              <a:rect l="l" t="t" r="r" b="b"/>
              <a:pathLst>
                <a:path w="266334" h="153985" extrusionOk="0">
                  <a:moveTo>
                    <a:pt x="116819" y="150474"/>
                  </a:moveTo>
                  <a:lnTo>
                    <a:pt x="6090" y="86466"/>
                  </a:lnTo>
                  <a:cubicBezTo>
                    <a:pt x="-2940" y="81228"/>
                    <a:pt x="-1799" y="72084"/>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18" y="155084"/>
                    <a:pt x="128140"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2359;p37"/>
            <p:cNvSpPr/>
            <p:nvPr/>
          </p:nvSpPr>
          <p:spPr>
            <a:xfrm>
              <a:off x="4678466" y="3922592"/>
              <a:ext cx="266239" cy="153993"/>
            </a:xfrm>
            <a:custGeom>
              <a:avLst/>
              <a:gdLst/>
              <a:ahLst/>
              <a:cxnLst/>
              <a:rect l="l" t="t" r="r" b="b"/>
              <a:pathLst>
                <a:path w="266239" h="153993" extrusionOk="0">
                  <a:moveTo>
                    <a:pt x="116724" y="150482"/>
                  </a:moveTo>
                  <a:lnTo>
                    <a:pt x="6089" y="86474"/>
                  </a:lnTo>
                  <a:cubicBezTo>
                    <a:pt x="-2940" y="81235"/>
                    <a:pt x="-1799" y="72091"/>
                    <a:pt x="8656" y="66091"/>
                  </a:cubicBezTo>
                  <a:lnTo>
                    <a:pt x="114253" y="4940"/>
                  </a:lnTo>
                  <a:cubicBezTo>
                    <a:pt x="125088" y="-1099"/>
                    <a:pt x="138138" y="-1632"/>
                    <a:pt x="149420" y="3511"/>
                  </a:cubicBezTo>
                  <a:lnTo>
                    <a:pt x="260150" y="67519"/>
                  </a:lnTo>
                  <a:cubicBezTo>
                    <a:pt x="269180" y="72758"/>
                    <a:pt x="268039" y="81902"/>
                    <a:pt x="257584" y="87903"/>
                  </a:cubicBezTo>
                  <a:lnTo>
                    <a:pt x="151987" y="149053"/>
                  </a:lnTo>
                  <a:cubicBezTo>
                    <a:pt x="141123" y="155092"/>
                    <a:pt x="128044" y="155626"/>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2360;p37"/>
            <p:cNvSpPr/>
            <p:nvPr/>
          </p:nvSpPr>
          <p:spPr>
            <a:xfrm>
              <a:off x="4835195" y="4013365"/>
              <a:ext cx="266474" cy="153993"/>
            </a:xfrm>
            <a:custGeom>
              <a:avLst/>
              <a:gdLst/>
              <a:ahLst/>
              <a:cxnLst/>
              <a:rect l="l" t="t" r="r" b="b"/>
              <a:pathLst>
                <a:path w="266474"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2361;p37"/>
            <p:cNvSpPr/>
            <p:nvPr/>
          </p:nvSpPr>
          <p:spPr>
            <a:xfrm>
              <a:off x="4992397" y="4104213"/>
              <a:ext cx="266533" cy="154079"/>
            </a:xfrm>
            <a:custGeom>
              <a:avLst/>
              <a:gdLst/>
              <a:ahLst/>
              <a:cxnLst/>
              <a:rect l="l" t="t" r="r" b="b"/>
              <a:pathLst>
                <a:path w="266533" h="154079" extrusionOk="0">
                  <a:moveTo>
                    <a:pt x="116733" y="150502"/>
                  </a:moveTo>
                  <a:lnTo>
                    <a:pt x="6098" y="86399"/>
                  </a:lnTo>
                  <a:cubicBezTo>
                    <a:pt x="-2931" y="81255"/>
                    <a:pt x="-1790" y="72111"/>
                    <a:pt x="8570" y="66015"/>
                  </a:cubicBezTo>
                  <a:lnTo>
                    <a:pt x="114262" y="4960"/>
                  </a:lnTo>
                  <a:cubicBezTo>
                    <a:pt x="125088" y="-1069"/>
                    <a:pt x="138119" y="-1631"/>
                    <a:pt x="149429" y="3436"/>
                  </a:cubicBezTo>
                  <a:lnTo>
                    <a:pt x="260444" y="67539"/>
                  </a:lnTo>
                  <a:cubicBezTo>
                    <a:pt x="269474" y="72778"/>
                    <a:pt x="268333" y="81922"/>
                    <a:pt x="257878" y="87923"/>
                  </a:cubicBezTo>
                  <a:lnTo>
                    <a:pt x="152281" y="148978"/>
                  </a:lnTo>
                  <a:cubicBezTo>
                    <a:pt x="141369" y="155198"/>
                    <a:pt x="128139" y="155760"/>
                    <a:pt x="116733" y="1505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2362;p37"/>
            <p:cNvSpPr/>
            <p:nvPr/>
          </p:nvSpPr>
          <p:spPr>
            <a:xfrm>
              <a:off x="5149329" y="4195292"/>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2363;p37"/>
            <p:cNvSpPr/>
            <p:nvPr/>
          </p:nvSpPr>
          <p:spPr>
            <a:xfrm>
              <a:off x="5306305" y="4285820"/>
              <a:ext cx="266280" cy="154040"/>
            </a:xfrm>
            <a:custGeom>
              <a:avLst/>
              <a:gdLst/>
              <a:ahLst/>
              <a:cxnLst/>
              <a:rect l="l" t="t" r="r" b="b"/>
              <a:pathLst>
                <a:path w="266280" h="154040" extrusionOk="0">
                  <a:moveTo>
                    <a:pt x="116765" y="150537"/>
                  </a:moveTo>
                  <a:lnTo>
                    <a:pt x="6130" y="86434"/>
                  </a:lnTo>
                  <a:cubicBezTo>
                    <a:pt x="-2899" y="81195"/>
                    <a:pt x="-1853" y="72147"/>
                    <a:pt x="8602" y="66051"/>
                  </a:cubicBezTo>
                  <a:lnTo>
                    <a:pt x="114199" y="4995"/>
                  </a:lnTo>
                  <a:cubicBezTo>
                    <a:pt x="125053" y="-1081"/>
                    <a:pt x="138132" y="-1644"/>
                    <a:pt x="149461" y="3471"/>
                  </a:cubicBezTo>
                  <a:lnTo>
                    <a:pt x="260191" y="67575"/>
                  </a:lnTo>
                  <a:cubicBezTo>
                    <a:pt x="269221" y="72813"/>
                    <a:pt x="268080" y="81862"/>
                    <a:pt x="257625" y="87958"/>
                  </a:cubicBezTo>
                  <a:lnTo>
                    <a:pt x="152028" y="149013"/>
                  </a:lnTo>
                  <a:cubicBezTo>
                    <a:pt x="141192" y="155128"/>
                    <a:pt x="128085" y="155700"/>
                    <a:pt x="116765"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2364;p37"/>
            <p:cNvSpPr/>
            <p:nvPr/>
          </p:nvSpPr>
          <p:spPr>
            <a:xfrm>
              <a:off x="3348561" y="3153075"/>
              <a:ext cx="342095" cy="197622"/>
            </a:xfrm>
            <a:custGeom>
              <a:avLst/>
              <a:gdLst/>
              <a:ahLst/>
              <a:cxnLst/>
              <a:rect l="l" t="t" r="r" b="b"/>
              <a:pathLst>
                <a:path w="342095" h="197622" extrusionOk="0">
                  <a:moveTo>
                    <a:pt x="192200" y="194194"/>
                  </a:moveTo>
                  <a:lnTo>
                    <a:pt x="6098" y="86466"/>
                  </a:lnTo>
                  <a:cubicBezTo>
                    <a:pt x="-2931" y="81228"/>
                    <a:pt x="-1790" y="72179"/>
                    <a:pt x="8570" y="66083"/>
                  </a:cubicBezTo>
                  <a:lnTo>
                    <a:pt x="114262" y="5028"/>
                  </a:lnTo>
                  <a:cubicBezTo>
                    <a:pt x="125069" y="-1087"/>
                    <a:pt x="138138" y="-1659"/>
                    <a:pt x="149429" y="3504"/>
                  </a:cubicBezTo>
                  <a:lnTo>
                    <a:pt x="336006" y="111231"/>
                  </a:lnTo>
                  <a:cubicBezTo>
                    <a:pt x="345036" y="116470"/>
                    <a:pt x="343895" y="125614"/>
                    <a:pt x="333440" y="131615"/>
                  </a:cubicBezTo>
                  <a:lnTo>
                    <a:pt x="227463" y="192575"/>
                  </a:lnTo>
                  <a:cubicBezTo>
                    <a:pt x="216627" y="198680"/>
                    <a:pt x="203549" y="199281"/>
                    <a:pt x="192200"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2365;p37"/>
            <p:cNvSpPr/>
            <p:nvPr/>
          </p:nvSpPr>
          <p:spPr>
            <a:xfrm>
              <a:off x="5350264" y="4375807"/>
              <a:ext cx="378572" cy="242223"/>
            </a:xfrm>
            <a:custGeom>
              <a:avLst/>
              <a:gdLst/>
              <a:ahLst/>
              <a:cxnLst/>
              <a:rect l="l" t="t" r="r" b="b"/>
              <a:pathLst>
                <a:path w="378572" h="242223" extrusionOk="0">
                  <a:moveTo>
                    <a:pt x="371823" y="67980"/>
                  </a:moveTo>
                  <a:lnTo>
                    <a:pt x="261189" y="3972"/>
                  </a:lnTo>
                  <a:cubicBezTo>
                    <a:pt x="250867" y="-1324"/>
                    <a:pt x="238625" y="-1324"/>
                    <a:pt x="228303" y="3972"/>
                  </a:cubicBezTo>
                  <a:lnTo>
                    <a:pt x="116718" y="68551"/>
                  </a:lnTo>
                  <a:cubicBezTo>
                    <a:pt x="107213" y="73790"/>
                    <a:pt x="107213" y="82267"/>
                    <a:pt x="116718" y="87601"/>
                  </a:cubicBezTo>
                  <a:lnTo>
                    <a:pt x="125557" y="92745"/>
                  </a:lnTo>
                  <a:cubicBezTo>
                    <a:pt x="133921" y="97507"/>
                    <a:pt x="133826" y="105413"/>
                    <a:pt x="125557" y="110271"/>
                  </a:cubicBezTo>
                  <a:lnTo>
                    <a:pt x="7129" y="178470"/>
                  </a:lnTo>
                  <a:cubicBezTo>
                    <a:pt x="-2376" y="183804"/>
                    <a:pt x="-2376" y="192281"/>
                    <a:pt x="7129" y="197520"/>
                  </a:cubicBezTo>
                  <a:lnTo>
                    <a:pt x="77558" y="238287"/>
                  </a:lnTo>
                  <a:cubicBezTo>
                    <a:pt x="87861" y="243535"/>
                    <a:pt x="100046" y="243535"/>
                    <a:pt x="110349" y="238287"/>
                  </a:cubicBezTo>
                  <a:lnTo>
                    <a:pt x="220794" y="174469"/>
                  </a:lnTo>
                  <a:lnTo>
                    <a:pt x="243605" y="161229"/>
                  </a:lnTo>
                  <a:lnTo>
                    <a:pt x="260048" y="151704"/>
                  </a:lnTo>
                  <a:lnTo>
                    <a:pt x="276587" y="142179"/>
                  </a:lnTo>
                  <a:lnTo>
                    <a:pt x="371633" y="87220"/>
                  </a:lnTo>
                  <a:cubicBezTo>
                    <a:pt x="380853" y="81696"/>
                    <a:pt x="380853" y="73219"/>
                    <a:pt x="371823" y="6798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2366;p37"/>
            <p:cNvSpPr/>
            <p:nvPr/>
          </p:nvSpPr>
          <p:spPr>
            <a:xfrm>
              <a:off x="2893378" y="3416909"/>
              <a:ext cx="266442" cy="154101"/>
            </a:xfrm>
            <a:custGeom>
              <a:avLst/>
              <a:gdLst/>
              <a:ahLst/>
              <a:cxnLst/>
              <a:rect l="l" t="t" r="r" b="b"/>
              <a:pathLst>
                <a:path w="266442" h="154101" extrusionOk="0">
                  <a:moveTo>
                    <a:pt x="116927" y="150672"/>
                  </a:moveTo>
                  <a:lnTo>
                    <a:pt x="6292" y="86664"/>
                  </a:lnTo>
                  <a:cubicBezTo>
                    <a:pt x="-3212" y="81426"/>
                    <a:pt x="-1597" y="72282"/>
                    <a:pt x="8763" y="66281"/>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54" y="155159"/>
                    <a:pt x="128275" y="155759"/>
                    <a:pt x="116927"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2367;p37"/>
            <p:cNvSpPr/>
            <p:nvPr/>
          </p:nvSpPr>
          <p:spPr>
            <a:xfrm>
              <a:off x="3049635" y="3507492"/>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2368;p37"/>
            <p:cNvSpPr/>
            <p:nvPr/>
          </p:nvSpPr>
          <p:spPr>
            <a:xfrm>
              <a:off x="3205860" y="3597884"/>
              <a:ext cx="266188" cy="153922"/>
            </a:xfrm>
            <a:custGeom>
              <a:avLst/>
              <a:gdLst/>
              <a:ahLst/>
              <a:cxnLst/>
              <a:rect l="l" t="t" r="r" b="b"/>
              <a:pathLst>
                <a:path w="266188" h="153922" extrusionOk="0">
                  <a:moveTo>
                    <a:pt x="116959" y="150482"/>
                  </a:moveTo>
                  <a:lnTo>
                    <a:pt x="6324" y="86474"/>
                  </a:lnTo>
                  <a:cubicBezTo>
                    <a:pt x="-3181" y="81235"/>
                    <a:pt x="-1660" y="72091"/>
                    <a:pt x="8795" y="66091"/>
                  </a:cubicBezTo>
                  <a:lnTo>
                    <a:pt x="114392" y="4940"/>
                  </a:lnTo>
                  <a:cubicBezTo>
                    <a:pt x="125256" y="-1099"/>
                    <a:pt x="138335" y="-1632"/>
                    <a:pt x="149655" y="3511"/>
                  </a:cubicBezTo>
                  <a:lnTo>
                    <a:pt x="260099" y="67519"/>
                  </a:lnTo>
                  <a:cubicBezTo>
                    <a:pt x="269129" y="72758"/>
                    <a:pt x="267988" y="81902"/>
                    <a:pt x="257533" y="87903"/>
                  </a:cubicBezTo>
                  <a:lnTo>
                    <a:pt x="151936" y="149053"/>
                  </a:lnTo>
                  <a:cubicBezTo>
                    <a:pt x="141148" y="154997"/>
                    <a:pt x="128193" y="155530"/>
                    <a:pt x="11695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2369;p37"/>
            <p:cNvSpPr/>
            <p:nvPr/>
          </p:nvSpPr>
          <p:spPr>
            <a:xfrm>
              <a:off x="4536462" y="4367735"/>
              <a:ext cx="266437" cy="154256"/>
            </a:xfrm>
            <a:custGeom>
              <a:avLst/>
              <a:gdLst/>
              <a:ahLst/>
              <a:cxnLst/>
              <a:rect l="l" t="t" r="r" b="b"/>
              <a:pathLst>
                <a:path w="266437" h="154256" extrusionOk="0">
                  <a:moveTo>
                    <a:pt x="117013" y="150537"/>
                  </a:moveTo>
                  <a:lnTo>
                    <a:pt x="6284" y="86434"/>
                  </a:lnTo>
                  <a:cubicBezTo>
                    <a:pt x="-3221" y="81291"/>
                    <a:pt x="-1605" y="72147"/>
                    <a:pt x="8850" y="66051"/>
                  </a:cubicBezTo>
                  <a:lnTo>
                    <a:pt x="114447" y="4995"/>
                  </a:lnTo>
                  <a:cubicBezTo>
                    <a:pt x="125301" y="-1082"/>
                    <a:pt x="138380" y="-1644"/>
                    <a:pt x="149709" y="3472"/>
                  </a:cubicBezTo>
                  <a:lnTo>
                    <a:pt x="260154" y="67575"/>
                  </a:lnTo>
                  <a:cubicBezTo>
                    <a:pt x="269659" y="72814"/>
                    <a:pt x="268043" y="81862"/>
                    <a:pt x="257588" y="87958"/>
                  </a:cubicBezTo>
                  <a:lnTo>
                    <a:pt x="152181" y="149490"/>
                  </a:lnTo>
                  <a:cubicBezTo>
                    <a:pt x="141298" y="155452"/>
                    <a:pt x="128229" y="155843"/>
                    <a:pt x="117013"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2370;p37"/>
            <p:cNvSpPr/>
            <p:nvPr/>
          </p:nvSpPr>
          <p:spPr>
            <a:xfrm>
              <a:off x="4692711" y="4458183"/>
              <a:ext cx="266636" cy="153993"/>
            </a:xfrm>
            <a:custGeom>
              <a:avLst/>
              <a:gdLst/>
              <a:ahLst/>
              <a:cxnLst/>
              <a:rect l="l" t="t" r="r" b="b"/>
              <a:pathLst>
                <a:path w="266636" h="153993" extrusionOk="0">
                  <a:moveTo>
                    <a:pt x="116927" y="150482"/>
                  </a:moveTo>
                  <a:lnTo>
                    <a:pt x="6292" y="86474"/>
                  </a:lnTo>
                  <a:cubicBezTo>
                    <a:pt x="-3212" y="81235"/>
                    <a:pt x="-1597" y="72091"/>
                    <a:pt x="8763" y="66090"/>
                  </a:cubicBezTo>
                  <a:lnTo>
                    <a:pt x="114455" y="4940"/>
                  </a:lnTo>
                  <a:cubicBezTo>
                    <a:pt x="125291" y="-1099"/>
                    <a:pt x="138341" y="-1632"/>
                    <a:pt x="149623" y="3511"/>
                  </a:cubicBezTo>
                  <a:lnTo>
                    <a:pt x="260352" y="67519"/>
                  </a:lnTo>
                  <a:cubicBezTo>
                    <a:pt x="269857" y="72758"/>
                    <a:pt x="268242"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2371;p37"/>
            <p:cNvSpPr/>
            <p:nvPr/>
          </p:nvSpPr>
          <p:spPr>
            <a:xfrm>
              <a:off x="4849162" y="4548575"/>
              <a:ext cx="266442" cy="153993"/>
            </a:xfrm>
            <a:custGeom>
              <a:avLst/>
              <a:gdLst/>
              <a:ahLst/>
              <a:cxnLst/>
              <a:rect l="l" t="t" r="r" b="b"/>
              <a:pathLst>
                <a:path w="266442" h="153993" extrusionOk="0">
                  <a:moveTo>
                    <a:pt x="116733" y="150482"/>
                  </a:moveTo>
                  <a:lnTo>
                    <a:pt x="6099" y="86474"/>
                  </a:lnTo>
                  <a:cubicBezTo>
                    <a:pt x="-2931" y="81235"/>
                    <a:pt x="-1790" y="72091"/>
                    <a:pt x="8570" y="66091"/>
                  </a:cubicBezTo>
                  <a:lnTo>
                    <a:pt x="114262" y="4940"/>
                  </a:lnTo>
                  <a:cubicBezTo>
                    <a:pt x="125097" y="-1099"/>
                    <a:pt x="138147" y="-1632"/>
                    <a:pt x="149429" y="3511"/>
                  </a:cubicBezTo>
                  <a:lnTo>
                    <a:pt x="260159" y="67519"/>
                  </a:lnTo>
                  <a:cubicBezTo>
                    <a:pt x="269663" y="72758"/>
                    <a:pt x="268048" y="81902"/>
                    <a:pt x="257593" y="87903"/>
                  </a:cubicBezTo>
                  <a:lnTo>
                    <a:pt x="151995"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2372;p37"/>
            <p:cNvSpPr/>
            <p:nvPr/>
          </p:nvSpPr>
          <p:spPr>
            <a:xfrm>
              <a:off x="5005419" y="4638967"/>
              <a:ext cx="266537" cy="154092"/>
            </a:xfrm>
            <a:custGeom>
              <a:avLst/>
              <a:gdLst/>
              <a:ahLst/>
              <a:cxnLst/>
              <a:rect l="l" t="t" r="r" b="b"/>
              <a:pathLst>
                <a:path w="266537" h="154092" extrusionOk="0">
                  <a:moveTo>
                    <a:pt x="116733" y="150482"/>
                  </a:moveTo>
                  <a:lnTo>
                    <a:pt x="6098" y="86474"/>
                  </a:lnTo>
                  <a:cubicBezTo>
                    <a:pt x="-2931" y="81235"/>
                    <a:pt x="-1790" y="72091"/>
                    <a:pt x="8570" y="66091"/>
                  </a:cubicBezTo>
                  <a:lnTo>
                    <a:pt x="114357" y="4940"/>
                  </a:lnTo>
                  <a:cubicBezTo>
                    <a:pt x="125192" y="-1099"/>
                    <a:pt x="138242" y="-1632"/>
                    <a:pt x="149524" y="3511"/>
                  </a:cubicBezTo>
                  <a:lnTo>
                    <a:pt x="260254" y="67519"/>
                  </a:lnTo>
                  <a:cubicBezTo>
                    <a:pt x="269759" y="72758"/>
                    <a:pt x="268143" y="81902"/>
                    <a:pt x="257688" y="87903"/>
                  </a:cubicBezTo>
                  <a:lnTo>
                    <a:pt x="152376" y="149053"/>
                  </a:lnTo>
                  <a:cubicBezTo>
                    <a:pt x="141407" y="155226"/>
                    <a:pt x="128158" y="155759"/>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2373;p37"/>
            <p:cNvSpPr/>
            <p:nvPr/>
          </p:nvSpPr>
          <p:spPr>
            <a:xfrm>
              <a:off x="3362257" y="3688277"/>
              <a:ext cx="306733" cy="177321"/>
            </a:xfrm>
            <a:custGeom>
              <a:avLst/>
              <a:gdLst/>
              <a:ahLst/>
              <a:cxnLst/>
              <a:rect l="l" t="t" r="r" b="b"/>
              <a:pathLst>
                <a:path w="306733" h="177321" extrusionOk="0">
                  <a:moveTo>
                    <a:pt x="157024" y="173818"/>
                  </a:moveTo>
                  <a:lnTo>
                    <a:pt x="6090" y="86474"/>
                  </a:lnTo>
                  <a:cubicBezTo>
                    <a:pt x="-2940" y="81235"/>
                    <a:pt x="-1799" y="72091"/>
                    <a:pt x="8656" y="66091"/>
                  </a:cubicBezTo>
                  <a:lnTo>
                    <a:pt x="114253" y="4940"/>
                  </a:lnTo>
                  <a:cubicBezTo>
                    <a:pt x="125117" y="-1099"/>
                    <a:pt x="138195" y="-1632"/>
                    <a:pt x="149516" y="3511"/>
                  </a:cubicBezTo>
                  <a:lnTo>
                    <a:pt x="300450" y="90856"/>
                  </a:lnTo>
                  <a:cubicBezTo>
                    <a:pt x="309955" y="96094"/>
                    <a:pt x="308339" y="105143"/>
                    <a:pt x="297884" y="111239"/>
                  </a:cubicBezTo>
                  <a:lnTo>
                    <a:pt x="192287" y="172294"/>
                  </a:lnTo>
                  <a:cubicBezTo>
                    <a:pt x="181451" y="178409"/>
                    <a:pt x="168344" y="178981"/>
                    <a:pt x="157024"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2374;p37"/>
            <p:cNvSpPr/>
            <p:nvPr/>
          </p:nvSpPr>
          <p:spPr>
            <a:xfrm>
              <a:off x="4339992" y="4254062"/>
              <a:ext cx="306655" cy="177321"/>
            </a:xfrm>
            <a:custGeom>
              <a:avLst/>
              <a:gdLst/>
              <a:ahLst/>
              <a:cxnLst/>
              <a:rect l="l" t="t" r="r" b="b"/>
              <a:pathLst>
                <a:path w="306655" h="177321" extrusionOk="0">
                  <a:moveTo>
                    <a:pt x="157227" y="173818"/>
                  </a:moveTo>
                  <a:lnTo>
                    <a:pt x="6292" y="86474"/>
                  </a:lnTo>
                  <a:cubicBezTo>
                    <a:pt x="-3212" y="81235"/>
                    <a:pt x="-1597" y="72091"/>
                    <a:pt x="8764" y="66090"/>
                  </a:cubicBezTo>
                  <a:lnTo>
                    <a:pt x="114456" y="4940"/>
                  </a:lnTo>
                  <a:cubicBezTo>
                    <a:pt x="125291" y="-1099"/>
                    <a:pt x="138341" y="-1632"/>
                    <a:pt x="149623" y="3511"/>
                  </a:cubicBezTo>
                  <a:lnTo>
                    <a:pt x="300557" y="90855"/>
                  </a:lnTo>
                  <a:cubicBezTo>
                    <a:pt x="309587" y="96094"/>
                    <a:pt x="308446" y="105143"/>
                    <a:pt x="298086" y="111239"/>
                  </a:cubicBezTo>
                  <a:lnTo>
                    <a:pt x="192394" y="172294"/>
                  </a:lnTo>
                  <a:cubicBezTo>
                    <a:pt x="181587" y="178409"/>
                    <a:pt x="168518" y="178981"/>
                    <a:pt x="157227"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2375;p37"/>
            <p:cNvSpPr/>
            <p:nvPr/>
          </p:nvSpPr>
          <p:spPr>
            <a:xfrm>
              <a:off x="3558805" y="3802100"/>
              <a:ext cx="891371" cy="515693"/>
            </a:xfrm>
            <a:custGeom>
              <a:avLst/>
              <a:gdLst/>
              <a:ahLst/>
              <a:cxnLst/>
              <a:rect l="l" t="t" r="r" b="b"/>
              <a:pathLst>
                <a:path w="891371" h="515693" extrusionOk="0">
                  <a:moveTo>
                    <a:pt x="741857" y="512051"/>
                  </a:moveTo>
                  <a:lnTo>
                    <a:pt x="6098" y="86474"/>
                  </a:lnTo>
                  <a:cubicBezTo>
                    <a:pt x="-2931" y="81235"/>
                    <a:pt x="-1790" y="72091"/>
                    <a:pt x="8570" y="66090"/>
                  </a:cubicBezTo>
                  <a:lnTo>
                    <a:pt x="114262" y="4940"/>
                  </a:lnTo>
                  <a:cubicBezTo>
                    <a:pt x="125097" y="-1099"/>
                    <a:pt x="138147" y="-1632"/>
                    <a:pt x="149429" y="3511"/>
                  </a:cubicBezTo>
                  <a:lnTo>
                    <a:pt x="885282" y="429374"/>
                  </a:lnTo>
                  <a:cubicBezTo>
                    <a:pt x="894312" y="434613"/>
                    <a:pt x="893171" y="443757"/>
                    <a:pt x="882716" y="449758"/>
                  </a:cubicBezTo>
                  <a:lnTo>
                    <a:pt x="777119" y="510908"/>
                  </a:lnTo>
                  <a:cubicBezTo>
                    <a:pt x="766208" y="516861"/>
                    <a:pt x="753129" y="517280"/>
                    <a:pt x="741857" y="51205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2376;p37"/>
            <p:cNvSpPr/>
            <p:nvPr/>
          </p:nvSpPr>
          <p:spPr>
            <a:xfrm>
              <a:off x="3471751" y="3400145"/>
              <a:ext cx="266623" cy="154042"/>
            </a:xfrm>
            <a:custGeom>
              <a:avLst/>
              <a:gdLst/>
              <a:ahLst/>
              <a:cxnLst/>
              <a:rect l="l" t="t" r="r" b="b"/>
              <a:pathLst>
                <a:path w="266623" h="154042" extrusionOk="0">
                  <a:moveTo>
                    <a:pt x="116724" y="150482"/>
                  </a:moveTo>
                  <a:lnTo>
                    <a:pt x="6090" y="86474"/>
                  </a:lnTo>
                  <a:cubicBezTo>
                    <a:pt x="-2940" y="81235"/>
                    <a:pt x="-1799" y="72091"/>
                    <a:pt x="8656" y="66091"/>
                  </a:cubicBezTo>
                  <a:lnTo>
                    <a:pt x="114253" y="4940"/>
                  </a:lnTo>
                  <a:cubicBezTo>
                    <a:pt x="125088" y="-1099"/>
                    <a:pt x="138138" y="-1632"/>
                    <a:pt x="149420" y="3511"/>
                  </a:cubicBezTo>
                  <a:lnTo>
                    <a:pt x="260340" y="67519"/>
                  </a:lnTo>
                  <a:cubicBezTo>
                    <a:pt x="269845" y="72758"/>
                    <a:pt x="268229" y="81902"/>
                    <a:pt x="257774" y="87903"/>
                  </a:cubicBezTo>
                  <a:lnTo>
                    <a:pt x="152177" y="149053"/>
                  </a:lnTo>
                  <a:cubicBezTo>
                    <a:pt x="141256" y="155159"/>
                    <a:pt x="128092" y="155692"/>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2377;p37"/>
            <p:cNvSpPr/>
            <p:nvPr/>
          </p:nvSpPr>
          <p:spPr>
            <a:xfrm>
              <a:off x="3628284" y="3490390"/>
              <a:ext cx="266442" cy="154037"/>
            </a:xfrm>
            <a:custGeom>
              <a:avLst/>
              <a:gdLst/>
              <a:ahLst/>
              <a:cxnLst/>
              <a:rect l="l" t="t" r="r" b="b"/>
              <a:pathLst>
                <a:path w="266442" h="154037" extrusionOk="0">
                  <a:moveTo>
                    <a:pt x="116733" y="150534"/>
                  </a:moveTo>
                  <a:lnTo>
                    <a:pt x="6098" y="86431"/>
                  </a:lnTo>
                  <a:cubicBezTo>
                    <a:pt x="-2931" y="81192"/>
                    <a:pt x="-1790" y="72143"/>
                    <a:pt x="8570" y="66047"/>
                  </a:cubicBezTo>
                  <a:lnTo>
                    <a:pt x="114262" y="4992"/>
                  </a:lnTo>
                  <a:cubicBezTo>
                    <a:pt x="125078" y="-1075"/>
                    <a:pt x="138128" y="-1647"/>
                    <a:pt x="149429" y="3468"/>
                  </a:cubicBezTo>
                  <a:lnTo>
                    <a:pt x="260159" y="67571"/>
                  </a:lnTo>
                  <a:cubicBezTo>
                    <a:pt x="269664" y="72810"/>
                    <a:pt x="268048" y="81859"/>
                    <a:pt x="257593" y="87955"/>
                  </a:cubicBezTo>
                  <a:lnTo>
                    <a:pt x="151996" y="149010"/>
                  </a:lnTo>
                  <a:cubicBezTo>
                    <a:pt x="141160" y="155125"/>
                    <a:pt x="128053" y="155697"/>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2378;p37"/>
            <p:cNvSpPr/>
            <p:nvPr/>
          </p:nvSpPr>
          <p:spPr>
            <a:xfrm>
              <a:off x="3784546" y="3581216"/>
              <a:ext cx="266667" cy="153993"/>
            </a:xfrm>
            <a:custGeom>
              <a:avLst/>
              <a:gdLst/>
              <a:ahLst/>
              <a:cxnLst/>
              <a:rect l="l" t="t" r="r" b="b"/>
              <a:pathLst>
                <a:path w="266667"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849"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2379;p37"/>
            <p:cNvSpPr/>
            <p:nvPr/>
          </p:nvSpPr>
          <p:spPr>
            <a:xfrm>
              <a:off x="3941088" y="3671799"/>
              <a:ext cx="266351" cy="153784"/>
            </a:xfrm>
            <a:custGeom>
              <a:avLst/>
              <a:gdLst/>
              <a:ahLst/>
              <a:cxnLst/>
              <a:rect l="l" t="t" r="r" b="b"/>
              <a:pathLst>
                <a:path w="266351" h="153784" extrusionOk="0">
                  <a:moveTo>
                    <a:pt x="117013" y="150101"/>
                  </a:moveTo>
                  <a:lnTo>
                    <a:pt x="6284" y="86093"/>
                  </a:lnTo>
                  <a:cubicBezTo>
                    <a:pt x="-3221" y="80854"/>
                    <a:pt x="-1605" y="71710"/>
                    <a:pt x="8850" y="65710"/>
                  </a:cubicBezTo>
                  <a:lnTo>
                    <a:pt x="114162" y="4940"/>
                  </a:lnTo>
                  <a:cubicBezTo>
                    <a:pt x="125026" y="-1099"/>
                    <a:pt x="138104" y="-1632"/>
                    <a:pt x="149424" y="3511"/>
                  </a:cubicBezTo>
                  <a:lnTo>
                    <a:pt x="260059" y="67519"/>
                  </a:lnTo>
                  <a:cubicBezTo>
                    <a:pt x="269564" y="72758"/>
                    <a:pt x="267948" y="81902"/>
                    <a:pt x="257588" y="87903"/>
                  </a:cubicBezTo>
                  <a:lnTo>
                    <a:pt x="152181" y="149053"/>
                  </a:lnTo>
                  <a:cubicBezTo>
                    <a:pt x="141288" y="154968"/>
                    <a:pt x="128238" y="155359"/>
                    <a:pt x="11701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2380;p37"/>
            <p:cNvSpPr/>
            <p:nvPr/>
          </p:nvSpPr>
          <p:spPr>
            <a:xfrm>
              <a:off x="4097622" y="3762381"/>
              <a:ext cx="266636" cy="153993"/>
            </a:xfrm>
            <a:custGeom>
              <a:avLst/>
              <a:gdLst/>
              <a:ahLst/>
              <a:cxnLst/>
              <a:rect l="l" t="t" r="r" b="b"/>
              <a:pathLst>
                <a:path w="266636" h="153993" extrusionOk="0">
                  <a:moveTo>
                    <a:pt x="116927" y="150482"/>
                  </a:moveTo>
                  <a:lnTo>
                    <a:pt x="6292" y="86474"/>
                  </a:lnTo>
                  <a:cubicBezTo>
                    <a:pt x="-3212" y="81235"/>
                    <a:pt x="-1597" y="72091"/>
                    <a:pt x="8764" y="66091"/>
                  </a:cubicBezTo>
                  <a:lnTo>
                    <a:pt x="114456" y="4940"/>
                  </a:lnTo>
                  <a:cubicBezTo>
                    <a:pt x="125291" y="-1099"/>
                    <a:pt x="138341" y="-1632"/>
                    <a:pt x="149623" y="3511"/>
                  </a:cubicBezTo>
                  <a:lnTo>
                    <a:pt x="260353" y="67519"/>
                  </a:lnTo>
                  <a:cubicBezTo>
                    <a:pt x="269857" y="72758"/>
                    <a:pt x="268241"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2381;p37"/>
            <p:cNvSpPr/>
            <p:nvPr/>
          </p:nvSpPr>
          <p:spPr>
            <a:xfrm>
              <a:off x="4254133" y="3852876"/>
              <a:ext cx="266854" cy="154172"/>
            </a:xfrm>
            <a:custGeom>
              <a:avLst/>
              <a:gdLst/>
              <a:ahLst/>
              <a:cxnLst/>
              <a:rect l="l" t="t" r="r" b="b"/>
              <a:pathLst>
                <a:path w="266854" h="154172" extrusionOk="0">
                  <a:moveTo>
                    <a:pt x="116959" y="150570"/>
                  </a:moveTo>
                  <a:lnTo>
                    <a:pt x="6324" y="86466"/>
                  </a:lnTo>
                  <a:cubicBezTo>
                    <a:pt x="-3181" y="81228"/>
                    <a:pt x="-1660" y="72179"/>
                    <a:pt x="8795" y="66083"/>
                  </a:cubicBezTo>
                  <a:lnTo>
                    <a:pt x="114772" y="5028"/>
                  </a:lnTo>
                  <a:cubicBezTo>
                    <a:pt x="125608" y="-1087"/>
                    <a:pt x="138715" y="-1659"/>
                    <a:pt x="150035" y="3504"/>
                  </a:cubicBezTo>
                  <a:lnTo>
                    <a:pt x="260764" y="67607"/>
                  </a:lnTo>
                  <a:cubicBezTo>
                    <a:pt x="269794" y="72846"/>
                    <a:pt x="268653" y="81894"/>
                    <a:pt x="258198" y="87990"/>
                  </a:cubicBezTo>
                  <a:lnTo>
                    <a:pt x="152601" y="149046"/>
                  </a:lnTo>
                  <a:cubicBezTo>
                    <a:pt x="141661" y="155294"/>
                    <a:pt x="128383" y="155865"/>
                    <a:pt x="11695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2382;p37"/>
            <p:cNvSpPr/>
            <p:nvPr/>
          </p:nvSpPr>
          <p:spPr>
            <a:xfrm>
              <a:off x="4410814" y="3943451"/>
              <a:ext cx="266442" cy="153993"/>
            </a:xfrm>
            <a:custGeom>
              <a:avLst/>
              <a:gdLst/>
              <a:ahLst/>
              <a:cxnLst/>
              <a:rect l="l" t="t" r="r" b="b"/>
              <a:pathLst>
                <a:path w="266442" h="153993" extrusionOk="0">
                  <a:moveTo>
                    <a:pt x="116819" y="150482"/>
                  </a:moveTo>
                  <a:lnTo>
                    <a:pt x="6089" y="86474"/>
                  </a:lnTo>
                  <a:cubicBezTo>
                    <a:pt x="-2940" y="81235"/>
                    <a:pt x="-1799" y="72091"/>
                    <a:pt x="8656" y="66091"/>
                  </a:cubicBezTo>
                  <a:lnTo>
                    <a:pt x="114253" y="4940"/>
                  </a:lnTo>
                  <a:cubicBezTo>
                    <a:pt x="125117" y="-1099"/>
                    <a:pt x="138195" y="-1632"/>
                    <a:pt x="149516"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2383;p37"/>
            <p:cNvSpPr/>
            <p:nvPr/>
          </p:nvSpPr>
          <p:spPr>
            <a:xfrm>
              <a:off x="4567356" y="4034034"/>
              <a:ext cx="266239" cy="153993"/>
            </a:xfrm>
            <a:custGeom>
              <a:avLst/>
              <a:gdLst/>
              <a:ahLst/>
              <a:cxnLst/>
              <a:rect l="l" t="t" r="r" b="b"/>
              <a:pathLst>
                <a:path w="266239"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80" y="72758"/>
                    <a:pt x="268039" y="81902"/>
                    <a:pt x="257584"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2384;p37"/>
            <p:cNvSpPr/>
            <p:nvPr/>
          </p:nvSpPr>
          <p:spPr>
            <a:xfrm>
              <a:off x="4723985" y="4124617"/>
              <a:ext cx="266248" cy="154017"/>
            </a:xfrm>
            <a:custGeom>
              <a:avLst/>
              <a:gdLst/>
              <a:ahLst/>
              <a:cxnLst/>
              <a:rect l="l" t="t" r="r" b="b"/>
              <a:pathLst>
                <a:path w="266248" h="154017" extrusionOk="0">
                  <a:moveTo>
                    <a:pt x="116638"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2" y="87903"/>
                  </a:cubicBezTo>
                  <a:lnTo>
                    <a:pt x="151996" y="149053"/>
                  </a:lnTo>
                  <a:cubicBezTo>
                    <a:pt x="141103" y="155130"/>
                    <a:pt x="127977" y="155654"/>
                    <a:pt x="11663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2385;p37"/>
            <p:cNvSpPr/>
            <p:nvPr/>
          </p:nvSpPr>
          <p:spPr>
            <a:xfrm>
              <a:off x="4880346" y="4215112"/>
              <a:ext cx="266334" cy="154040"/>
            </a:xfrm>
            <a:custGeom>
              <a:avLst/>
              <a:gdLst/>
              <a:ahLst/>
              <a:cxnLst/>
              <a:rect l="l" t="t" r="r" b="b"/>
              <a:pathLst>
                <a:path w="266334" h="154040" extrusionOk="0">
                  <a:moveTo>
                    <a:pt x="116819" y="150570"/>
                  </a:moveTo>
                  <a:lnTo>
                    <a:pt x="6090" y="86466"/>
                  </a:lnTo>
                  <a:cubicBezTo>
                    <a:pt x="-2940" y="81228"/>
                    <a:pt x="-1799" y="72179"/>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27" y="155122"/>
                    <a:pt x="128149" y="155685"/>
                    <a:pt x="11681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2386;p37"/>
            <p:cNvSpPr/>
            <p:nvPr/>
          </p:nvSpPr>
          <p:spPr>
            <a:xfrm>
              <a:off x="5036888" y="4305687"/>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2387;p37"/>
            <p:cNvSpPr/>
            <p:nvPr/>
          </p:nvSpPr>
          <p:spPr>
            <a:xfrm>
              <a:off x="5193145" y="4396270"/>
              <a:ext cx="266239" cy="154284"/>
            </a:xfrm>
            <a:custGeom>
              <a:avLst/>
              <a:gdLst/>
              <a:ahLst/>
              <a:cxnLst/>
              <a:rect l="l" t="t" r="r" b="b"/>
              <a:pathLst>
                <a:path w="266239" h="154284" extrusionOk="0">
                  <a:moveTo>
                    <a:pt x="116724" y="150482"/>
                  </a:moveTo>
                  <a:lnTo>
                    <a:pt x="6089" y="86474"/>
                  </a:lnTo>
                  <a:cubicBezTo>
                    <a:pt x="-2940" y="81235"/>
                    <a:pt x="-1799" y="72091"/>
                    <a:pt x="8656" y="66090"/>
                  </a:cubicBezTo>
                  <a:lnTo>
                    <a:pt x="114253" y="4940"/>
                  </a:lnTo>
                  <a:cubicBezTo>
                    <a:pt x="125088" y="-1099"/>
                    <a:pt x="138138" y="-1632"/>
                    <a:pt x="149420" y="3511"/>
                  </a:cubicBezTo>
                  <a:lnTo>
                    <a:pt x="260150" y="67519"/>
                  </a:lnTo>
                  <a:cubicBezTo>
                    <a:pt x="269180" y="72758"/>
                    <a:pt x="268039" y="81902"/>
                    <a:pt x="257584" y="87903"/>
                  </a:cubicBezTo>
                  <a:lnTo>
                    <a:pt x="152272" y="149529"/>
                  </a:lnTo>
                  <a:cubicBezTo>
                    <a:pt x="141256" y="155511"/>
                    <a:pt x="128044" y="155873"/>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2388;p37"/>
            <p:cNvSpPr/>
            <p:nvPr/>
          </p:nvSpPr>
          <p:spPr>
            <a:xfrm>
              <a:off x="3196776" y="3241078"/>
              <a:ext cx="384874" cy="222382"/>
            </a:xfrm>
            <a:custGeom>
              <a:avLst/>
              <a:gdLst/>
              <a:ahLst/>
              <a:cxnLst/>
              <a:rect l="l" t="t" r="r" b="b"/>
              <a:pathLst>
                <a:path w="384874" h="222382" extrusionOk="0">
                  <a:moveTo>
                    <a:pt x="235252" y="218871"/>
                  </a:moveTo>
                  <a:lnTo>
                    <a:pt x="6284" y="86474"/>
                  </a:lnTo>
                  <a:cubicBezTo>
                    <a:pt x="-3221" y="81235"/>
                    <a:pt x="-1605" y="72091"/>
                    <a:pt x="8850" y="66090"/>
                  </a:cubicBezTo>
                  <a:lnTo>
                    <a:pt x="114447" y="4940"/>
                  </a:lnTo>
                  <a:cubicBezTo>
                    <a:pt x="125311" y="-1099"/>
                    <a:pt x="138389" y="-1632"/>
                    <a:pt x="149709" y="3511"/>
                  </a:cubicBezTo>
                  <a:lnTo>
                    <a:pt x="378582" y="135909"/>
                  </a:lnTo>
                  <a:cubicBezTo>
                    <a:pt x="388087" y="141147"/>
                    <a:pt x="386471" y="150291"/>
                    <a:pt x="376111" y="156292"/>
                  </a:cubicBezTo>
                  <a:lnTo>
                    <a:pt x="270419" y="217443"/>
                  </a:lnTo>
                  <a:cubicBezTo>
                    <a:pt x="259584" y="223482"/>
                    <a:pt x="246534" y="224015"/>
                    <a:pt x="235252" y="21887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2389;p37"/>
            <p:cNvSpPr/>
            <p:nvPr/>
          </p:nvSpPr>
          <p:spPr>
            <a:xfrm>
              <a:off x="3242171" y="3443016"/>
              <a:ext cx="266280" cy="153882"/>
            </a:xfrm>
            <a:custGeom>
              <a:avLst/>
              <a:gdLst/>
              <a:ahLst/>
              <a:cxnLst/>
              <a:rect l="l" t="t" r="r" b="b"/>
              <a:pathLst>
                <a:path w="266280" h="153882" extrusionOk="0">
                  <a:moveTo>
                    <a:pt x="116765" y="150284"/>
                  </a:moveTo>
                  <a:lnTo>
                    <a:pt x="6131" y="86466"/>
                  </a:lnTo>
                  <a:cubicBezTo>
                    <a:pt x="-2899" y="81228"/>
                    <a:pt x="-1853" y="72179"/>
                    <a:pt x="8602" y="66083"/>
                  </a:cubicBezTo>
                  <a:lnTo>
                    <a:pt x="114199" y="5028"/>
                  </a:lnTo>
                  <a:cubicBezTo>
                    <a:pt x="125034" y="-1087"/>
                    <a:pt x="138141" y="-1659"/>
                    <a:pt x="149461" y="3504"/>
                  </a:cubicBezTo>
                  <a:lnTo>
                    <a:pt x="260191" y="67607"/>
                  </a:lnTo>
                  <a:cubicBezTo>
                    <a:pt x="269220" y="72750"/>
                    <a:pt x="268080" y="81894"/>
                    <a:pt x="257625" y="87990"/>
                  </a:cubicBezTo>
                  <a:lnTo>
                    <a:pt x="152028" y="149046"/>
                  </a:lnTo>
                  <a:cubicBezTo>
                    <a:pt x="141135" y="155027"/>
                    <a:pt x="128057" y="155484"/>
                    <a:pt x="116765" y="15028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2390;p37"/>
            <p:cNvSpPr/>
            <p:nvPr/>
          </p:nvSpPr>
          <p:spPr>
            <a:xfrm>
              <a:off x="3398660" y="3533591"/>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2391;p37"/>
            <p:cNvSpPr/>
            <p:nvPr/>
          </p:nvSpPr>
          <p:spPr>
            <a:xfrm>
              <a:off x="3554723" y="3624118"/>
              <a:ext cx="266722" cy="153784"/>
            </a:xfrm>
            <a:custGeom>
              <a:avLst/>
              <a:gdLst/>
              <a:ahLst/>
              <a:cxnLst/>
              <a:rect l="l" t="t" r="r" b="b"/>
              <a:pathLst>
                <a:path w="266722" h="153784" extrusionOk="0">
                  <a:moveTo>
                    <a:pt x="117203" y="150156"/>
                  </a:moveTo>
                  <a:lnTo>
                    <a:pt x="6284" y="86434"/>
                  </a:lnTo>
                  <a:cubicBezTo>
                    <a:pt x="-3221" y="81195"/>
                    <a:pt x="-1605" y="72147"/>
                    <a:pt x="8850" y="66051"/>
                  </a:cubicBezTo>
                  <a:lnTo>
                    <a:pt x="114447" y="4995"/>
                  </a:lnTo>
                  <a:cubicBezTo>
                    <a:pt x="125301" y="-1081"/>
                    <a:pt x="138380" y="-1644"/>
                    <a:pt x="149709" y="3471"/>
                  </a:cubicBezTo>
                  <a:lnTo>
                    <a:pt x="260439" y="67575"/>
                  </a:lnTo>
                  <a:cubicBezTo>
                    <a:pt x="269944" y="72813"/>
                    <a:pt x="268328" y="81862"/>
                    <a:pt x="257873" y="87958"/>
                  </a:cubicBezTo>
                  <a:lnTo>
                    <a:pt x="152276" y="149013"/>
                  </a:lnTo>
                  <a:cubicBezTo>
                    <a:pt x="141431" y="154947"/>
                    <a:pt x="128409" y="155367"/>
                    <a:pt x="117203" y="15015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2392;p37"/>
            <p:cNvSpPr/>
            <p:nvPr/>
          </p:nvSpPr>
          <p:spPr>
            <a:xfrm>
              <a:off x="3711455" y="3714661"/>
              <a:ext cx="266433" cy="153993"/>
            </a:xfrm>
            <a:custGeom>
              <a:avLst/>
              <a:gdLst/>
              <a:ahLst/>
              <a:cxnLst/>
              <a:rect l="l" t="t" r="r" b="b"/>
              <a:pathLst>
                <a:path w="266433" h="153993" extrusionOk="0">
                  <a:moveTo>
                    <a:pt x="116918" y="150482"/>
                  </a:moveTo>
                  <a:lnTo>
                    <a:pt x="6284" y="86474"/>
                  </a:lnTo>
                  <a:cubicBezTo>
                    <a:pt x="-3221" y="81235"/>
                    <a:pt x="-1605" y="72091"/>
                    <a:pt x="8850" y="66090"/>
                  </a:cubicBezTo>
                  <a:lnTo>
                    <a:pt x="114447" y="4940"/>
                  </a:lnTo>
                  <a:cubicBezTo>
                    <a:pt x="125282" y="-1099"/>
                    <a:pt x="138332" y="-1632"/>
                    <a:pt x="149614" y="3511"/>
                  </a:cubicBezTo>
                  <a:lnTo>
                    <a:pt x="260344" y="67519"/>
                  </a:lnTo>
                  <a:cubicBezTo>
                    <a:pt x="269373" y="72758"/>
                    <a:pt x="268233" y="81902"/>
                    <a:pt x="257778" y="87903"/>
                  </a:cubicBezTo>
                  <a:lnTo>
                    <a:pt x="152181" y="149053"/>
                  </a:lnTo>
                  <a:cubicBezTo>
                    <a:pt x="141317" y="155092"/>
                    <a:pt x="128238" y="155625"/>
                    <a:pt x="11691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2393;p37"/>
            <p:cNvSpPr/>
            <p:nvPr/>
          </p:nvSpPr>
          <p:spPr>
            <a:xfrm>
              <a:off x="3868572" y="3805244"/>
              <a:ext cx="266280" cy="154106"/>
            </a:xfrm>
            <a:custGeom>
              <a:avLst/>
              <a:gdLst/>
              <a:ahLst/>
              <a:cxnLst/>
              <a:rect l="l" t="t" r="r" b="b"/>
              <a:pathLst>
                <a:path w="266280" h="154106" extrusionOk="0">
                  <a:moveTo>
                    <a:pt x="116344"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134" y="81902"/>
                    <a:pt x="257679" y="87903"/>
                  </a:cubicBezTo>
                  <a:lnTo>
                    <a:pt x="152082" y="148958"/>
                  </a:lnTo>
                  <a:cubicBezTo>
                    <a:pt x="141123" y="155235"/>
                    <a:pt x="127797" y="155807"/>
                    <a:pt x="11634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2394;p37"/>
            <p:cNvSpPr/>
            <p:nvPr/>
          </p:nvSpPr>
          <p:spPr>
            <a:xfrm>
              <a:off x="4024630" y="3895731"/>
              <a:ext cx="266248" cy="153993"/>
            </a:xfrm>
            <a:custGeom>
              <a:avLst/>
              <a:gdLst/>
              <a:ahLst/>
              <a:cxnLst/>
              <a:rect l="l" t="t" r="r" b="b"/>
              <a:pathLst>
                <a:path w="266248" h="153993" extrusionOk="0">
                  <a:moveTo>
                    <a:pt x="116733"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3" y="87903"/>
                  </a:cubicBezTo>
                  <a:lnTo>
                    <a:pt x="151996"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2395;p37"/>
            <p:cNvSpPr/>
            <p:nvPr/>
          </p:nvSpPr>
          <p:spPr>
            <a:xfrm>
              <a:off x="4181086" y="3986314"/>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2396;p37"/>
            <p:cNvSpPr/>
            <p:nvPr/>
          </p:nvSpPr>
          <p:spPr>
            <a:xfrm>
              <a:off x="4337714" y="4076809"/>
              <a:ext cx="266248" cy="154040"/>
            </a:xfrm>
            <a:custGeom>
              <a:avLst/>
              <a:gdLst/>
              <a:ahLst/>
              <a:cxnLst/>
              <a:rect l="l" t="t" r="r" b="b"/>
              <a:pathLst>
                <a:path w="266248" h="154040" extrusionOk="0">
                  <a:moveTo>
                    <a:pt x="116733" y="150570"/>
                  </a:moveTo>
                  <a:lnTo>
                    <a:pt x="6098" y="86466"/>
                  </a:lnTo>
                  <a:cubicBezTo>
                    <a:pt x="-2931" y="81228"/>
                    <a:pt x="-1790" y="72179"/>
                    <a:pt x="8570" y="66083"/>
                  </a:cubicBezTo>
                  <a:lnTo>
                    <a:pt x="114262" y="5028"/>
                  </a:lnTo>
                  <a:cubicBezTo>
                    <a:pt x="125069" y="-1087"/>
                    <a:pt x="138138" y="-1659"/>
                    <a:pt x="149429" y="3504"/>
                  </a:cubicBezTo>
                  <a:lnTo>
                    <a:pt x="260159" y="67607"/>
                  </a:lnTo>
                  <a:cubicBezTo>
                    <a:pt x="269188" y="72750"/>
                    <a:pt x="268048" y="81894"/>
                    <a:pt x="257593" y="87990"/>
                  </a:cubicBezTo>
                  <a:lnTo>
                    <a:pt x="151995" y="149046"/>
                  </a:lnTo>
                  <a:cubicBezTo>
                    <a:pt x="141141" y="155122"/>
                    <a:pt x="128063" y="155684"/>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2397;p37"/>
            <p:cNvSpPr/>
            <p:nvPr/>
          </p:nvSpPr>
          <p:spPr>
            <a:xfrm>
              <a:off x="4494075" y="4167384"/>
              <a:ext cx="266248" cy="153993"/>
            </a:xfrm>
            <a:custGeom>
              <a:avLst/>
              <a:gdLst/>
              <a:ahLst/>
              <a:cxnLst/>
              <a:rect l="l" t="t" r="r" b="b"/>
              <a:pathLst>
                <a:path w="266248" h="153993" extrusionOk="0">
                  <a:moveTo>
                    <a:pt x="116819" y="150482"/>
                  </a:moveTo>
                  <a:lnTo>
                    <a:pt x="6090" y="86474"/>
                  </a:lnTo>
                  <a:cubicBezTo>
                    <a:pt x="-2940" y="81235"/>
                    <a:pt x="-1799" y="72091"/>
                    <a:pt x="8656" y="66090"/>
                  </a:cubicBezTo>
                  <a:lnTo>
                    <a:pt x="114253" y="4940"/>
                  </a:lnTo>
                  <a:cubicBezTo>
                    <a:pt x="125117" y="-1099"/>
                    <a:pt x="138196" y="-1632"/>
                    <a:pt x="149515" y="3511"/>
                  </a:cubicBezTo>
                  <a:lnTo>
                    <a:pt x="260150" y="67519"/>
                  </a:lnTo>
                  <a:cubicBezTo>
                    <a:pt x="269179" y="72758"/>
                    <a:pt x="268039" y="81902"/>
                    <a:pt x="257679"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2398;p37"/>
            <p:cNvSpPr/>
            <p:nvPr/>
          </p:nvSpPr>
          <p:spPr>
            <a:xfrm>
              <a:off x="4650609" y="4257915"/>
              <a:ext cx="266153" cy="154012"/>
            </a:xfrm>
            <a:custGeom>
              <a:avLst/>
              <a:gdLst/>
              <a:ahLst/>
              <a:cxnLst/>
              <a:rect l="l" t="t" r="r" b="b"/>
              <a:pathLst>
                <a:path w="266153" h="154012" extrusionOk="0">
                  <a:moveTo>
                    <a:pt x="116733" y="150534"/>
                  </a:moveTo>
                  <a:lnTo>
                    <a:pt x="6098" y="86431"/>
                  </a:lnTo>
                  <a:cubicBezTo>
                    <a:pt x="-2931" y="81287"/>
                    <a:pt x="-1790" y="72144"/>
                    <a:pt x="8570" y="66047"/>
                  </a:cubicBezTo>
                  <a:lnTo>
                    <a:pt x="114262" y="4992"/>
                  </a:lnTo>
                  <a:cubicBezTo>
                    <a:pt x="125078" y="-1075"/>
                    <a:pt x="138128" y="-1647"/>
                    <a:pt x="149429" y="3468"/>
                  </a:cubicBezTo>
                  <a:lnTo>
                    <a:pt x="260064" y="67571"/>
                  </a:lnTo>
                  <a:cubicBezTo>
                    <a:pt x="269093" y="72810"/>
                    <a:pt x="267953" y="81859"/>
                    <a:pt x="257498" y="87955"/>
                  </a:cubicBezTo>
                  <a:lnTo>
                    <a:pt x="151900" y="149010"/>
                  </a:lnTo>
                  <a:cubicBezTo>
                    <a:pt x="141084" y="155097"/>
                    <a:pt x="128034" y="155659"/>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2399;p37"/>
            <p:cNvSpPr/>
            <p:nvPr/>
          </p:nvSpPr>
          <p:spPr>
            <a:xfrm>
              <a:off x="4807065" y="4348454"/>
              <a:ext cx="266248" cy="153993"/>
            </a:xfrm>
            <a:custGeom>
              <a:avLst/>
              <a:gdLst/>
              <a:ahLst/>
              <a:cxnLst/>
              <a:rect l="l" t="t" r="r" b="b"/>
              <a:pathLst>
                <a:path w="266248" h="153993" extrusionOk="0">
                  <a:moveTo>
                    <a:pt x="116819" y="150482"/>
                  </a:moveTo>
                  <a:lnTo>
                    <a:pt x="6089" y="86474"/>
                  </a:lnTo>
                  <a:cubicBezTo>
                    <a:pt x="-2940" y="81235"/>
                    <a:pt x="-1799" y="72091"/>
                    <a:pt x="8656" y="66091"/>
                  </a:cubicBezTo>
                  <a:lnTo>
                    <a:pt x="114253" y="4940"/>
                  </a:lnTo>
                  <a:cubicBezTo>
                    <a:pt x="125117" y="-1099"/>
                    <a:pt x="138195" y="-1632"/>
                    <a:pt x="149515" y="3511"/>
                  </a:cubicBezTo>
                  <a:lnTo>
                    <a:pt x="260150" y="67519"/>
                  </a:lnTo>
                  <a:cubicBezTo>
                    <a:pt x="269180"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2400;p37"/>
            <p:cNvSpPr/>
            <p:nvPr/>
          </p:nvSpPr>
          <p:spPr>
            <a:xfrm>
              <a:off x="4963756" y="4439037"/>
              <a:ext cx="459701" cy="266038"/>
            </a:xfrm>
            <a:custGeom>
              <a:avLst/>
              <a:gdLst/>
              <a:ahLst/>
              <a:cxnLst/>
              <a:rect l="l" t="t" r="r" b="b"/>
              <a:pathLst>
                <a:path w="459701" h="266038" extrusionOk="0">
                  <a:moveTo>
                    <a:pt x="310281" y="262591"/>
                  </a:moveTo>
                  <a:lnTo>
                    <a:pt x="6131" y="86474"/>
                  </a:lnTo>
                  <a:cubicBezTo>
                    <a:pt x="-2899" y="81235"/>
                    <a:pt x="-1853" y="72091"/>
                    <a:pt x="8602" y="66091"/>
                  </a:cubicBezTo>
                  <a:lnTo>
                    <a:pt x="114199" y="4940"/>
                  </a:lnTo>
                  <a:cubicBezTo>
                    <a:pt x="125063" y="-1099"/>
                    <a:pt x="138141" y="-1632"/>
                    <a:pt x="149461" y="3511"/>
                  </a:cubicBezTo>
                  <a:lnTo>
                    <a:pt x="453611" y="179629"/>
                  </a:lnTo>
                  <a:cubicBezTo>
                    <a:pt x="462641" y="184772"/>
                    <a:pt x="461500" y="193916"/>
                    <a:pt x="451045" y="200012"/>
                  </a:cubicBezTo>
                  <a:lnTo>
                    <a:pt x="345448" y="261067"/>
                  </a:lnTo>
                  <a:cubicBezTo>
                    <a:pt x="334622" y="267106"/>
                    <a:pt x="321582" y="267678"/>
                    <a:pt x="310281" y="2625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2401;p37"/>
            <p:cNvSpPr/>
            <p:nvPr/>
          </p:nvSpPr>
          <p:spPr>
            <a:xfrm>
              <a:off x="3045263" y="3329192"/>
              <a:ext cx="306655" cy="177371"/>
            </a:xfrm>
            <a:custGeom>
              <a:avLst/>
              <a:gdLst/>
              <a:ahLst/>
              <a:cxnLst/>
              <a:rect l="l" t="t" r="r" b="b"/>
              <a:pathLst>
                <a:path w="306655" h="177371" extrusionOk="0">
                  <a:moveTo>
                    <a:pt x="157227" y="173811"/>
                  </a:moveTo>
                  <a:lnTo>
                    <a:pt x="6292" y="86466"/>
                  </a:lnTo>
                  <a:cubicBezTo>
                    <a:pt x="-3212" y="81228"/>
                    <a:pt x="-1597" y="72084"/>
                    <a:pt x="8763" y="66083"/>
                  </a:cubicBezTo>
                  <a:lnTo>
                    <a:pt x="114456" y="5028"/>
                  </a:lnTo>
                  <a:cubicBezTo>
                    <a:pt x="125262" y="-1088"/>
                    <a:pt x="138331" y="-1659"/>
                    <a:pt x="149623" y="3504"/>
                  </a:cubicBezTo>
                  <a:lnTo>
                    <a:pt x="300557" y="90848"/>
                  </a:lnTo>
                  <a:cubicBezTo>
                    <a:pt x="309587" y="96087"/>
                    <a:pt x="308446" y="105231"/>
                    <a:pt x="298086" y="111232"/>
                  </a:cubicBezTo>
                  <a:lnTo>
                    <a:pt x="192584" y="172382"/>
                  </a:lnTo>
                  <a:cubicBezTo>
                    <a:pt x="181701" y="178487"/>
                    <a:pt x="168566" y="179021"/>
                    <a:pt x="157227" y="1738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2402;p37"/>
            <p:cNvSpPr/>
            <p:nvPr/>
          </p:nvSpPr>
          <p:spPr>
            <a:xfrm>
              <a:off x="3658039" y="3005282"/>
              <a:ext cx="2325529" cy="1345328"/>
            </a:xfrm>
            <a:custGeom>
              <a:avLst/>
              <a:gdLst/>
              <a:ahLst/>
              <a:cxnLst/>
              <a:rect l="l" t="t" r="r" b="b"/>
              <a:pathLst>
                <a:path w="2325529" h="1345328" extrusionOk="0">
                  <a:moveTo>
                    <a:pt x="2228861" y="1341731"/>
                  </a:moveTo>
                  <a:lnTo>
                    <a:pt x="6284" y="55856"/>
                  </a:lnTo>
                  <a:cubicBezTo>
                    <a:pt x="-3221" y="50712"/>
                    <a:pt x="-1605" y="41568"/>
                    <a:pt x="8850" y="35472"/>
                  </a:cubicBezTo>
                  <a:lnTo>
                    <a:pt x="61696" y="4992"/>
                  </a:lnTo>
                  <a:cubicBezTo>
                    <a:pt x="72512" y="-1075"/>
                    <a:pt x="85562" y="-1647"/>
                    <a:pt x="96863" y="3468"/>
                  </a:cubicBezTo>
                  <a:lnTo>
                    <a:pt x="2319440" y="1289343"/>
                  </a:lnTo>
                  <a:cubicBezTo>
                    <a:pt x="2328470" y="1294582"/>
                    <a:pt x="2327329" y="1303631"/>
                    <a:pt x="2316874" y="1309727"/>
                  </a:cubicBezTo>
                  <a:lnTo>
                    <a:pt x="2264123" y="1340492"/>
                  </a:lnTo>
                  <a:cubicBezTo>
                    <a:pt x="2253231" y="1346474"/>
                    <a:pt x="2240152" y="1346931"/>
                    <a:pt x="2228861" y="134173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2403;p37"/>
            <p:cNvSpPr/>
            <p:nvPr/>
          </p:nvSpPr>
          <p:spPr>
            <a:xfrm>
              <a:off x="2758377" y="3858961"/>
              <a:ext cx="1752611" cy="1013632"/>
            </a:xfrm>
            <a:custGeom>
              <a:avLst/>
              <a:gdLst/>
              <a:ahLst/>
              <a:cxnLst/>
              <a:rect l="l" t="t" r="r" b="b"/>
              <a:pathLst>
                <a:path w="1752611" h="1013632" extrusionOk="0">
                  <a:moveTo>
                    <a:pt x="1751672" y="634261"/>
                  </a:moveTo>
                  <a:cubicBezTo>
                    <a:pt x="1748498" y="641186"/>
                    <a:pt x="1743071" y="646834"/>
                    <a:pt x="1736275" y="650263"/>
                  </a:cubicBezTo>
                  <a:lnTo>
                    <a:pt x="1124743" y="1004117"/>
                  </a:lnTo>
                  <a:cubicBezTo>
                    <a:pt x="1103871" y="1015747"/>
                    <a:pt x="1078721" y="1016775"/>
                    <a:pt x="1056974" y="1006879"/>
                  </a:cubicBezTo>
                  <a:lnTo>
                    <a:pt x="11458" y="402136"/>
                  </a:lnTo>
                  <a:cubicBezTo>
                    <a:pt x="6990" y="399812"/>
                    <a:pt x="3390" y="396107"/>
                    <a:pt x="1193" y="391564"/>
                  </a:cubicBezTo>
                  <a:cubicBezTo>
                    <a:pt x="-2609" y="382039"/>
                    <a:pt x="2714" y="371466"/>
                    <a:pt x="16591" y="363465"/>
                  </a:cubicBezTo>
                  <a:lnTo>
                    <a:pt x="628218" y="9516"/>
                  </a:lnTo>
                  <a:cubicBezTo>
                    <a:pt x="649090" y="-2114"/>
                    <a:pt x="674240" y="-3143"/>
                    <a:pt x="695986" y="6754"/>
                  </a:cubicBezTo>
                  <a:lnTo>
                    <a:pt x="1741502" y="611496"/>
                  </a:lnTo>
                  <a:cubicBezTo>
                    <a:pt x="1750266" y="615306"/>
                    <a:pt x="1754676" y="625174"/>
                    <a:pt x="1751672" y="63426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2404;p37"/>
            <p:cNvSpPr/>
            <p:nvPr/>
          </p:nvSpPr>
          <p:spPr>
            <a:xfrm>
              <a:off x="2759571" y="3871207"/>
              <a:ext cx="1750478" cy="1001386"/>
            </a:xfrm>
            <a:custGeom>
              <a:avLst/>
              <a:gdLst/>
              <a:ahLst/>
              <a:cxnLst/>
              <a:rect l="l" t="t" r="r" b="b"/>
              <a:pathLst>
                <a:path w="1750478" h="1001386" extrusionOk="0">
                  <a:moveTo>
                    <a:pt x="1750479" y="622015"/>
                  </a:moveTo>
                  <a:cubicBezTo>
                    <a:pt x="1747304" y="628939"/>
                    <a:pt x="1741877" y="634588"/>
                    <a:pt x="1735081" y="638017"/>
                  </a:cubicBezTo>
                  <a:lnTo>
                    <a:pt x="1123550" y="991870"/>
                  </a:lnTo>
                  <a:cubicBezTo>
                    <a:pt x="1102677" y="1003501"/>
                    <a:pt x="1077528" y="1004529"/>
                    <a:pt x="1055781" y="994633"/>
                  </a:cubicBezTo>
                  <a:lnTo>
                    <a:pt x="10265" y="389890"/>
                  </a:lnTo>
                  <a:cubicBezTo>
                    <a:pt x="5797" y="387566"/>
                    <a:pt x="2197" y="383861"/>
                    <a:pt x="0" y="379318"/>
                  </a:cubicBezTo>
                  <a:cubicBezTo>
                    <a:pt x="3240" y="372460"/>
                    <a:pt x="8654" y="366869"/>
                    <a:pt x="15398" y="363411"/>
                  </a:cubicBezTo>
                  <a:lnTo>
                    <a:pt x="627024" y="9557"/>
                  </a:lnTo>
                  <a:cubicBezTo>
                    <a:pt x="647887" y="-2092"/>
                    <a:pt x="673027" y="-3149"/>
                    <a:pt x="694793" y="6700"/>
                  </a:cubicBezTo>
                  <a:lnTo>
                    <a:pt x="1740309" y="611537"/>
                  </a:lnTo>
                  <a:cubicBezTo>
                    <a:pt x="1744748" y="613823"/>
                    <a:pt x="1748321" y="617509"/>
                    <a:pt x="1750479" y="62201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2405;p37"/>
            <p:cNvSpPr/>
            <p:nvPr/>
          </p:nvSpPr>
          <p:spPr>
            <a:xfrm>
              <a:off x="3817633" y="2891711"/>
              <a:ext cx="2255273" cy="1359741"/>
            </a:xfrm>
            <a:custGeom>
              <a:avLst/>
              <a:gdLst/>
              <a:ahLst/>
              <a:cxnLst/>
              <a:rect l="l" t="t" r="r" b="b"/>
              <a:pathLst>
                <a:path w="2255273" h="1359741" extrusionOk="0">
                  <a:moveTo>
                    <a:pt x="2238450" y="1357766"/>
                  </a:moveTo>
                  <a:lnTo>
                    <a:pt x="15873" y="71891"/>
                  </a:lnTo>
                  <a:cubicBezTo>
                    <a:pt x="5950" y="64538"/>
                    <a:pt x="67" y="52927"/>
                    <a:pt x="0" y="40554"/>
                  </a:cubicBezTo>
                  <a:lnTo>
                    <a:pt x="0" y="14360"/>
                  </a:lnTo>
                  <a:cubicBezTo>
                    <a:pt x="0" y="2263"/>
                    <a:pt x="7319" y="-3261"/>
                    <a:pt x="16348" y="1978"/>
                  </a:cubicBezTo>
                  <a:lnTo>
                    <a:pt x="2238925" y="1287852"/>
                  </a:lnTo>
                  <a:cubicBezTo>
                    <a:pt x="2249028" y="1295063"/>
                    <a:pt x="2255092" y="1306664"/>
                    <a:pt x="2255273" y="1319094"/>
                  </a:cubicBezTo>
                  <a:lnTo>
                    <a:pt x="2255273" y="1345288"/>
                  </a:lnTo>
                  <a:cubicBezTo>
                    <a:pt x="2254798" y="1357480"/>
                    <a:pt x="2247479" y="1363005"/>
                    <a:pt x="2238450" y="1357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2406;p37"/>
            <p:cNvSpPr/>
            <p:nvPr/>
          </p:nvSpPr>
          <p:spPr>
            <a:xfrm>
              <a:off x="3899944" y="2334804"/>
              <a:ext cx="319167" cy="507819"/>
            </a:xfrm>
            <a:custGeom>
              <a:avLst/>
              <a:gdLst/>
              <a:ahLst/>
              <a:cxnLst/>
              <a:rect l="l" t="t" r="r" b="b"/>
              <a:pathLst>
                <a:path w="319167" h="507819" extrusionOk="0">
                  <a:moveTo>
                    <a:pt x="269363" y="501829"/>
                  </a:moveTo>
                  <a:lnTo>
                    <a:pt x="49804" y="375052"/>
                  </a:lnTo>
                  <a:cubicBezTo>
                    <a:pt x="22336" y="359145"/>
                    <a:pt x="0" y="316378"/>
                    <a:pt x="0" y="279802"/>
                  </a:cubicBezTo>
                  <a:lnTo>
                    <a:pt x="0" y="43867"/>
                  </a:lnTo>
                  <a:cubicBezTo>
                    <a:pt x="0" y="7101"/>
                    <a:pt x="22336" y="-9758"/>
                    <a:pt x="49804" y="5767"/>
                  </a:cubicBezTo>
                  <a:lnTo>
                    <a:pt x="269363" y="132926"/>
                  </a:lnTo>
                  <a:cubicBezTo>
                    <a:pt x="296926" y="148833"/>
                    <a:pt x="319168" y="191600"/>
                    <a:pt x="319168" y="228176"/>
                  </a:cubicBezTo>
                  <a:lnTo>
                    <a:pt x="319168" y="464110"/>
                  </a:lnTo>
                  <a:cubicBezTo>
                    <a:pt x="318787" y="500877"/>
                    <a:pt x="296546" y="517736"/>
                    <a:pt x="269363" y="5018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2407;p37"/>
            <p:cNvSpPr/>
            <p:nvPr/>
          </p:nvSpPr>
          <p:spPr>
            <a:xfrm>
              <a:off x="3899468" y="1737396"/>
              <a:ext cx="318787" cy="562544"/>
            </a:xfrm>
            <a:custGeom>
              <a:avLst/>
              <a:gdLst/>
              <a:ahLst/>
              <a:cxnLst/>
              <a:rect l="l" t="t" r="r" b="b"/>
              <a:pathLst>
                <a:path w="318787" h="562544" extrusionOk="0">
                  <a:moveTo>
                    <a:pt x="268983" y="558884"/>
                  </a:moveTo>
                  <a:lnTo>
                    <a:pt x="49805" y="432106"/>
                  </a:lnTo>
                  <a:cubicBezTo>
                    <a:pt x="22336" y="416200"/>
                    <a:pt x="0" y="351144"/>
                    <a:pt x="0" y="319330"/>
                  </a:cubicBezTo>
                  <a:lnTo>
                    <a:pt x="0" y="43867"/>
                  </a:lnTo>
                  <a:cubicBezTo>
                    <a:pt x="0" y="7101"/>
                    <a:pt x="22336" y="-9758"/>
                    <a:pt x="49805" y="5767"/>
                  </a:cubicBezTo>
                  <a:lnTo>
                    <a:pt x="268983" y="132545"/>
                  </a:lnTo>
                  <a:cubicBezTo>
                    <a:pt x="296546" y="148452"/>
                    <a:pt x="318787" y="191219"/>
                    <a:pt x="318787" y="227795"/>
                  </a:cubicBezTo>
                  <a:lnTo>
                    <a:pt x="318787" y="503258"/>
                  </a:lnTo>
                  <a:cubicBezTo>
                    <a:pt x="318787" y="535643"/>
                    <a:pt x="296546" y="574791"/>
                    <a:pt x="268983" y="558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2408;p37"/>
            <p:cNvSpPr/>
            <p:nvPr/>
          </p:nvSpPr>
          <p:spPr>
            <a:xfrm>
              <a:off x="3979213" y="1913870"/>
              <a:ext cx="161864" cy="209418"/>
            </a:xfrm>
            <a:custGeom>
              <a:avLst/>
              <a:gdLst/>
              <a:ahLst/>
              <a:cxnLst/>
              <a:rect l="l" t="t" r="r" b="b"/>
              <a:pathLst>
                <a:path w="161864" h="209418" extrusionOk="0">
                  <a:moveTo>
                    <a:pt x="80885" y="198388"/>
                  </a:moveTo>
                  <a:cubicBezTo>
                    <a:pt x="36308" y="172575"/>
                    <a:pt x="0" y="109519"/>
                    <a:pt x="0" y="57894"/>
                  </a:cubicBezTo>
                  <a:cubicBezTo>
                    <a:pt x="0" y="6268"/>
                    <a:pt x="36308" y="-14782"/>
                    <a:pt x="80885" y="11031"/>
                  </a:cubicBezTo>
                  <a:cubicBezTo>
                    <a:pt x="125462" y="36844"/>
                    <a:pt x="161865" y="99899"/>
                    <a:pt x="161865" y="151525"/>
                  </a:cubicBezTo>
                  <a:cubicBezTo>
                    <a:pt x="161865" y="203150"/>
                    <a:pt x="125557" y="224200"/>
                    <a:pt x="80885" y="198388"/>
                  </a:cubicBezTo>
                  <a:close/>
                  <a:moveTo>
                    <a:pt x="80885" y="35034"/>
                  </a:moveTo>
                  <a:cubicBezTo>
                    <a:pt x="47714" y="15984"/>
                    <a:pt x="20720" y="31510"/>
                    <a:pt x="20720" y="69895"/>
                  </a:cubicBezTo>
                  <a:cubicBezTo>
                    <a:pt x="22916" y="112443"/>
                    <a:pt x="45280" y="151382"/>
                    <a:pt x="80885" y="174670"/>
                  </a:cubicBezTo>
                  <a:cubicBezTo>
                    <a:pt x="114151" y="193720"/>
                    <a:pt x="141145" y="178290"/>
                    <a:pt x="141145" y="139904"/>
                  </a:cubicBezTo>
                  <a:cubicBezTo>
                    <a:pt x="138949" y="97299"/>
                    <a:pt x="116556" y="58322"/>
                    <a:pt x="80885" y="350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2409;p37"/>
            <p:cNvSpPr/>
            <p:nvPr/>
          </p:nvSpPr>
          <p:spPr>
            <a:xfrm>
              <a:off x="4045651" y="1966906"/>
              <a:ext cx="50374" cy="107156"/>
            </a:xfrm>
            <a:custGeom>
              <a:avLst/>
              <a:gdLst/>
              <a:ahLst/>
              <a:cxnLst/>
              <a:rect l="l" t="t" r="r" b="b"/>
              <a:pathLst>
                <a:path w="50374" h="107156" extrusionOk="0">
                  <a:moveTo>
                    <a:pt x="36688" y="107156"/>
                  </a:moveTo>
                  <a:lnTo>
                    <a:pt x="0" y="48673"/>
                  </a:lnTo>
                  <a:lnTo>
                    <a:pt x="0" y="0"/>
                  </a:lnTo>
                  <a:lnTo>
                    <a:pt x="20720" y="12001"/>
                  </a:lnTo>
                  <a:lnTo>
                    <a:pt x="20720" y="49816"/>
                  </a:lnTo>
                  <a:lnTo>
                    <a:pt x="50375" y="96964"/>
                  </a:lnTo>
                  <a:lnTo>
                    <a:pt x="36688" y="10715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2410;p37"/>
            <p:cNvSpPr/>
            <p:nvPr/>
          </p:nvSpPr>
          <p:spPr>
            <a:xfrm>
              <a:off x="3899183" y="1178204"/>
              <a:ext cx="318787" cy="538687"/>
            </a:xfrm>
            <a:custGeom>
              <a:avLst/>
              <a:gdLst/>
              <a:ahLst/>
              <a:cxnLst/>
              <a:rect l="l" t="t" r="r" b="b"/>
              <a:pathLst>
                <a:path w="318787" h="538687" extrusionOk="0">
                  <a:moveTo>
                    <a:pt x="268983" y="535432"/>
                  </a:moveTo>
                  <a:lnTo>
                    <a:pt x="49805" y="408655"/>
                  </a:lnTo>
                  <a:cubicBezTo>
                    <a:pt x="22336" y="392653"/>
                    <a:pt x="0" y="321025"/>
                    <a:pt x="0" y="289116"/>
                  </a:cubicBezTo>
                  <a:lnTo>
                    <a:pt x="0" y="35560"/>
                  </a:lnTo>
                  <a:cubicBezTo>
                    <a:pt x="0" y="3747"/>
                    <a:pt x="22336" y="-9207"/>
                    <a:pt x="49805" y="6985"/>
                  </a:cubicBezTo>
                  <a:lnTo>
                    <a:pt x="268983" y="133858"/>
                  </a:lnTo>
                  <a:cubicBezTo>
                    <a:pt x="298400" y="153033"/>
                    <a:pt x="316905" y="185135"/>
                    <a:pt x="318787" y="220250"/>
                  </a:cubicBezTo>
                  <a:lnTo>
                    <a:pt x="318787" y="473901"/>
                  </a:lnTo>
                  <a:cubicBezTo>
                    <a:pt x="318787" y="505429"/>
                    <a:pt x="296546" y="551339"/>
                    <a:pt x="268983" y="5354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2411;p37"/>
            <p:cNvSpPr/>
            <p:nvPr/>
          </p:nvSpPr>
          <p:spPr>
            <a:xfrm>
              <a:off x="3979213" y="1338206"/>
              <a:ext cx="159393" cy="203465"/>
            </a:xfrm>
            <a:custGeom>
              <a:avLst/>
              <a:gdLst/>
              <a:ahLst/>
              <a:cxnLst/>
              <a:rect l="l" t="t" r="r" b="b"/>
              <a:pathLst>
                <a:path w="159393" h="203465" extrusionOk="0">
                  <a:moveTo>
                    <a:pt x="79364" y="71487"/>
                  </a:moveTo>
                  <a:cubicBezTo>
                    <a:pt x="66153" y="63867"/>
                    <a:pt x="55507" y="70059"/>
                    <a:pt x="55507" y="85394"/>
                  </a:cubicBezTo>
                  <a:cubicBezTo>
                    <a:pt x="56401" y="102231"/>
                    <a:pt x="65259" y="117629"/>
                    <a:pt x="79364" y="126828"/>
                  </a:cubicBezTo>
                  <a:cubicBezTo>
                    <a:pt x="92576" y="134448"/>
                    <a:pt x="103316" y="128256"/>
                    <a:pt x="103316" y="113016"/>
                  </a:cubicBezTo>
                  <a:cubicBezTo>
                    <a:pt x="102356" y="96150"/>
                    <a:pt x="93469" y="80738"/>
                    <a:pt x="79364" y="71487"/>
                  </a:cubicBezTo>
                  <a:close/>
                  <a:moveTo>
                    <a:pt x="143141" y="81012"/>
                  </a:moveTo>
                  <a:lnTo>
                    <a:pt x="124131" y="69963"/>
                  </a:lnTo>
                  <a:cubicBezTo>
                    <a:pt x="121052" y="67857"/>
                    <a:pt x="118828" y="64715"/>
                    <a:pt x="117858" y="61105"/>
                  </a:cubicBezTo>
                  <a:lnTo>
                    <a:pt x="112916" y="41007"/>
                  </a:lnTo>
                  <a:cubicBezTo>
                    <a:pt x="111880" y="37405"/>
                    <a:pt x="109627" y="34274"/>
                    <a:pt x="106548" y="32149"/>
                  </a:cubicBezTo>
                  <a:lnTo>
                    <a:pt x="52371" y="812"/>
                  </a:lnTo>
                  <a:cubicBezTo>
                    <a:pt x="49709" y="-712"/>
                    <a:pt x="46953" y="-45"/>
                    <a:pt x="46098" y="2431"/>
                  </a:cubicBezTo>
                  <a:lnTo>
                    <a:pt x="41155" y="16719"/>
                  </a:lnTo>
                  <a:cubicBezTo>
                    <a:pt x="40271" y="18799"/>
                    <a:pt x="37867" y="19765"/>
                    <a:pt x="35795" y="18876"/>
                  </a:cubicBezTo>
                  <a:cubicBezTo>
                    <a:pt x="35462" y="18737"/>
                    <a:pt x="35158" y="18556"/>
                    <a:pt x="34882" y="18338"/>
                  </a:cubicBezTo>
                  <a:lnTo>
                    <a:pt x="15873" y="7289"/>
                  </a:lnTo>
                  <a:cubicBezTo>
                    <a:pt x="7129" y="2145"/>
                    <a:pt x="0" y="6336"/>
                    <a:pt x="0" y="16814"/>
                  </a:cubicBezTo>
                  <a:lnTo>
                    <a:pt x="0" y="99872"/>
                  </a:lnTo>
                  <a:cubicBezTo>
                    <a:pt x="608" y="111084"/>
                    <a:pt x="6501" y="121337"/>
                    <a:pt x="15873" y="127494"/>
                  </a:cubicBezTo>
                  <a:lnTo>
                    <a:pt x="143426" y="201313"/>
                  </a:lnTo>
                  <a:cubicBezTo>
                    <a:pt x="152170" y="206361"/>
                    <a:pt x="159394" y="202266"/>
                    <a:pt x="159394" y="191788"/>
                  </a:cubicBezTo>
                  <a:lnTo>
                    <a:pt x="159394" y="108444"/>
                  </a:lnTo>
                  <a:cubicBezTo>
                    <a:pt x="158700" y="97136"/>
                    <a:pt x="152655" y="86841"/>
                    <a:pt x="143141" y="80727"/>
                  </a:cubicBezTo>
                  <a:close/>
                  <a:moveTo>
                    <a:pt x="79364" y="145592"/>
                  </a:moveTo>
                  <a:cubicBezTo>
                    <a:pt x="55878" y="130194"/>
                    <a:pt x="41089" y="104524"/>
                    <a:pt x="39540" y="76440"/>
                  </a:cubicBezTo>
                  <a:cubicBezTo>
                    <a:pt x="39540" y="50913"/>
                    <a:pt x="57408" y="40626"/>
                    <a:pt x="79364" y="53390"/>
                  </a:cubicBezTo>
                  <a:cubicBezTo>
                    <a:pt x="102907" y="68733"/>
                    <a:pt x="117716" y="94435"/>
                    <a:pt x="119189" y="122541"/>
                  </a:cubicBezTo>
                  <a:cubicBezTo>
                    <a:pt x="119189" y="147687"/>
                    <a:pt x="101415" y="158070"/>
                    <a:pt x="79364" y="145306"/>
                  </a:cubicBezTo>
                  <a:close/>
                  <a:moveTo>
                    <a:pt x="137533" y="109111"/>
                  </a:moveTo>
                  <a:cubicBezTo>
                    <a:pt x="134292" y="106996"/>
                    <a:pt x="132239" y="103459"/>
                    <a:pt x="132020" y="99586"/>
                  </a:cubicBezTo>
                  <a:cubicBezTo>
                    <a:pt x="132020" y="95967"/>
                    <a:pt x="134491" y="94538"/>
                    <a:pt x="137533" y="96348"/>
                  </a:cubicBezTo>
                  <a:cubicBezTo>
                    <a:pt x="140812" y="98441"/>
                    <a:pt x="142903" y="101982"/>
                    <a:pt x="143141" y="105873"/>
                  </a:cubicBezTo>
                  <a:cubicBezTo>
                    <a:pt x="143141" y="109206"/>
                    <a:pt x="140669" y="110635"/>
                    <a:pt x="137533" y="1088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2412;p37"/>
            <p:cNvSpPr/>
            <p:nvPr/>
          </p:nvSpPr>
          <p:spPr>
            <a:xfrm>
              <a:off x="3993280" y="2480040"/>
              <a:ext cx="134491" cy="224767"/>
            </a:xfrm>
            <a:custGeom>
              <a:avLst/>
              <a:gdLst/>
              <a:ahLst/>
              <a:cxnLst/>
              <a:rect l="l" t="t" r="r" b="b"/>
              <a:pathLst>
                <a:path w="134491" h="224767" extrusionOk="0">
                  <a:moveTo>
                    <a:pt x="134491" y="125994"/>
                  </a:moveTo>
                  <a:cubicBezTo>
                    <a:pt x="134491" y="168951"/>
                    <a:pt x="67293" y="224768"/>
                    <a:pt x="67293" y="224768"/>
                  </a:cubicBezTo>
                  <a:cubicBezTo>
                    <a:pt x="67293" y="224768"/>
                    <a:pt x="0" y="91418"/>
                    <a:pt x="0" y="48174"/>
                  </a:cubicBezTo>
                  <a:cubicBezTo>
                    <a:pt x="0" y="4931"/>
                    <a:pt x="30130" y="-12214"/>
                    <a:pt x="67293" y="9217"/>
                  </a:cubicBezTo>
                  <a:cubicBezTo>
                    <a:pt x="106975" y="35192"/>
                    <a:pt x="131935" y="78559"/>
                    <a:pt x="134491" y="12599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2413;p37"/>
            <p:cNvSpPr/>
            <p:nvPr/>
          </p:nvSpPr>
          <p:spPr>
            <a:xfrm rot="-1801764">
              <a:off x="4024636" y="2501896"/>
              <a:ext cx="71791" cy="124475"/>
            </a:xfrm>
            <a:custGeom>
              <a:avLst/>
              <a:gdLst/>
              <a:ahLst/>
              <a:cxnLst/>
              <a:rect l="l" t="t" r="r" b="b"/>
              <a:pathLst>
                <a:path w="71855" h="124586" extrusionOk="0">
                  <a:moveTo>
                    <a:pt x="71855" y="62293"/>
                  </a:moveTo>
                  <a:cubicBezTo>
                    <a:pt x="71855" y="96697"/>
                    <a:pt x="55770" y="124587"/>
                    <a:pt x="35928" y="124587"/>
                  </a:cubicBezTo>
                  <a:cubicBezTo>
                    <a:pt x="16085" y="124587"/>
                    <a:pt x="0" y="96697"/>
                    <a:pt x="0" y="62293"/>
                  </a:cubicBezTo>
                  <a:cubicBezTo>
                    <a:pt x="0" y="27890"/>
                    <a:pt x="16085" y="0"/>
                    <a:pt x="35928" y="0"/>
                  </a:cubicBezTo>
                  <a:cubicBezTo>
                    <a:pt x="55770" y="0"/>
                    <a:pt x="71855" y="27890"/>
                    <a:pt x="71855" y="6229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2414;p37"/>
            <p:cNvSpPr/>
            <p:nvPr/>
          </p:nvSpPr>
          <p:spPr>
            <a:xfrm>
              <a:off x="4492846" y="2048739"/>
              <a:ext cx="559351" cy="469824"/>
            </a:xfrm>
            <a:custGeom>
              <a:avLst/>
              <a:gdLst/>
              <a:ahLst/>
              <a:cxnLst/>
              <a:rect l="l" t="t" r="r" b="b"/>
              <a:pathLst>
                <a:path w="559351" h="469824" extrusionOk="0">
                  <a:moveTo>
                    <a:pt x="514299" y="464425"/>
                  </a:moveTo>
                  <a:lnTo>
                    <a:pt x="45147" y="192963"/>
                  </a:lnTo>
                  <a:cubicBezTo>
                    <a:pt x="20245" y="178580"/>
                    <a:pt x="0" y="139908"/>
                    <a:pt x="0" y="106571"/>
                  </a:cubicBezTo>
                  <a:lnTo>
                    <a:pt x="0" y="39610"/>
                  </a:lnTo>
                  <a:cubicBezTo>
                    <a:pt x="0" y="6273"/>
                    <a:pt x="20245" y="-8968"/>
                    <a:pt x="45147" y="5415"/>
                  </a:cubicBezTo>
                  <a:lnTo>
                    <a:pt x="514299" y="276878"/>
                  </a:lnTo>
                  <a:cubicBezTo>
                    <a:pt x="539201" y="291261"/>
                    <a:pt x="559351" y="329932"/>
                    <a:pt x="559351" y="363270"/>
                  </a:cubicBezTo>
                  <a:lnTo>
                    <a:pt x="559351" y="430135"/>
                  </a:lnTo>
                  <a:cubicBezTo>
                    <a:pt x="559351" y="463473"/>
                    <a:pt x="539201" y="478808"/>
                    <a:pt x="514299" y="4644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2415;p37"/>
            <p:cNvSpPr/>
            <p:nvPr/>
          </p:nvSpPr>
          <p:spPr>
            <a:xfrm>
              <a:off x="4353888" y="2645824"/>
              <a:ext cx="1638988" cy="1231605"/>
            </a:xfrm>
            <a:custGeom>
              <a:avLst/>
              <a:gdLst/>
              <a:ahLst/>
              <a:cxnLst/>
              <a:rect l="l" t="t" r="r" b="b"/>
              <a:pathLst>
                <a:path w="1638988" h="1231605" extrusionOk="0">
                  <a:moveTo>
                    <a:pt x="1638989" y="734496"/>
                  </a:moveTo>
                  <a:cubicBezTo>
                    <a:pt x="1638989" y="734496"/>
                    <a:pt x="1138757" y="844986"/>
                    <a:pt x="734332" y="394835"/>
                  </a:cubicBezTo>
                  <a:cubicBezTo>
                    <a:pt x="329908" y="-55317"/>
                    <a:pt x="0" y="2405"/>
                    <a:pt x="0" y="2405"/>
                  </a:cubicBezTo>
                  <a:lnTo>
                    <a:pt x="0" y="283392"/>
                  </a:lnTo>
                  <a:lnTo>
                    <a:pt x="1638989" y="1231606"/>
                  </a:ln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2416;p37"/>
            <p:cNvSpPr/>
            <p:nvPr/>
          </p:nvSpPr>
          <p:spPr>
            <a:xfrm>
              <a:off x="4353888" y="2645824"/>
              <a:ext cx="1638988" cy="746475"/>
            </a:xfrm>
            <a:custGeom>
              <a:avLst/>
              <a:gdLst/>
              <a:ahLst/>
              <a:cxnLst/>
              <a:rect l="l" t="t" r="r" b="b"/>
              <a:pathLst>
                <a:path w="1638988" h="746475" extrusionOk="0">
                  <a:moveTo>
                    <a:pt x="1638989" y="734496"/>
                  </a:moveTo>
                  <a:cubicBezTo>
                    <a:pt x="1638989" y="734496"/>
                    <a:pt x="1138757" y="844986"/>
                    <a:pt x="734332" y="394835"/>
                  </a:cubicBezTo>
                  <a:cubicBezTo>
                    <a:pt x="329908" y="-55317"/>
                    <a:pt x="0" y="2405"/>
                    <a:pt x="0" y="2405"/>
                  </a:cubicBezTo>
                </a:path>
              </a:pathLst>
            </a:custGeom>
            <a:noFill/>
            <a:ln w="10075" cap="flat" cmpd="sng">
              <a:solidFill>
                <a:srgbClr val="CCCEDD"/>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2417;p37"/>
            <p:cNvSpPr/>
            <p:nvPr/>
          </p:nvSpPr>
          <p:spPr>
            <a:xfrm>
              <a:off x="4257005" y="773645"/>
              <a:ext cx="165344" cy="325643"/>
            </a:xfrm>
            <a:custGeom>
              <a:avLst/>
              <a:gdLst/>
              <a:ahLst/>
              <a:cxnLst/>
              <a:rect l="l" t="t" r="r" b="b"/>
              <a:pathLst>
                <a:path w="165344" h="325643" extrusionOk="0">
                  <a:moveTo>
                    <a:pt x="94696" y="251714"/>
                  </a:moveTo>
                  <a:cubicBezTo>
                    <a:pt x="80068" y="277923"/>
                    <a:pt x="62295" y="302235"/>
                    <a:pt x="41755" y="324104"/>
                  </a:cubicBezTo>
                  <a:cubicBezTo>
                    <a:pt x="36052" y="330772"/>
                    <a:pt x="-7955" y="313912"/>
                    <a:pt x="1265" y="309150"/>
                  </a:cubicBezTo>
                  <a:cubicBezTo>
                    <a:pt x="10485" y="304387"/>
                    <a:pt x="39284" y="264192"/>
                    <a:pt x="53731" y="237331"/>
                  </a:cubicBezTo>
                  <a:cubicBezTo>
                    <a:pt x="65821" y="205263"/>
                    <a:pt x="76095" y="172541"/>
                    <a:pt x="84526" y="139319"/>
                  </a:cubicBezTo>
                  <a:cubicBezTo>
                    <a:pt x="93556" y="106458"/>
                    <a:pt x="101349" y="58261"/>
                    <a:pt x="108003" y="35592"/>
                  </a:cubicBezTo>
                  <a:cubicBezTo>
                    <a:pt x="111481" y="18487"/>
                    <a:pt x="124655" y="5022"/>
                    <a:pt x="141649" y="1207"/>
                  </a:cubicBezTo>
                  <a:cubicBezTo>
                    <a:pt x="157522" y="-2508"/>
                    <a:pt x="167787" y="1873"/>
                    <a:pt x="164841" y="21114"/>
                  </a:cubicBezTo>
                  <a:cubicBezTo>
                    <a:pt x="159423" y="54642"/>
                    <a:pt x="133475" y="185515"/>
                    <a:pt x="94696" y="2517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2418;p37"/>
            <p:cNvSpPr/>
            <p:nvPr/>
          </p:nvSpPr>
          <p:spPr>
            <a:xfrm>
              <a:off x="4272441" y="1538278"/>
              <a:ext cx="113451" cy="88273"/>
            </a:xfrm>
            <a:custGeom>
              <a:avLst/>
              <a:gdLst/>
              <a:ahLst/>
              <a:cxnLst/>
              <a:rect l="l" t="t" r="r" b="b"/>
              <a:pathLst>
                <a:path w="113451" h="88273" extrusionOk="0">
                  <a:moveTo>
                    <a:pt x="104448" y="2"/>
                  </a:moveTo>
                  <a:cubicBezTo>
                    <a:pt x="90856" y="11146"/>
                    <a:pt x="70706" y="955"/>
                    <a:pt x="69660" y="2002"/>
                  </a:cubicBezTo>
                  <a:cubicBezTo>
                    <a:pt x="53645" y="16871"/>
                    <a:pt x="36860" y="30892"/>
                    <a:pt x="19381" y="44008"/>
                  </a:cubicBezTo>
                  <a:cubicBezTo>
                    <a:pt x="10827" y="50675"/>
                    <a:pt x="-2385" y="59629"/>
                    <a:pt x="371" y="72583"/>
                  </a:cubicBezTo>
                  <a:cubicBezTo>
                    <a:pt x="4648" y="95538"/>
                    <a:pt x="41432" y="88490"/>
                    <a:pt x="55308" y="81441"/>
                  </a:cubicBezTo>
                  <a:cubicBezTo>
                    <a:pt x="69185" y="74392"/>
                    <a:pt x="80591" y="62391"/>
                    <a:pt x="93327" y="54581"/>
                  </a:cubicBezTo>
                  <a:cubicBezTo>
                    <a:pt x="102832" y="48675"/>
                    <a:pt x="112337" y="45722"/>
                    <a:pt x="113382" y="33816"/>
                  </a:cubicBezTo>
                  <a:cubicBezTo>
                    <a:pt x="114238" y="26672"/>
                    <a:pt x="106919" y="-283"/>
                    <a:pt x="10444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2419;p37"/>
            <p:cNvSpPr/>
            <p:nvPr/>
          </p:nvSpPr>
          <p:spPr>
            <a:xfrm>
              <a:off x="4272622" y="1567332"/>
              <a:ext cx="113035" cy="59179"/>
            </a:xfrm>
            <a:custGeom>
              <a:avLst/>
              <a:gdLst/>
              <a:ahLst/>
              <a:cxnLst/>
              <a:rect l="l" t="t" r="r" b="b"/>
              <a:pathLst>
                <a:path w="113035" h="59179" extrusionOk="0">
                  <a:moveTo>
                    <a:pt x="113011" y="0"/>
                  </a:moveTo>
                  <a:cubicBezTo>
                    <a:pt x="111205" y="11335"/>
                    <a:pt x="102080" y="14478"/>
                    <a:pt x="92766" y="20288"/>
                  </a:cubicBezTo>
                  <a:cubicBezTo>
                    <a:pt x="79459" y="28575"/>
                    <a:pt x="67674" y="40576"/>
                    <a:pt x="53797" y="47625"/>
                  </a:cubicBezTo>
                  <a:cubicBezTo>
                    <a:pt x="39920" y="54673"/>
                    <a:pt x="9030" y="60579"/>
                    <a:pt x="0" y="44101"/>
                  </a:cubicBezTo>
                  <a:cubicBezTo>
                    <a:pt x="4847" y="66294"/>
                    <a:pt x="41060" y="59341"/>
                    <a:pt x="54747" y="52388"/>
                  </a:cubicBezTo>
                  <a:cubicBezTo>
                    <a:pt x="68434" y="45434"/>
                    <a:pt x="80029" y="33338"/>
                    <a:pt x="92766" y="25527"/>
                  </a:cubicBezTo>
                  <a:cubicBezTo>
                    <a:pt x="102271" y="19621"/>
                    <a:pt x="111775" y="16669"/>
                    <a:pt x="112821" y="4763"/>
                  </a:cubicBezTo>
                  <a:cubicBezTo>
                    <a:pt x="113011" y="3181"/>
                    <a:pt x="113077" y="1591"/>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2420;p37"/>
            <p:cNvSpPr/>
            <p:nvPr/>
          </p:nvSpPr>
          <p:spPr>
            <a:xfrm>
              <a:off x="4135669" y="1458312"/>
              <a:ext cx="113522" cy="85076"/>
            </a:xfrm>
            <a:custGeom>
              <a:avLst/>
              <a:gdLst/>
              <a:ahLst/>
              <a:cxnLst/>
              <a:rect l="l" t="t" r="r" b="b"/>
              <a:pathLst>
                <a:path w="113522" h="85076" extrusionOk="0">
                  <a:moveTo>
                    <a:pt x="102832" y="54"/>
                  </a:moveTo>
                  <a:cubicBezTo>
                    <a:pt x="89240" y="11198"/>
                    <a:pt x="65383" y="-898"/>
                    <a:pt x="64338" y="54"/>
                  </a:cubicBezTo>
                  <a:cubicBezTo>
                    <a:pt x="50176" y="14503"/>
                    <a:pt x="35168" y="28084"/>
                    <a:pt x="19381" y="40726"/>
                  </a:cubicBezTo>
                  <a:cubicBezTo>
                    <a:pt x="10827" y="47489"/>
                    <a:pt x="-2385" y="56442"/>
                    <a:pt x="371" y="69301"/>
                  </a:cubicBezTo>
                  <a:cubicBezTo>
                    <a:pt x="4648" y="92351"/>
                    <a:pt x="41432" y="85303"/>
                    <a:pt x="55403" y="78254"/>
                  </a:cubicBezTo>
                  <a:cubicBezTo>
                    <a:pt x="69375" y="71206"/>
                    <a:pt x="80591" y="59204"/>
                    <a:pt x="93422" y="51299"/>
                  </a:cubicBezTo>
                  <a:cubicBezTo>
                    <a:pt x="102927" y="45488"/>
                    <a:pt x="112432" y="42440"/>
                    <a:pt x="113477" y="30629"/>
                  </a:cubicBezTo>
                  <a:cubicBezTo>
                    <a:pt x="114238" y="23486"/>
                    <a:pt x="105303" y="-232"/>
                    <a:pt x="102832" y="5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2421;p37"/>
            <p:cNvSpPr/>
            <p:nvPr/>
          </p:nvSpPr>
          <p:spPr>
            <a:xfrm>
              <a:off x="4135660" y="1485798"/>
              <a:ext cx="113035" cy="59179"/>
            </a:xfrm>
            <a:custGeom>
              <a:avLst/>
              <a:gdLst/>
              <a:ahLst/>
              <a:cxnLst/>
              <a:rect l="l" t="t" r="r" b="b"/>
              <a:pathLst>
                <a:path w="113035" h="59179" extrusionOk="0">
                  <a:moveTo>
                    <a:pt x="113011" y="0"/>
                  </a:moveTo>
                  <a:cubicBezTo>
                    <a:pt x="111205" y="11335"/>
                    <a:pt x="102080" y="14478"/>
                    <a:pt x="92766" y="20288"/>
                  </a:cubicBezTo>
                  <a:cubicBezTo>
                    <a:pt x="79459" y="28575"/>
                    <a:pt x="67673" y="40577"/>
                    <a:pt x="53796" y="47625"/>
                  </a:cubicBezTo>
                  <a:cubicBezTo>
                    <a:pt x="39920" y="54674"/>
                    <a:pt x="8934" y="60579"/>
                    <a:pt x="0" y="44101"/>
                  </a:cubicBezTo>
                  <a:cubicBezTo>
                    <a:pt x="4847" y="66294"/>
                    <a:pt x="40965" y="59341"/>
                    <a:pt x="54747" y="52388"/>
                  </a:cubicBezTo>
                  <a:cubicBezTo>
                    <a:pt x="68529" y="45434"/>
                    <a:pt x="79934" y="33338"/>
                    <a:pt x="92766" y="25432"/>
                  </a:cubicBezTo>
                  <a:cubicBezTo>
                    <a:pt x="102270" y="19622"/>
                    <a:pt x="111775" y="16669"/>
                    <a:pt x="112821" y="4763"/>
                  </a:cubicBezTo>
                  <a:cubicBezTo>
                    <a:pt x="113011" y="3183"/>
                    <a:pt x="113077" y="1590"/>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2422;p37"/>
            <p:cNvSpPr/>
            <p:nvPr/>
          </p:nvSpPr>
          <p:spPr>
            <a:xfrm>
              <a:off x="4163850" y="1066881"/>
              <a:ext cx="398264" cy="482949"/>
            </a:xfrm>
            <a:custGeom>
              <a:avLst/>
              <a:gdLst/>
              <a:ahLst/>
              <a:cxnLst/>
              <a:rect l="l" t="t" r="r" b="b"/>
              <a:pathLst>
                <a:path w="398264" h="482949" extrusionOk="0">
                  <a:moveTo>
                    <a:pt x="395149" y="33155"/>
                  </a:moveTo>
                  <a:cubicBezTo>
                    <a:pt x="410261" y="127833"/>
                    <a:pt x="368346" y="163171"/>
                    <a:pt x="313789" y="183269"/>
                  </a:cubicBezTo>
                  <a:cubicBezTo>
                    <a:pt x="274630" y="197747"/>
                    <a:pt x="218742" y="220035"/>
                    <a:pt x="218742" y="220035"/>
                  </a:cubicBezTo>
                  <a:cubicBezTo>
                    <a:pt x="218742" y="220035"/>
                    <a:pt x="219502" y="240800"/>
                    <a:pt x="219882" y="287377"/>
                  </a:cubicBezTo>
                  <a:cubicBezTo>
                    <a:pt x="219882" y="328430"/>
                    <a:pt x="214940" y="477877"/>
                    <a:pt x="214940" y="477877"/>
                  </a:cubicBezTo>
                  <a:cubicBezTo>
                    <a:pt x="201814" y="484641"/>
                    <a:pt x="186245" y="484641"/>
                    <a:pt x="173119" y="477877"/>
                  </a:cubicBezTo>
                  <a:cubicBezTo>
                    <a:pt x="173119" y="477877"/>
                    <a:pt x="151164" y="363101"/>
                    <a:pt x="146506" y="311285"/>
                  </a:cubicBezTo>
                  <a:cubicBezTo>
                    <a:pt x="140138" y="241085"/>
                    <a:pt x="129398" y="195080"/>
                    <a:pt x="133010" y="179935"/>
                  </a:cubicBezTo>
                  <a:cubicBezTo>
                    <a:pt x="136146" y="166600"/>
                    <a:pt x="212754" y="128881"/>
                    <a:pt x="237086" y="108688"/>
                  </a:cubicBezTo>
                  <a:lnTo>
                    <a:pt x="76552" y="162599"/>
                  </a:lnTo>
                  <a:cubicBezTo>
                    <a:pt x="79745" y="180037"/>
                    <a:pt x="81304" y="197735"/>
                    <a:pt x="81209" y="215463"/>
                  </a:cubicBezTo>
                  <a:cubicBezTo>
                    <a:pt x="79783" y="271184"/>
                    <a:pt x="76647" y="391866"/>
                    <a:pt x="76647" y="391866"/>
                  </a:cubicBezTo>
                  <a:cubicBezTo>
                    <a:pt x="76647" y="391866"/>
                    <a:pt x="54691" y="407773"/>
                    <a:pt x="35872" y="391866"/>
                  </a:cubicBezTo>
                  <a:cubicBezTo>
                    <a:pt x="35872" y="391866"/>
                    <a:pt x="-4523" y="153074"/>
                    <a:pt x="419" y="121451"/>
                  </a:cubicBezTo>
                  <a:cubicBezTo>
                    <a:pt x="5077" y="91448"/>
                    <a:pt x="146506" y="30107"/>
                    <a:pt x="171504" y="8961"/>
                  </a:cubicBezTo>
                  <a:cubicBezTo>
                    <a:pt x="180286" y="1807"/>
                    <a:pt x="191692" y="-1275"/>
                    <a:pt x="202869" y="4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2423;p37"/>
            <p:cNvSpPr/>
            <p:nvPr/>
          </p:nvSpPr>
          <p:spPr>
            <a:xfrm>
              <a:off x="4403391" y="743705"/>
              <a:ext cx="125692" cy="122150"/>
            </a:xfrm>
            <a:custGeom>
              <a:avLst/>
              <a:gdLst/>
              <a:ahLst/>
              <a:cxnLst/>
              <a:rect l="l" t="t" r="r" b="b"/>
              <a:pathLst>
                <a:path w="125692" h="122150" extrusionOk="0">
                  <a:moveTo>
                    <a:pt x="100101" y="0"/>
                  </a:moveTo>
                  <a:cubicBezTo>
                    <a:pt x="100101" y="0"/>
                    <a:pt x="97725" y="45053"/>
                    <a:pt x="98770" y="49054"/>
                  </a:cubicBezTo>
                  <a:cubicBezTo>
                    <a:pt x="99816" y="53054"/>
                    <a:pt x="119395" y="66294"/>
                    <a:pt x="125098" y="71057"/>
                  </a:cubicBezTo>
                  <a:cubicBezTo>
                    <a:pt x="130801" y="75819"/>
                    <a:pt x="94018" y="112205"/>
                    <a:pt x="76149" y="120396"/>
                  </a:cubicBezTo>
                  <a:cubicBezTo>
                    <a:pt x="58280" y="128588"/>
                    <a:pt x="1442" y="106966"/>
                    <a:pt x="112" y="78962"/>
                  </a:cubicBezTo>
                  <a:cubicBezTo>
                    <a:pt x="-1219" y="50959"/>
                    <a:pt x="9616" y="27622"/>
                    <a:pt x="18550" y="26384"/>
                  </a:cubicBezTo>
                  <a:cubicBezTo>
                    <a:pt x="27485" y="25146"/>
                    <a:pt x="100101" y="0"/>
                    <a:pt x="10010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2424;p37"/>
            <p:cNvSpPr/>
            <p:nvPr/>
          </p:nvSpPr>
          <p:spPr>
            <a:xfrm>
              <a:off x="4358991" y="760843"/>
              <a:ext cx="203859" cy="398340"/>
            </a:xfrm>
            <a:custGeom>
              <a:avLst/>
              <a:gdLst/>
              <a:ahLst/>
              <a:cxnLst/>
              <a:rect l="l" t="t" r="r" b="b"/>
              <a:pathLst>
                <a:path w="203859" h="398340" extrusionOk="0">
                  <a:moveTo>
                    <a:pt x="149443" y="39726"/>
                  </a:moveTo>
                  <a:cubicBezTo>
                    <a:pt x="149443" y="39726"/>
                    <a:pt x="116842" y="88494"/>
                    <a:pt x="71315" y="93066"/>
                  </a:cubicBezTo>
                  <a:cubicBezTo>
                    <a:pt x="56963" y="78874"/>
                    <a:pt x="55632" y="28392"/>
                    <a:pt x="75497" y="12294"/>
                  </a:cubicBezTo>
                  <a:cubicBezTo>
                    <a:pt x="75497" y="12294"/>
                    <a:pt x="57248" y="-2565"/>
                    <a:pt x="44702" y="388"/>
                  </a:cubicBezTo>
                  <a:cubicBezTo>
                    <a:pt x="31110" y="8435"/>
                    <a:pt x="20959" y="21220"/>
                    <a:pt x="16187" y="36297"/>
                  </a:cubicBezTo>
                  <a:cubicBezTo>
                    <a:pt x="4525" y="69955"/>
                    <a:pt x="-912" y="105459"/>
                    <a:pt x="125" y="141073"/>
                  </a:cubicBezTo>
                  <a:cubicBezTo>
                    <a:pt x="885" y="188697"/>
                    <a:pt x="125" y="309760"/>
                    <a:pt x="125" y="309760"/>
                  </a:cubicBezTo>
                  <a:cubicBezTo>
                    <a:pt x="5533" y="338651"/>
                    <a:pt x="22993" y="363848"/>
                    <a:pt x="48123" y="379007"/>
                  </a:cubicBezTo>
                  <a:cubicBezTo>
                    <a:pt x="81028" y="397713"/>
                    <a:pt x="119827" y="403098"/>
                    <a:pt x="156572" y="394057"/>
                  </a:cubicBezTo>
                  <a:cubicBezTo>
                    <a:pt x="179668" y="388627"/>
                    <a:pt x="188222" y="375769"/>
                    <a:pt x="196206" y="358909"/>
                  </a:cubicBezTo>
                  <a:cubicBezTo>
                    <a:pt x="194115" y="325476"/>
                    <a:pt x="180904" y="256420"/>
                    <a:pt x="186702" y="214224"/>
                  </a:cubicBezTo>
                  <a:cubicBezTo>
                    <a:pt x="192499" y="172029"/>
                    <a:pt x="201149" y="140596"/>
                    <a:pt x="203430" y="106592"/>
                  </a:cubicBezTo>
                  <a:cubicBezTo>
                    <a:pt x="205711" y="72588"/>
                    <a:pt x="198963" y="73159"/>
                    <a:pt x="181854" y="60967"/>
                  </a:cubicBezTo>
                  <a:cubicBezTo>
                    <a:pt x="171580" y="53111"/>
                    <a:pt x="160744" y="46012"/>
                    <a:pt x="149443" y="3972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2425;p37"/>
            <p:cNvSpPr/>
            <p:nvPr/>
          </p:nvSpPr>
          <p:spPr>
            <a:xfrm>
              <a:off x="4398650" y="616917"/>
              <a:ext cx="135166" cy="164844"/>
            </a:xfrm>
            <a:custGeom>
              <a:avLst/>
              <a:gdLst/>
              <a:ahLst/>
              <a:cxnLst/>
              <a:rect l="l" t="t" r="r" b="b"/>
              <a:pathLst>
                <a:path w="135166" h="164844" extrusionOk="0">
                  <a:moveTo>
                    <a:pt x="2951" y="59542"/>
                  </a:moveTo>
                  <a:lnTo>
                    <a:pt x="2951" y="59542"/>
                  </a:lnTo>
                  <a:cubicBezTo>
                    <a:pt x="8369" y="24585"/>
                    <a:pt x="33556" y="-1894"/>
                    <a:pt x="69484" y="106"/>
                  </a:cubicBezTo>
                  <a:cubicBezTo>
                    <a:pt x="107645" y="2052"/>
                    <a:pt x="137015" y="34634"/>
                    <a:pt x="135076" y="72881"/>
                  </a:cubicBezTo>
                  <a:cubicBezTo>
                    <a:pt x="133974" y="94625"/>
                    <a:pt x="122739" y="114587"/>
                    <a:pt x="104747" y="126789"/>
                  </a:cubicBezTo>
                  <a:cubicBezTo>
                    <a:pt x="103473" y="132100"/>
                    <a:pt x="101591" y="137245"/>
                    <a:pt x="99139" y="142124"/>
                  </a:cubicBezTo>
                  <a:cubicBezTo>
                    <a:pt x="86498" y="156983"/>
                    <a:pt x="48003" y="166508"/>
                    <a:pt x="36788" y="164603"/>
                  </a:cubicBezTo>
                  <a:cubicBezTo>
                    <a:pt x="23358" y="163381"/>
                    <a:pt x="12047" y="154047"/>
                    <a:pt x="8274" y="141076"/>
                  </a:cubicBezTo>
                  <a:cubicBezTo>
                    <a:pt x="-3702" y="113644"/>
                    <a:pt x="5" y="76878"/>
                    <a:pt x="2951" y="595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2426;p37"/>
            <p:cNvSpPr/>
            <p:nvPr/>
          </p:nvSpPr>
          <p:spPr>
            <a:xfrm>
              <a:off x="4403852" y="602477"/>
              <a:ext cx="142520" cy="141227"/>
            </a:xfrm>
            <a:custGeom>
              <a:avLst/>
              <a:gdLst/>
              <a:ahLst/>
              <a:cxnLst/>
              <a:rect l="l" t="t" r="r" b="b"/>
              <a:pathLst>
                <a:path w="142520" h="141227" extrusionOk="0">
                  <a:moveTo>
                    <a:pt x="99640" y="141228"/>
                  </a:moveTo>
                  <a:lnTo>
                    <a:pt x="99640" y="141228"/>
                  </a:lnTo>
                  <a:lnTo>
                    <a:pt x="96313" y="110653"/>
                  </a:lnTo>
                  <a:cubicBezTo>
                    <a:pt x="96313" y="110653"/>
                    <a:pt x="121215" y="46073"/>
                    <a:pt x="62381" y="58456"/>
                  </a:cubicBezTo>
                  <a:cubicBezTo>
                    <a:pt x="23602" y="66647"/>
                    <a:pt x="13812" y="70267"/>
                    <a:pt x="2027" y="44168"/>
                  </a:cubicBezTo>
                  <a:cubicBezTo>
                    <a:pt x="-9759" y="18070"/>
                    <a:pt x="31586" y="-5457"/>
                    <a:pt x="81296" y="1115"/>
                  </a:cubicBezTo>
                  <a:cubicBezTo>
                    <a:pt x="116615" y="4775"/>
                    <a:pt x="143238" y="34972"/>
                    <a:pt x="142506" y="70552"/>
                  </a:cubicBezTo>
                  <a:cubicBezTo>
                    <a:pt x="141270" y="89793"/>
                    <a:pt x="136138" y="128655"/>
                    <a:pt x="99640" y="14122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2427;p37"/>
            <p:cNvSpPr/>
            <p:nvPr/>
          </p:nvSpPr>
          <p:spPr>
            <a:xfrm>
              <a:off x="4338015" y="761231"/>
              <a:ext cx="65677" cy="95630"/>
            </a:xfrm>
            <a:custGeom>
              <a:avLst/>
              <a:gdLst/>
              <a:ahLst/>
              <a:cxnLst/>
              <a:rect l="l" t="t" r="r" b="b"/>
              <a:pathLst>
                <a:path w="65677" h="95630" extrusionOk="0">
                  <a:moveTo>
                    <a:pt x="23762" y="95631"/>
                  </a:moveTo>
                  <a:cubicBezTo>
                    <a:pt x="14780" y="95307"/>
                    <a:pt x="6264" y="91519"/>
                    <a:pt x="0" y="85058"/>
                  </a:cubicBezTo>
                  <a:cubicBezTo>
                    <a:pt x="1331" y="68294"/>
                    <a:pt x="22716" y="4667"/>
                    <a:pt x="65677" y="0"/>
                  </a:cubicBezTo>
                  <a:cubicBezTo>
                    <a:pt x="53987" y="8214"/>
                    <a:pt x="44729" y="19435"/>
                    <a:pt x="38874" y="32480"/>
                  </a:cubicBezTo>
                  <a:cubicBezTo>
                    <a:pt x="32192" y="53100"/>
                    <a:pt x="27136" y="74216"/>
                    <a:pt x="23762" y="9563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2428;p37"/>
            <p:cNvSpPr/>
            <p:nvPr/>
          </p:nvSpPr>
          <p:spPr>
            <a:xfrm>
              <a:off x="5408528" y="1603174"/>
              <a:ext cx="974325" cy="1973896"/>
            </a:xfrm>
            <a:custGeom>
              <a:avLst/>
              <a:gdLst/>
              <a:ahLst/>
              <a:cxnLst/>
              <a:rect l="l" t="t" r="r" b="b"/>
              <a:pathLst>
                <a:path w="974325" h="1973896" extrusionOk="0">
                  <a:moveTo>
                    <a:pt x="884126" y="1962979"/>
                  </a:moveTo>
                  <a:lnTo>
                    <a:pt x="90295" y="1503684"/>
                  </a:lnTo>
                  <a:cubicBezTo>
                    <a:pt x="40395" y="1475109"/>
                    <a:pt x="0" y="1397480"/>
                    <a:pt x="0" y="1330900"/>
                  </a:cubicBezTo>
                  <a:lnTo>
                    <a:pt x="0" y="79220"/>
                  </a:lnTo>
                  <a:cubicBezTo>
                    <a:pt x="0" y="12545"/>
                    <a:pt x="40395" y="-17935"/>
                    <a:pt x="90295" y="10831"/>
                  </a:cubicBezTo>
                  <a:lnTo>
                    <a:pt x="884126" y="470221"/>
                  </a:lnTo>
                  <a:cubicBezTo>
                    <a:pt x="933931" y="498796"/>
                    <a:pt x="974326" y="576425"/>
                    <a:pt x="974326" y="643005"/>
                  </a:cubicBezTo>
                  <a:lnTo>
                    <a:pt x="974326" y="1894876"/>
                  </a:lnTo>
                  <a:cubicBezTo>
                    <a:pt x="974326" y="1961551"/>
                    <a:pt x="933931" y="1991840"/>
                    <a:pt x="884126" y="1962979"/>
                  </a:cubicBez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2429;p37"/>
            <p:cNvSpPr/>
            <p:nvPr/>
          </p:nvSpPr>
          <p:spPr>
            <a:xfrm>
              <a:off x="6324400" y="3534911"/>
              <a:ext cx="27183" cy="49530"/>
            </a:xfrm>
            <a:custGeom>
              <a:avLst/>
              <a:gdLst/>
              <a:ahLst/>
              <a:cxnLst/>
              <a:rect l="l" t="t" r="r" b="b"/>
              <a:pathLst>
                <a:path w="27183" h="49530" extrusionOk="0">
                  <a:moveTo>
                    <a:pt x="0" y="49530"/>
                  </a:moveTo>
                  <a:lnTo>
                    <a:pt x="27184" y="36100"/>
                  </a:lnTo>
                  <a:lnTo>
                    <a:pt x="8840" y="0"/>
                  </a:lnTo>
                  <a:lnTo>
                    <a:pt x="0" y="4953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2430;p37"/>
            <p:cNvSpPr/>
            <p:nvPr/>
          </p:nvSpPr>
          <p:spPr>
            <a:xfrm>
              <a:off x="5423355" y="1605432"/>
              <a:ext cx="45242" cy="39909"/>
            </a:xfrm>
            <a:custGeom>
              <a:avLst/>
              <a:gdLst/>
              <a:ahLst/>
              <a:cxnLst/>
              <a:rect l="l" t="t" r="r" b="b"/>
              <a:pathLst>
                <a:path w="45242" h="39909" extrusionOk="0">
                  <a:moveTo>
                    <a:pt x="0" y="12097"/>
                  </a:moveTo>
                  <a:cubicBezTo>
                    <a:pt x="7993" y="7334"/>
                    <a:pt x="16396" y="3286"/>
                    <a:pt x="25092" y="0"/>
                  </a:cubicBezTo>
                  <a:lnTo>
                    <a:pt x="45242" y="3991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2431;p37"/>
            <p:cNvSpPr/>
            <p:nvPr/>
          </p:nvSpPr>
          <p:spPr>
            <a:xfrm>
              <a:off x="5387713" y="1613611"/>
              <a:ext cx="974325" cy="1973876"/>
            </a:xfrm>
            <a:custGeom>
              <a:avLst/>
              <a:gdLst/>
              <a:ahLst/>
              <a:cxnLst/>
              <a:rect l="l" t="t" r="r" b="b"/>
              <a:pathLst>
                <a:path w="974325" h="1973876" extrusionOk="0">
                  <a:moveTo>
                    <a:pt x="884126" y="1963020"/>
                  </a:moveTo>
                  <a:lnTo>
                    <a:pt x="90199" y="1503439"/>
                  </a:lnTo>
                  <a:cubicBezTo>
                    <a:pt x="40395" y="1474864"/>
                    <a:pt x="0" y="1397235"/>
                    <a:pt x="0" y="1330655"/>
                  </a:cubicBezTo>
                  <a:lnTo>
                    <a:pt x="0" y="79261"/>
                  </a:lnTo>
                  <a:cubicBezTo>
                    <a:pt x="0" y="12586"/>
                    <a:pt x="40395" y="-17990"/>
                    <a:pt x="90199" y="10871"/>
                  </a:cubicBezTo>
                  <a:lnTo>
                    <a:pt x="884126" y="470262"/>
                  </a:lnTo>
                  <a:cubicBezTo>
                    <a:pt x="933931" y="498837"/>
                    <a:pt x="974326" y="576370"/>
                    <a:pt x="974326" y="642950"/>
                  </a:cubicBezTo>
                  <a:lnTo>
                    <a:pt x="974326" y="1894630"/>
                  </a:lnTo>
                  <a:cubicBezTo>
                    <a:pt x="974326" y="1961210"/>
                    <a:pt x="933931" y="1991881"/>
                    <a:pt x="884126" y="1963020"/>
                  </a:cubicBezTo>
                  <a:close/>
                </a:path>
              </a:pathLst>
            </a:custGeom>
            <a:solidFill>
              <a:srgbClr val="2E24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2432;p37"/>
            <p:cNvSpPr/>
            <p:nvPr/>
          </p:nvSpPr>
          <p:spPr>
            <a:xfrm>
              <a:off x="5477912" y="174973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2433;p37"/>
            <p:cNvSpPr/>
            <p:nvPr/>
          </p:nvSpPr>
          <p:spPr>
            <a:xfrm>
              <a:off x="5649377" y="1848986"/>
              <a:ext cx="613432" cy="407098"/>
            </a:xfrm>
            <a:custGeom>
              <a:avLst/>
              <a:gdLst/>
              <a:ahLst/>
              <a:cxnLst/>
              <a:rect l="l" t="t" r="r" b="b"/>
              <a:pathLst>
                <a:path w="613432" h="407098" extrusionOk="0">
                  <a:moveTo>
                    <a:pt x="613433" y="407099"/>
                  </a:moveTo>
                  <a:lnTo>
                    <a:pt x="0" y="52102"/>
                  </a:lnTo>
                  <a:lnTo>
                    <a:pt x="0" y="0"/>
                  </a:lnTo>
                  <a:lnTo>
                    <a:pt x="613433" y="354902"/>
                  </a:lnTo>
                  <a:lnTo>
                    <a:pt x="613433" y="40709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2434;p37"/>
            <p:cNvSpPr/>
            <p:nvPr/>
          </p:nvSpPr>
          <p:spPr>
            <a:xfrm>
              <a:off x="5477912" y="191680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2435;p37"/>
            <p:cNvSpPr/>
            <p:nvPr/>
          </p:nvSpPr>
          <p:spPr>
            <a:xfrm>
              <a:off x="5649377" y="2015959"/>
              <a:ext cx="405945" cy="287083"/>
            </a:xfrm>
            <a:custGeom>
              <a:avLst/>
              <a:gdLst/>
              <a:ahLst/>
              <a:cxnLst/>
              <a:rect l="l" t="t" r="r" b="b"/>
              <a:pathLst>
                <a:path w="405945" h="287083" extrusionOk="0">
                  <a:moveTo>
                    <a:pt x="405945" y="287084"/>
                  </a:moveTo>
                  <a:lnTo>
                    <a:pt x="0" y="52197"/>
                  </a:lnTo>
                  <a:lnTo>
                    <a:pt x="0" y="0"/>
                  </a:lnTo>
                  <a:lnTo>
                    <a:pt x="405945" y="234887"/>
                  </a:lnTo>
                  <a:lnTo>
                    <a:pt x="405945" y="287084"/>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2436;p37"/>
            <p:cNvSpPr/>
            <p:nvPr/>
          </p:nvSpPr>
          <p:spPr>
            <a:xfrm>
              <a:off x="5477912" y="2000338"/>
              <a:ext cx="144376" cy="135636"/>
            </a:xfrm>
            <a:custGeom>
              <a:avLst/>
              <a:gdLst/>
              <a:ahLst/>
              <a:cxnLst/>
              <a:rect l="l" t="t" r="r" b="b"/>
              <a:pathLst>
                <a:path w="144376" h="135636" extrusionOk="0">
                  <a:moveTo>
                    <a:pt x="144376" y="135636"/>
                  </a:moveTo>
                  <a:lnTo>
                    <a:pt x="0" y="52197"/>
                  </a:lnTo>
                  <a:lnTo>
                    <a:pt x="0" y="0"/>
                  </a:lnTo>
                  <a:lnTo>
                    <a:pt x="144376" y="83439"/>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2437;p37"/>
            <p:cNvSpPr/>
            <p:nvPr/>
          </p:nvSpPr>
          <p:spPr>
            <a:xfrm>
              <a:off x="5649377" y="2099494"/>
              <a:ext cx="505174" cy="344519"/>
            </a:xfrm>
            <a:custGeom>
              <a:avLst/>
              <a:gdLst/>
              <a:ahLst/>
              <a:cxnLst/>
              <a:rect l="l" t="t" r="r" b="b"/>
              <a:pathLst>
                <a:path w="505174" h="344519" extrusionOk="0">
                  <a:moveTo>
                    <a:pt x="505174" y="344519"/>
                  </a:moveTo>
                  <a:lnTo>
                    <a:pt x="0" y="52197"/>
                  </a:lnTo>
                  <a:lnTo>
                    <a:pt x="0" y="0"/>
                  </a:lnTo>
                  <a:lnTo>
                    <a:pt x="505174" y="292322"/>
                  </a:lnTo>
                  <a:lnTo>
                    <a:pt x="505174" y="344519"/>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2438;p37"/>
            <p:cNvSpPr/>
            <p:nvPr/>
          </p:nvSpPr>
          <p:spPr>
            <a:xfrm>
              <a:off x="5477912" y="208377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2439;p37"/>
            <p:cNvSpPr/>
            <p:nvPr/>
          </p:nvSpPr>
          <p:spPr>
            <a:xfrm>
              <a:off x="5649377" y="2183028"/>
              <a:ext cx="351863" cy="255746"/>
            </a:xfrm>
            <a:custGeom>
              <a:avLst/>
              <a:gdLst/>
              <a:ahLst/>
              <a:cxnLst/>
              <a:rect l="l" t="t" r="r" b="b"/>
              <a:pathLst>
                <a:path w="351863" h="255746" extrusionOk="0">
                  <a:moveTo>
                    <a:pt x="351864" y="255746"/>
                  </a:moveTo>
                  <a:lnTo>
                    <a:pt x="0" y="52197"/>
                  </a:lnTo>
                  <a:lnTo>
                    <a:pt x="0" y="0"/>
                  </a:lnTo>
                  <a:lnTo>
                    <a:pt x="351864" y="203549"/>
                  </a:lnTo>
                  <a:lnTo>
                    <a:pt x="351864" y="25574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2440;p37"/>
            <p:cNvSpPr/>
            <p:nvPr/>
          </p:nvSpPr>
          <p:spPr>
            <a:xfrm>
              <a:off x="5477912" y="1833270"/>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2441;p37"/>
            <p:cNvSpPr/>
            <p:nvPr/>
          </p:nvSpPr>
          <p:spPr>
            <a:xfrm>
              <a:off x="5649377" y="1932425"/>
              <a:ext cx="306716" cy="229742"/>
            </a:xfrm>
            <a:custGeom>
              <a:avLst/>
              <a:gdLst/>
              <a:ahLst/>
              <a:cxnLst/>
              <a:rect l="l" t="t" r="r" b="b"/>
              <a:pathLst>
                <a:path w="306716" h="229742" extrusionOk="0">
                  <a:moveTo>
                    <a:pt x="306716" y="229743"/>
                  </a:moveTo>
                  <a:lnTo>
                    <a:pt x="0" y="52197"/>
                  </a:lnTo>
                  <a:lnTo>
                    <a:pt x="0" y="0"/>
                  </a:lnTo>
                  <a:lnTo>
                    <a:pt x="306716" y="177451"/>
                  </a:lnTo>
                  <a:lnTo>
                    <a:pt x="306716" y="229743"/>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2442;p37"/>
            <p:cNvSpPr/>
            <p:nvPr/>
          </p:nvSpPr>
          <p:spPr>
            <a:xfrm>
              <a:off x="5477912" y="216731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2443;p37"/>
            <p:cNvSpPr/>
            <p:nvPr/>
          </p:nvSpPr>
          <p:spPr>
            <a:xfrm>
              <a:off x="5649377" y="2266467"/>
              <a:ext cx="180399" cy="156591"/>
            </a:xfrm>
            <a:custGeom>
              <a:avLst/>
              <a:gdLst/>
              <a:ahLst/>
              <a:cxnLst/>
              <a:rect l="l" t="t" r="r" b="b"/>
              <a:pathLst>
                <a:path w="180399" h="156591" extrusionOk="0">
                  <a:moveTo>
                    <a:pt x="180399" y="156591"/>
                  </a:moveTo>
                  <a:lnTo>
                    <a:pt x="0" y="52197"/>
                  </a:lnTo>
                  <a:lnTo>
                    <a:pt x="0" y="0"/>
                  </a:lnTo>
                  <a:lnTo>
                    <a:pt x="180399" y="104394"/>
                  </a:lnTo>
                  <a:lnTo>
                    <a:pt x="180399" y="15659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2444;p37"/>
            <p:cNvSpPr/>
            <p:nvPr/>
          </p:nvSpPr>
          <p:spPr>
            <a:xfrm>
              <a:off x="5477912" y="2334380"/>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2445;p37"/>
            <p:cNvSpPr/>
            <p:nvPr/>
          </p:nvSpPr>
          <p:spPr>
            <a:xfrm>
              <a:off x="5649377" y="2433536"/>
              <a:ext cx="568380" cy="381000"/>
            </a:xfrm>
            <a:custGeom>
              <a:avLst/>
              <a:gdLst/>
              <a:ahLst/>
              <a:cxnLst/>
              <a:rect l="l" t="t" r="r" b="b"/>
              <a:pathLst>
                <a:path w="568380" h="381000" extrusionOk="0">
                  <a:moveTo>
                    <a:pt x="568380" y="381000"/>
                  </a:moveTo>
                  <a:lnTo>
                    <a:pt x="0" y="52197"/>
                  </a:lnTo>
                  <a:lnTo>
                    <a:pt x="0" y="0"/>
                  </a:lnTo>
                  <a:lnTo>
                    <a:pt x="568380" y="328803"/>
                  </a:lnTo>
                  <a:lnTo>
                    <a:pt x="568380" y="38100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2446;p37"/>
            <p:cNvSpPr/>
            <p:nvPr/>
          </p:nvSpPr>
          <p:spPr>
            <a:xfrm>
              <a:off x="5477912" y="241781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2447;p37"/>
            <p:cNvSpPr/>
            <p:nvPr/>
          </p:nvSpPr>
          <p:spPr>
            <a:xfrm>
              <a:off x="5649377" y="2517070"/>
              <a:ext cx="171369" cy="151352"/>
            </a:xfrm>
            <a:custGeom>
              <a:avLst/>
              <a:gdLst/>
              <a:ahLst/>
              <a:cxnLst/>
              <a:rect l="l" t="t" r="r" b="b"/>
              <a:pathLst>
                <a:path w="171369" h="151352" extrusionOk="0">
                  <a:moveTo>
                    <a:pt x="171370" y="151352"/>
                  </a:moveTo>
                  <a:lnTo>
                    <a:pt x="0" y="52197"/>
                  </a:lnTo>
                  <a:lnTo>
                    <a:pt x="0" y="0"/>
                  </a:lnTo>
                  <a:lnTo>
                    <a:pt x="171370" y="99155"/>
                  </a:lnTo>
                  <a:lnTo>
                    <a:pt x="171370" y="151352"/>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2448;p37"/>
            <p:cNvSpPr/>
            <p:nvPr/>
          </p:nvSpPr>
          <p:spPr>
            <a:xfrm>
              <a:off x="5477912" y="250135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2449;p37"/>
            <p:cNvSpPr/>
            <p:nvPr/>
          </p:nvSpPr>
          <p:spPr>
            <a:xfrm>
              <a:off x="5649377" y="2600604"/>
              <a:ext cx="505174" cy="344424"/>
            </a:xfrm>
            <a:custGeom>
              <a:avLst/>
              <a:gdLst/>
              <a:ahLst/>
              <a:cxnLst/>
              <a:rect l="l" t="t" r="r" b="b"/>
              <a:pathLst>
                <a:path w="505174" h="344424" extrusionOk="0">
                  <a:moveTo>
                    <a:pt x="505174" y="344424"/>
                  </a:moveTo>
                  <a:lnTo>
                    <a:pt x="0" y="52102"/>
                  </a:lnTo>
                  <a:lnTo>
                    <a:pt x="0" y="0"/>
                  </a:lnTo>
                  <a:lnTo>
                    <a:pt x="505174" y="292227"/>
                  </a:lnTo>
                  <a:lnTo>
                    <a:pt x="505174" y="344424"/>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2450;p37"/>
            <p:cNvSpPr/>
            <p:nvPr/>
          </p:nvSpPr>
          <p:spPr>
            <a:xfrm>
              <a:off x="5477912" y="225084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2451;p37"/>
            <p:cNvSpPr/>
            <p:nvPr/>
          </p:nvSpPr>
          <p:spPr>
            <a:xfrm>
              <a:off x="5649377" y="2350001"/>
              <a:ext cx="478085" cy="328898"/>
            </a:xfrm>
            <a:custGeom>
              <a:avLst/>
              <a:gdLst/>
              <a:ahLst/>
              <a:cxnLst/>
              <a:rect l="l" t="t" r="r" b="b"/>
              <a:pathLst>
                <a:path w="478085" h="328898" extrusionOk="0">
                  <a:moveTo>
                    <a:pt x="478086" y="328898"/>
                  </a:moveTo>
                  <a:lnTo>
                    <a:pt x="0" y="52197"/>
                  </a:lnTo>
                  <a:lnTo>
                    <a:pt x="0" y="0"/>
                  </a:lnTo>
                  <a:lnTo>
                    <a:pt x="478086" y="276701"/>
                  </a:lnTo>
                  <a:lnTo>
                    <a:pt x="478086" y="328898"/>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2452;p37"/>
            <p:cNvSpPr/>
            <p:nvPr/>
          </p:nvSpPr>
          <p:spPr>
            <a:xfrm>
              <a:off x="5477912" y="258488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2453;p37"/>
            <p:cNvSpPr/>
            <p:nvPr/>
          </p:nvSpPr>
          <p:spPr>
            <a:xfrm>
              <a:off x="5649377" y="2684043"/>
              <a:ext cx="63110" cy="88773"/>
            </a:xfrm>
            <a:custGeom>
              <a:avLst/>
              <a:gdLst/>
              <a:ahLst/>
              <a:cxnLst/>
              <a:rect l="l" t="t" r="r" b="b"/>
              <a:pathLst>
                <a:path w="63110" h="88773" extrusionOk="0">
                  <a:moveTo>
                    <a:pt x="63111" y="88773"/>
                  </a:moveTo>
                  <a:lnTo>
                    <a:pt x="0" y="52197"/>
                  </a:lnTo>
                  <a:lnTo>
                    <a:pt x="0" y="0"/>
                  </a:lnTo>
                  <a:lnTo>
                    <a:pt x="63111" y="36576"/>
                  </a:lnTo>
                  <a:lnTo>
                    <a:pt x="63111" y="8877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2454;p37"/>
            <p:cNvSpPr/>
            <p:nvPr/>
          </p:nvSpPr>
          <p:spPr>
            <a:xfrm>
              <a:off x="5477912" y="2751956"/>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2455;p37"/>
            <p:cNvSpPr/>
            <p:nvPr/>
          </p:nvSpPr>
          <p:spPr>
            <a:xfrm>
              <a:off x="5649377" y="2851112"/>
              <a:ext cx="117287" cy="120014"/>
            </a:xfrm>
            <a:custGeom>
              <a:avLst/>
              <a:gdLst/>
              <a:ahLst/>
              <a:cxnLst/>
              <a:rect l="l" t="t" r="r" b="b"/>
              <a:pathLst>
                <a:path w="117287" h="120014" extrusionOk="0">
                  <a:moveTo>
                    <a:pt x="117288" y="120015"/>
                  </a:moveTo>
                  <a:lnTo>
                    <a:pt x="0" y="52197"/>
                  </a:lnTo>
                  <a:lnTo>
                    <a:pt x="0" y="0"/>
                  </a:lnTo>
                  <a:lnTo>
                    <a:pt x="117288" y="67818"/>
                  </a:lnTo>
                  <a:lnTo>
                    <a:pt x="117288" y="120015"/>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2456;p37"/>
            <p:cNvSpPr/>
            <p:nvPr/>
          </p:nvSpPr>
          <p:spPr>
            <a:xfrm>
              <a:off x="5477912" y="2835395"/>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2457;p37"/>
            <p:cNvSpPr/>
            <p:nvPr/>
          </p:nvSpPr>
          <p:spPr>
            <a:xfrm>
              <a:off x="5649377" y="2934646"/>
              <a:ext cx="306716" cy="229647"/>
            </a:xfrm>
            <a:custGeom>
              <a:avLst/>
              <a:gdLst/>
              <a:ahLst/>
              <a:cxnLst/>
              <a:rect l="l" t="t" r="r" b="b"/>
              <a:pathLst>
                <a:path w="306716" h="229647" extrusionOk="0">
                  <a:moveTo>
                    <a:pt x="306716" y="229648"/>
                  </a:moveTo>
                  <a:lnTo>
                    <a:pt x="0" y="52197"/>
                  </a:lnTo>
                  <a:lnTo>
                    <a:pt x="0" y="0"/>
                  </a:lnTo>
                  <a:lnTo>
                    <a:pt x="306716" y="177451"/>
                  </a:lnTo>
                  <a:lnTo>
                    <a:pt x="306716" y="229648"/>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2458;p37"/>
            <p:cNvSpPr/>
            <p:nvPr/>
          </p:nvSpPr>
          <p:spPr>
            <a:xfrm>
              <a:off x="5477912" y="291892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2459;p37"/>
            <p:cNvSpPr/>
            <p:nvPr/>
          </p:nvSpPr>
          <p:spPr>
            <a:xfrm>
              <a:off x="5649377" y="3018085"/>
              <a:ext cx="487115" cy="334137"/>
            </a:xfrm>
            <a:custGeom>
              <a:avLst/>
              <a:gdLst/>
              <a:ahLst/>
              <a:cxnLst/>
              <a:rect l="l" t="t" r="r" b="b"/>
              <a:pathLst>
                <a:path w="487115" h="334137" extrusionOk="0">
                  <a:moveTo>
                    <a:pt x="487115" y="334137"/>
                  </a:moveTo>
                  <a:lnTo>
                    <a:pt x="0" y="52197"/>
                  </a:lnTo>
                  <a:lnTo>
                    <a:pt x="0" y="0"/>
                  </a:lnTo>
                  <a:lnTo>
                    <a:pt x="487115" y="281940"/>
                  </a:lnTo>
                  <a:lnTo>
                    <a:pt x="487115" y="334137"/>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2460;p37"/>
            <p:cNvSpPr/>
            <p:nvPr/>
          </p:nvSpPr>
          <p:spPr>
            <a:xfrm>
              <a:off x="5477912" y="266842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2461;p37"/>
            <p:cNvSpPr/>
            <p:nvPr/>
          </p:nvSpPr>
          <p:spPr>
            <a:xfrm>
              <a:off x="5649377" y="2767577"/>
              <a:ext cx="613432" cy="407193"/>
            </a:xfrm>
            <a:custGeom>
              <a:avLst/>
              <a:gdLst/>
              <a:ahLst/>
              <a:cxnLst/>
              <a:rect l="l" t="t" r="r" b="b"/>
              <a:pathLst>
                <a:path w="613432" h="407193" extrusionOk="0">
                  <a:moveTo>
                    <a:pt x="613433" y="407194"/>
                  </a:moveTo>
                  <a:lnTo>
                    <a:pt x="0" y="52197"/>
                  </a:lnTo>
                  <a:lnTo>
                    <a:pt x="0" y="0"/>
                  </a:lnTo>
                  <a:lnTo>
                    <a:pt x="613433" y="354902"/>
                  </a:lnTo>
                  <a:lnTo>
                    <a:pt x="613433" y="407194"/>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2462;p37"/>
            <p:cNvSpPr/>
            <p:nvPr/>
          </p:nvSpPr>
          <p:spPr>
            <a:xfrm>
              <a:off x="1926580" y="1674106"/>
              <a:ext cx="1230952" cy="1017480"/>
            </a:xfrm>
            <a:custGeom>
              <a:avLst/>
              <a:gdLst/>
              <a:ahLst/>
              <a:cxnLst/>
              <a:rect l="l" t="t" r="r" b="b"/>
              <a:pathLst>
                <a:path w="1230952" h="1017480" extrusionOk="0">
                  <a:moveTo>
                    <a:pt x="342929" y="947072"/>
                  </a:moveTo>
                  <a:lnTo>
                    <a:pt x="256246" y="902495"/>
                  </a:lnTo>
                  <a:lnTo>
                    <a:pt x="74612" y="1007270"/>
                  </a:lnTo>
                  <a:cubicBezTo>
                    <a:pt x="33457" y="1031082"/>
                    <a:pt x="0" y="1011842"/>
                    <a:pt x="0" y="964122"/>
                  </a:cubicBezTo>
                  <a:lnTo>
                    <a:pt x="0" y="765811"/>
                  </a:lnTo>
                  <a:cubicBezTo>
                    <a:pt x="2848" y="713186"/>
                    <a:pt x="30561" y="665065"/>
                    <a:pt x="74612" y="636271"/>
                  </a:cubicBezTo>
                  <a:lnTo>
                    <a:pt x="1156341" y="10193"/>
                  </a:lnTo>
                  <a:cubicBezTo>
                    <a:pt x="1197496" y="-13620"/>
                    <a:pt x="1230953" y="5716"/>
                    <a:pt x="1230953" y="53341"/>
                  </a:cubicBezTo>
                  <a:lnTo>
                    <a:pt x="1230953" y="252318"/>
                  </a:lnTo>
                  <a:cubicBezTo>
                    <a:pt x="1228101" y="304944"/>
                    <a:pt x="1200395" y="353064"/>
                    <a:pt x="1156341" y="381859"/>
                  </a:cubicBezTo>
                  <a:lnTo>
                    <a:pt x="429042" y="802292"/>
                  </a:lnTo>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2463;p37"/>
            <p:cNvSpPr/>
            <p:nvPr/>
          </p:nvSpPr>
          <p:spPr>
            <a:xfrm>
              <a:off x="3112195" y="1676584"/>
              <a:ext cx="59119" cy="52197"/>
            </a:xfrm>
            <a:custGeom>
              <a:avLst/>
              <a:gdLst/>
              <a:ahLst/>
              <a:cxnLst/>
              <a:rect l="l" t="t" r="r" b="b"/>
              <a:pathLst>
                <a:path w="59119" h="52197" extrusionOk="0">
                  <a:moveTo>
                    <a:pt x="18249" y="0"/>
                  </a:moveTo>
                  <a:lnTo>
                    <a:pt x="59119" y="16574"/>
                  </a:lnTo>
                  <a:lnTo>
                    <a:pt x="24522" y="52197"/>
                  </a:lnTo>
                  <a:lnTo>
                    <a:pt x="0" y="12859"/>
                  </a:lnTo>
                  <a:lnTo>
                    <a:pt x="18249"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2464;p37"/>
            <p:cNvSpPr/>
            <p:nvPr/>
          </p:nvSpPr>
          <p:spPr>
            <a:xfrm>
              <a:off x="2269509" y="2593746"/>
              <a:ext cx="43151" cy="44767"/>
            </a:xfrm>
            <a:custGeom>
              <a:avLst/>
              <a:gdLst/>
              <a:ahLst/>
              <a:cxnLst/>
              <a:rect l="l" t="t" r="r" b="b"/>
              <a:pathLst>
                <a:path w="43151" h="44767" extrusionOk="0">
                  <a:moveTo>
                    <a:pt x="0" y="27432"/>
                  </a:moveTo>
                  <a:lnTo>
                    <a:pt x="43056" y="44767"/>
                  </a:lnTo>
                  <a:lnTo>
                    <a:pt x="43151" y="7620"/>
                  </a:lnTo>
                  <a:lnTo>
                    <a:pt x="5038" y="0"/>
                  </a:lnTo>
                  <a:lnTo>
                    <a:pt x="0" y="2743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2465;p37"/>
            <p:cNvSpPr/>
            <p:nvPr/>
          </p:nvSpPr>
          <p:spPr>
            <a:xfrm>
              <a:off x="1950116" y="2650325"/>
              <a:ext cx="58584" cy="57547"/>
            </a:xfrm>
            <a:custGeom>
              <a:avLst/>
              <a:gdLst/>
              <a:ahLst/>
              <a:cxnLst/>
              <a:rect l="l" t="t" r="r" b="b"/>
              <a:pathLst>
                <a:path w="58584" h="57547" extrusionOk="0">
                  <a:moveTo>
                    <a:pt x="48415" y="57150"/>
                  </a:moveTo>
                  <a:cubicBezTo>
                    <a:pt x="50030" y="60579"/>
                    <a:pt x="1747" y="40767"/>
                    <a:pt x="36" y="38100"/>
                  </a:cubicBezTo>
                  <a:cubicBezTo>
                    <a:pt x="-1675" y="35433"/>
                    <a:pt x="58585" y="0"/>
                    <a:pt x="5858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2466;p37"/>
            <p:cNvSpPr/>
            <p:nvPr/>
          </p:nvSpPr>
          <p:spPr>
            <a:xfrm>
              <a:off x="1969256" y="1691533"/>
              <a:ext cx="1231332" cy="1017436"/>
            </a:xfrm>
            <a:custGeom>
              <a:avLst/>
              <a:gdLst/>
              <a:ahLst/>
              <a:cxnLst/>
              <a:rect l="l" t="t" r="r" b="b"/>
              <a:pathLst>
                <a:path w="1231332" h="1017436" extrusionOk="0">
                  <a:moveTo>
                    <a:pt x="429422" y="802106"/>
                  </a:moveTo>
                  <a:lnTo>
                    <a:pt x="1156721" y="381386"/>
                  </a:lnTo>
                  <a:cubicBezTo>
                    <a:pt x="1200737" y="352554"/>
                    <a:pt x="1228443" y="304462"/>
                    <a:pt x="1231333" y="251846"/>
                  </a:cubicBezTo>
                  <a:lnTo>
                    <a:pt x="1231333" y="53250"/>
                  </a:lnTo>
                  <a:cubicBezTo>
                    <a:pt x="1231333" y="5625"/>
                    <a:pt x="1197876" y="-13425"/>
                    <a:pt x="1156721" y="10007"/>
                  </a:cubicBezTo>
                  <a:lnTo>
                    <a:pt x="74612" y="636085"/>
                  </a:lnTo>
                  <a:cubicBezTo>
                    <a:pt x="30584" y="664898"/>
                    <a:pt x="2878" y="713009"/>
                    <a:pt x="0" y="765625"/>
                  </a:cubicBezTo>
                  <a:lnTo>
                    <a:pt x="0" y="964221"/>
                  </a:lnTo>
                  <a:cubicBezTo>
                    <a:pt x="0" y="1011846"/>
                    <a:pt x="33457" y="1030896"/>
                    <a:pt x="74612" y="1007369"/>
                  </a:cubicBezTo>
                  <a:lnTo>
                    <a:pt x="256246" y="902594"/>
                  </a:lnTo>
                  <a:lnTo>
                    <a:pt x="343309" y="94726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2467;p37"/>
            <p:cNvSpPr/>
            <p:nvPr/>
          </p:nvSpPr>
          <p:spPr>
            <a:xfrm>
              <a:off x="2066299" y="1805171"/>
              <a:ext cx="1037246" cy="669226"/>
            </a:xfrm>
            <a:custGeom>
              <a:avLst/>
              <a:gdLst/>
              <a:ahLst/>
              <a:cxnLst/>
              <a:rect l="l" t="t" r="r" b="b"/>
              <a:pathLst>
                <a:path w="1037246" h="669226" extrusionOk="0">
                  <a:moveTo>
                    <a:pt x="1037247" y="69152"/>
                  </a:moveTo>
                  <a:lnTo>
                    <a:pt x="0" y="669227"/>
                  </a:lnTo>
                  <a:lnTo>
                    <a:pt x="0" y="600170"/>
                  </a:lnTo>
                  <a:lnTo>
                    <a:pt x="1037247" y="0"/>
                  </a:lnTo>
                  <a:lnTo>
                    <a:pt x="1037247" y="6915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2468;p37"/>
            <p:cNvSpPr/>
            <p:nvPr/>
          </p:nvSpPr>
          <p:spPr>
            <a:xfrm>
              <a:off x="2066299" y="2133308"/>
              <a:ext cx="679110" cy="462057"/>
            </a:xfrm>
            <a:custGeom>
              <a:avLst/>
              <a:gdLst/>
              <a:ahLst/>
              <a:cxnLst/>
              <a:rect l="l" t="t" r="r" b="b"/>
              <a:pathLst>
                <a:path w="679110" h="462057" extrusionOk="0">
                  <a:moveTo>
                    <a:pt x="679110" y="69151"/>
                  </a:moveTo>
                  <a:lnTo>
                    <a:pt x="0" y="462058"/>
                  </a:lnTo>
                  <a:lnTo>
                    <a:pt x="0" y="392906"/>
                  </a:lnTo>
                  <a:lnTo>
                    <a:pt x="679110" y="0"/>
                  </a:lnTo>
                  <a:lnTo>
                    <a:pt x="679110" y="6915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5" name="Google Shape;2469;p37"/>
            <p:cNvGrpSpPr/>
            <p:nvPr/>
          </p:nvGrpSpPr>
          <p:grpSpPr>
            <a:xfrm>
              <a:off x="4146745" y="1006881"/>
              <a:ext cx="330894" cy="250785"/>
              <a:chOff x="6621095" y="1452181"/>
              <a:chExt cx="330894" cy="250785"/>
            </a:xfrm>
          </p:grpSpPr>
          <p:sp>
            <p:nvSpPr>
              <p:cNvPr id="158" name="Google Shape;2470;p3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2471;p3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2472;p3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2473;p3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2474;p3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6" name="Google Shape;2475;p37"/>
            <p:cNvSpPr/>
            <p:nvPr/>
          </p:nvSpPr>
          <p:spPr>
            <a:xfrm>
              <a:off x="4444588" y="826743"/>
              <a:ext cx="153590" cy="431871"/>
            </a:xfrm>
            <a:custGeom>
              <a:avLst/>
              <a:gdLst/>
              <a:ahLst/>
              <a:cxnLst/>
              <a:rect l="l" t="t" r="r" b="b"/>
              <a:pathLst>
                <a:path w="153590" h="431871" extrusionOk="0">
                  <a:moveTo>
                    <a:pt x="11570" y="362351"/>
                  </a:moveTo>
                  <a:cubicBezTo>
                    <a:pt x="19754" y="356891"/>
                    <a:pt x="28299" y="351990"/>
                    <a:pt x="37138" y="347682"/>
                  </a:cubicBezTo>
                  <a:cubicBezTo>
                    <a:pt x="45379" y="345048"/>
                    <a:pt x="52878" y="340475"/>
                    <a:pt x="58999" y="334347"/>
                  </a:cubicBezTo>
                  <a:cubicBezTo>
                    <a:pt x="66983" y="326537"/>
                    <a:pt x="80099" y="296819"/>
                    <a:pt x="89509" y="267672"/>
                  </a:cubicBezTo>
                  <a:cubicBezTo>
                    <a:pt x="98871" y="234986"/>
                    <a:pt x="102568" y="200933"/>
                    <a:pt x="100439" y="166993"/>
                  </a:cubicBezTo>
                  <a:cubicBezTo>
                    <a:pt x="96542" y="126321"/>
                    <a:pt x="81905" y="69457"/>
                    <a:pt x="78198" y="46121"/>
                  </a:cubicBezTo>
                  <a:cubicBezTo>
                    <a:pt x="74491" y="22785"/>
                    <a:pt x="82000" y="13355"/>
                    <a:pt x="92930" y="4782"/>
                  </a:cubicBezTo>
                  <a:cubicBezTo>
                    <a:pt x="105667" y="-5314"/>
                    <a:pt x="123250" y="-837"/>
                    <a:pt x="132660" y="31929"/>
                  </a:cubicBezTo>
                  <a:cubicBezTo>
                    <a:pt x="144779" y="77261"/>
                    <a:pt x="151793" y="123811"/>
                    <a:pt x="153570" y="170708"/>
                  </a:cubicBezTo>
                  <a:cubicBezTo>
                    <a:pt x="153960" y="205545"/>
                    <a:pt x="148599" y="240208"/>
                    <a:pt x="137698" y="273292"/>
                  </a:cubicBezTo>
                  <a:cubicBezTo>
                    <a:pt x="128012" y="301634"/>
                    <a:pt x="114924" y="328691"/>
                    <a:pt x="98728" y="353874"/>
                  </a:cubicBezTo>
                  <a:cubicBezTo>
                    <a:pt x="94261" y="361398"/>
                    <a:pt x="92740" y="368161"/>
                    <a:pt x="85897" y="383592"/>
                  </a:cubicBezTo>
                  <a:cubicBezTo>
                    <a:pt x="79329" y="399096"/>
                    <a:pt x="69083" y="412763"/>
                    <a:pt x="56052" y="423406"/>
                  </a:cubicBezTo>
                  <a:cubicBezTo>
                    <a:pt x="44647" y="431598"/>
                    <a:pt x="39229" y="432931"/>
                    <a:pt x="36473" y="431217"/>
                  </a:cubicBezTo>
                  <a:cubicBezTo>
                    <a:pt x="33716" y="429502"/>
                    <a:pt x="33811" y="425597"/>
                    <a:pt x="38659" y="421692"/>
                  </a:cubicBezTo>
                  <a:cubicBezTo>
                    <a:pt x="46747" y="415317"/>
                    <a:pt x="53638" y="407542"/>
                    <a:pt x="58999" y="398736"/>
                  </a:cubicBezTo>
                  <a:cubicBezTo>
                    <a:pt x="58999" y="398736"/>
                    <a:pt x="49019" y="408833"/>
                    <a:pt x="42461" y="414357"/>
                  </a:cubicBezTo>
                  <a:cubicBezTo>
                    <a:pt x="36691" y="419245"/>
                    <a:pt x="30295" y="423344"/>
                    <a:pt x="23451" y="426549"/>
                  </a:cubicBezTo>
                  <a:cubicBezTo>
                    <a:pt x="16798" y="429502"/>
                    <a:pt x="7483" y="423787"/>
                    <a:pt x="12236" y="419310"/>
                  </a:cubicBezTo>
                  <a:cubicBezTo>
                    <a:pt x="16988" y="414834"/>
                    <a:pt x="21740" y="412548"/>
                    <a:pt x="31245" y="404261"/>
                  </a:cubicBezTo>
                  <a:cubicBezTo>
                    <a:pt x="36359" y="399914"/>
                    <a:pt x="40921" y="394956"/>
                    <a:pt x="44837" y="389497"/>
                  </a:cubicBezTo>
                  <a:cubicBezTo>
                    <a:pt x="38146" y="394658"/>
                    <a:pt x="31064" y="399276"/>
                    <a:pt x="23641" y="403308"/>
                  </a:cubicBezTo>
                  <a:cubicBezTo>
                    <a:pt x="17910" y="406783"/>
                    <a:pt x="11333" y="408597"/>
                    <a:pt x="4632" y="408547"/>
                  </a:cubicBezTo>
                  <a:cubicBezTo>
                    <a:pt x="1115" y="408547"/>
                    <a:pt x="-3162" y="403404"/>
                    <a:pt x="3491" y="399022"/>
                  </a:cubicBezTo>
                  <a:cubicBezTo>
                    <a:pt x="12635" y="394058"/>
                    <a:pt x="21161" y="388014"/>
                    <a:pt x="28869" y="381020"/>
                  </a:cubicBezTo>
                  <a:cubicBezTo>
                    <a:pt x="36187" y="373781"/>
                    <a:pt x="40275" y="367590"/>
                    <a:pt x="38374" y="367494"/>
                  </a:cubicBezTo>
                  <a:cubicBezTo>
                    <a:pt x="36473" y="367399"/>
                    <a:pt x="32290" y="371876"/>
                    <a:pt x="23736" y="374638"/>
                  </a:cubicBezTo>
                  <a:cubicBezTo>
                    <a:pt x="15182" y="377400"/>
                    <a:pt x="5963" y="374638"/>
                    <a:pt x="4727" y="370161"/>
                  </a:cubicBezTo>
                  <a:cubicBezTo>
                    <a:pt x="3491" y="365685"/>
                    <a:pt x="3586" y="366256"/>
                    <a:pt x="11570" y="36235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2476;p37"/>
            <p:cNvSpPr/>
            <p:nvPr/>
          </p:nvSpPr>
          <p:spPr>
            <a:xfrm>
              <a:off x="4515562" y="822838"/>
              <a:ext cx="88583" cy="120566"/>
            </a:xfrm>
            <a:custGeom>
              <a:avLst/>
              <a:gdLst/>
              <a:ahLst/>
              <a:cxnLst/>
              <a:rect l="l" t="t" r="r" b="b"/>
              <a:pathLst>
                <a:path w="88583" h="120566" extrusionOk="0">
                  <a:moveTo>
                    <a:pt x="88584" y="96127"/>
                  </a:moveTo>
                  <a:cubicBezTo>
                    <a:pt x="88584" y="96127"/>
                    <a:pt x="56458" y="128131"/>
                    <a:pt x="18534" y="118892"/>
                  </a:cubicBezTo>
                  <a:cubicBezTo>
                    <a:pt x="13117" y="115177"/>
                    <a:pt x="0" y="40406"/>
                    <a:pt x="0" y="40406"/>
                  </a:cubicBezTo>
                  <a:cubicBezTo>
                    <a:pt x="0" y="40406"/>
                    <a:pt x="0" y="-1028"/>
                    <a:pt x="31746" y="20"/>
                  </a:cubicBezTo>
                  <a:cubicBezTo>
                    <a:pt x="63491" y="1067"/>
                    <a:pt x="88584" y="96127"/>
                    <a:pt x="88584" y="961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1039049" y="1028325"/>
            <a:ext cx="4858743" cy="3579900"/>
          </a:xfrm>
          <a:prstGeom prst="rect">
            <a:avLst/>
          </a:prstGeom>
        </p:spPr>
        <p:txBody>
          <a:bodyPr spcFirstLastPara="1" wrap="square" lIns="0" tIns="0" rIns="0" bIns="0" anchor="t" anchorCtr="0">
            <a:noAutofit/>
          </a:bodyPr>
          <a:lstStyle/>
          <a:p>
            <a:pPr marL="0" lvl="0" indent="0">
              <a:buNone/>
            </a:pPr>
            <a:r>
              <a:rPr lang="es-MX" sz="2400" dirty="0"/>
              <a:t>En la actualidad se crean más datos en un día de los que se crearon en toda la humanidad hasta el año 2.000</a:t>
            </a:r>
          </a:p>
          <a:p>
            <a:pPr marL="0" lvl="0" indent="0">
              <a:buNone/>
            </a:pPr>
            <a:r>
              <a:rPr lang="es-MX" sz="2400" dirty="0"/>
              <a:t> – Andreas </a:t>
            </a:r>
            <a:r>
              <a:rPr lang="es-MX" sz="2400" dirty="0" err="1"/>
              <a:t>Weingend</a:t>
            </a:r>
            <a:endParaRPr sz="2400" dirty="0"/>
          </a:p>
        </p:txBody>
      </p:sp>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520" name="Google Shape;520;p16"/>
          <p:cNvGrpSpPr/>
          <p:nvPr/>
        </p:nvGrpSpPr>
        <p:grpSpPr>
          <a:xfrm>
            <a:off x="6230973" y="930400"/>
            <a:ext cx="2318495" cy="3612478"/>
            <a:chOff x="6661328" y="2103554"/>
            <a:chExt cx="850574" cy="1325339"/>
          </a:xfrm>
        </p:grpSpPr>
        <p:sp>
          <p:nvSpPr>
            <p:cNvPr id="521" name="Google Shape;521;p16"/>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6"/>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6"/>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16"/>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16"/>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16"/>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16"/>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16"/>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16"/>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16"/>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16"/>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16"/>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16"/>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16"/>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16"/>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16"/>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16"/>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16"/>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16"/>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16"/>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16"/>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6"/>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6"/>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6"/>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6"/>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6"/>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6"/>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16"/>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16"/>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1" name="Google Shape;551;p16"/>
            <p:cNvGrpSpPr/>
            <p:nvPr/>
          </p:nvGrpSpPr>
          <p:grpSpPr>
            <a:xfrm>
              <a:off x="6930455" y="2860622"/>
              <a:ext cx="82395" cy="49453"/>
              <a:chOff x="4865564" y="4292025"/>
              <a:chExt cx="220130" cy="132120"/>
            </a:xfrm>
          </p:grpSpPr>
          <p:sp>
            <p:nvSpPr>
              <p:cNvPr id="552" name="Google Shape;552;p16"/>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6"/>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6"/>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16"/>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6"/>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16"/>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16"/>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16"/>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16"/>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16"/>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16"/>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16"/>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16"/>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16"/>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16"/>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16"/>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16"/>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16"/>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2" name="Google Shape;572;p16"/>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16"/>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16"/>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16"/>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16"/>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16"/>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16"/>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16"/>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16"/>
            <p:cNvSpPr/>
            <p:nvPr/>
          </p:nvSpPr>
          <p:spPr>
            <a:xfrm>
              <a:off x="7054307" y="2375460"/>
              <a:ext cx="81342" cy="108498"/>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16"/>
            <p:cNvSpPr/>
            <p:nvPr/>
          </p:nvSpPr>
          <p:spPr>
            <a:xfrm rot="-1798898">
              <a:off x="7049958" y="2378905"/>
              <a:ext cx="64153" cy="111361"/>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16"/>
            <p:cNvSpPr/>
            <p:nvPr/>
          </p:nvSpPr>
          <p:spPr>
            <a:xfrm rot="-1798898">
              <a:off x="7061883" y="2407428"/>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16"/>
            <p:cNvSpPr/>
            <p:nvPr/>
          </p:nvSpPr>
          <p:spPr>
            <a:xfrm rot="-1798898">
              <a:off x="7092283" y="2424967"/>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6"/>
            <p:cNvSpPr/>
            <p:nvPr/>
          </p:nvSpPr>
          <p:spPr>
            <a:xfrm>
              <a:off x="7066445" y="2439547"/>
              <a:ext cx="31881" cy="22328"/>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16"/>
            <p:cNvSpPr/>
            <p:nvPr/>
          </p:nvSpPr>
          <p:spPr>
            <a:xfrm>
              <a:off x="7016984" y="2605070"/>
              <a:ext cx="22181" cy="700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115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16"/>
            <p:cNvSpPr/>
            <p:nvPr/>
          </p:nvSpPr>
          <p:spPr>
            <a:xfrm>
              <a:off x="7016984" y="2594731"/>
              <a:ext cx="41045" cy="23253"/>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3C7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6"/>
            <p:cNvSpPr/>
            <p:nvPr/>
          </p:nvSpPr>
          <p:spPr>
            <a:xfrm>
              <a:off x="7057740" y="2595705"/>
              <a:ext cx="65605" cy="105819"/>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16"/>
            <p:cNvSpPr/>
            <p:nvPr/>
          </p:nvSpPr>
          <p:spPr>
            <a:xfrm>
              <a:off x="7095932" y="2684289"/>
              <a:ext cx="13087" cy="23860"/>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16"/>
            <p:cNvSpPr/>
            <p:nvPr/>
          </p:nvSpPr>
          <p:spPr>
            <a:xfrm>
              <a:off x="7045282" y="2602986"/>
              <a:ext cx="65605" cy="105693"/>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53815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MX" dirty="0"/>
              <a:t>PROVEDORES DE DATOS</a:t>
            </a:r>
            <a:endParaRPr dirty="0"/>
          </a:p>
        </p:txBody>
      </p:sp>
      <p:sp>
        <p:nvSpPr>
          <p:cNvPr id="344" name="Google Shape;344;p13"/>
          <p:cNvSpPr txBox="1">
            <a:spLocks noGrp="1"/>
          </p:cNvSpPr>
          <p:nvPr>
            <p:ph type="body" idx="2"/>
          </p:nvPr>
        </p:nvSpPr>
        <p:spPr>
          <a:xfrm>
            <a:off x="4626793" y="1923800"/>
            <a:ext cx="4136208" cy="2962524"/>
          </a:xfrm>
          <a:prstGeom prst="rect">
            <a:avLst/>
          </a:prstGeom>
        </p:spPr>
        <p:txBody>
          <a:bodyPr spcFirstLastPara="1" wrap="square" lIns="0" tIns="0" rIns="0" bIns="0" anchor="t" anchorCtr="0">
            <a:noAutofit/>
          </a:bodyPr>
          <a:lstStyle/>
          <a:p>
            <a:pPr marL="114300" lvl="0" indent="0" algn="just">
              <a:buNone/>
            </a:pPr>
            <a:r>
              <a:rPr lang="es-MX" dirty="0"/>
              <a:t>Actos como conducir o caminar con un dispositivo capaz de </a:t>
            </a:r>
            <a:r>
              <a:rPr lang="es-MX" dirty="0" err="1"/>
              <a:t>geoposicionar</a:t>
            </a:r>
            <a:r>
              <a:rPr lang="es-MX" dirty="0"/>
              <a:t> a su usuario, pagar con una tarjeta de crédito o ver una serie online, generan información susceptible de ser explotada. Enviar correos electrónicos, interactuar en las redes sociales o, simplemente, utilizar motores de búsqueda, también genera datos.</a:t>
            </a:r>
          </a:p>
          <a:p>
            <a:pPr marL="0" lvl="0" indent="0" algn="l" rtl="0">
              <a:spcBef>
                <a:spcPts val="600"/>
              </a:spcBef>
              <a:spcAft>
                <a:spcPts val="0"/>
              </a:spcAft>
              <a:buClr>
                <a:schemeClr val="dk1"/>
              </a:buClr>
              <a:buSzPts val="1100"/>
              <a:buFont typeface="Arial"/>
              <a:buNone/>
            </a:pPr>
            <a:endParaRPr sz="1200" b="1" dirty="0"/>
          </a:p>
        </p:txBody>
      </p:sp>
      <p:sp>
        <p:nvSpPr>
          <p:cNvPr id="345" name="Google Shape;345;p13"/>
          <p:cNvSpPr txBox="1">
            <a:spLocks noGrp="1"/>
          </p:cNvSpPr>
          <p:nvPr>
            <p:ph type="body" idx="1"/>
          </p:nvPr>
        </p:nvSpPr>
        <p:spPr>
          <a:xfrm>
            <a:off x="457199" y="1919549"/>
            <a:ext cx="3826670" cy="2966775"/>
          </a:xfrm>
          <a:prstGeom prst="rect">
            <a:avLst/>
          </a:prstGeom>
        </p:spPr>
        <p:txBody>
          <a:bodyPr spcFirstLastPara="1" wrap="square" lIns="0" tIns="0" rIns="0" bIns="0" anchor="t" anchorCtr="0">
            <a:noAutofit/>
          </a:bodyPr>
          <a:lstStyle/>
          <a:p>
            <a:pPr marL="0" lvl="0" indent="0" algn="just">
              <a:buClr>
                <a:schemeClr val="dk1"/>
              </a:buClr>
              <a:buSzPts val="1100"/>
              <a:buNone/>
            </a:pPr>
            <a:r>
              <a:rPr lang="es-MX" dirty="0"/>
              <a:t>Con la generalización de las Tecnologías de la Información ha aparecido una nueva dimensión en la que contemplar a las personas. Si antes podían ser vistas como ciudadanos, contribuyentes o consumidores (entre otras visiones), las TI permiten contemplar a las personas como proveedores de datos.</a:t>
            </a:r>
            <a:endParaRPr sz="2800"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37" name="Google Shape;3518;p38"/>
          <p:cNvGrpSpPr/>
          <p:nvPr/>
        </p:nvGrpSpPr>
        <p:grpSpPr>
          <a:xfrm>
            <a:off x="7303326" y="137010"/>
            <a:ext cx="1459675" cy="1782539"/>
            <a:chOff x="2473900" y="225896"/>
            <a:chExt cx="3899746" cy="4762328"/>
          </a:xfrm>
        </p:grpSpPr>
        <p:sp>
          <p:nvSpPr>
            <p:cNvPr id="38" name="Google Shape;3519;p38"/>
            <p:cNvSpPr/>
            <p:nvPr/>
          </p:nvSpPr>
          <p:spPr>
            <a:xfrm>
              <a:off x="3961606" y="3558431"/>
              <a:ext cx="1029717" cy="605511"/>
            </a:xfrm>
            <a:custGeom>
              <a:avLst/>
              <a:gdLst/>
              <a:ahLst/>
              <a:cxnLst/>
              <a:rect l="l" t="t" r="r" b="b"/>
              <a:pathLst>
                <a:path w="1029717" h="605511" extrusionOk="0">
                  <a:moveTo>
                    <a:pt x="850397" y="593403"/>
                  </a:moveTo>
                  <a:lnTo>
                    <a:pt x="15367" y="111819"/>
                  </a:lnTo>
                  <a:cubicBezTo>
                    <a:pt x="618" y="103218"/>
                    <a:pt x="-4384" y="84273"/>
                    <a:pt x="4193" y="69490"/>
                  </a:cubicBezTo>
                  <a:cubicBezTo>
                    <a:pt x="7132" y="64442"/>
                    <a:pt x="11430" y="60327"/>
                    <a:pt x="16603" y="57622"/>
                  </a:cubicBezTo>
                  <a:lnTo>
                    <a:pt x="121683" y="3425"/>
                  </a:lnTo>
                  <a:cubicBezTo>
                    <a:pt x="130993" y="-1366"/>
                    <a:pt x="142081" y="-1118"/>
                    <a:pt x="151163" y="4092"/>
                  </a:cubicBezTo>
                  <a:lnTo>
                    <a:pt x="1014246" y="501868"/>
                  </a:lnTo>
                  <a:cubicBezTo>
                    <a:pt x="1029005" y="510355"/>
                    <a:pt x="1034092" y="529214"/>
                    <a:pt x="1025619" y="543997"/>
                  </a:cubicBezTo>
                  <a:cubicBezTo>
                    <a:pt x="1022662" y="549150"/>
                    <a:pt x="1018287" y="553341"/>
                    <a:pt x="1013010" y="556065"/>
                  </a:cubicBezTo>
                  <a:lnTo>
                    <a:pt x="936934" y="595404"/>
                  </a:lnTo>
                  <a:cubicBezTo>
                    <a:pt x="909632" y="609558"/>
                    <a:pt x="877014" y="608805"/>
                    <a:pt x="850397" y="593403"/>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520;p38"/>
            <p:cNvSpPr/>
            <p:nvPr/>
          </p:nvSpPr>
          <p:spPr>
            <a:xfrm>
              <a:off x="4042969" y="1357120"/>
              <a:ext cx="929840" cy="2717164"/>
            </a:xfrm>
            <a:custGeom>
              <a:avLst/>
              <a:gdLst/>
              <a:ahLst/>
              <a:cxnLst/>
              <a:rect l="l" t="t" r="r" b="b"/>
              <a:pathLst>
                <a:path w="929840" h="2717164" extrusionOk="0">
                  <a:moveTo>
                    <a:pt x="820195" y="2704036"/>
                  </a:moveTo>
                  <a:lnTo>
                    <a:pt x="108694" y="2292556"/>
                  </a:lnTo>
                  <a:cubicBezTo>
                    <a:pt x="48403" y="2257695"/>
                    <a:pt x="0" y="2164254"/>
                    <a:pt x="0" y="2083768"/>
                  </a:cubicBezTo>
                  <a:lnTo>
                    <a:pt x="0" y="95710"/>
                  </a:lnTo>
                  <a:cubicBezTo>
                    <a:pt x="0" y="15224"/>
                    <a:pt x="48879" y="-21733"/>
                    <a:pt x="109169" y="13128"/>
                  </a:cubicBezTo>
                  <a:lnTo>
                    <a:pt x="820671" y="424608"/>
                  </a:lnTo>
                  <a:cubicBezTo>
                    <a:pt x="880961" y="459470"/>
                    <a:pt x="929840" y="552910"/>
                    <a:pt x="929840" y="633396"/>
                  </a:cubicBezTo>
                  <a:lnTo>
                    <a:pt x="929840" y="2621454"/>
                  </a:lnTo>
                  <a:cubicBezTo>
                    <a:pt x="929365" y="2701941"/>
                    <a:pt x="880486" y="2738897"/>
                    <a:pt x="820195" y="270403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521;p38"/>
            <p:cNvSpPr/>
            <p:nvPr/>
          </p:nvSpPr>
          <p:spPr>
            <a:xfrm>
              <a:off x="4875432" y="3975622"/>
              <a:ext cx="56391" cy="121443"/>
            </a:xfrm>
            <a:custGeom>
              <a:avLst/>
              <a:gdLst/>
              <a:ahLst/>
              <a:cxnLst/>
              <a:rect l="l" t="t" r="r" b="b"/>
              <a:pathLst>
                <a:path w="56391" h="121443" extrusionOk="0">
                  <a:moveTo>
                    <a:pt x="0" y="121444"/>
                  </a:moveTo>
                  <a:lnTo>
                    <a:pt x="56391" y="92869"/>
                  </a:lnTo>
                  <a:lnTo>
                    <a:pt x="2282" y="0"/>
                  </a:lnTo>
                  <a:lnTo>
                    <a:pt x="0" y="12144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522;p38"/>
            <p:cNvSpPr/>
            <p:nvPr/>
          </p:nvSpPr>
          <p:spPr>
            <a:xfrm>
              <a:off x="4031462" y="1362819"/>
              <a:ext cx="51922" cy="76581"/>
            </a:xfrm>
            <a:custGeom>
              <a:avLst/>
              <a:gdLst/>
              <a:ahLst/>
              <a:cxnLst/>
              <a:rect l="l" t="t" r="r" b="b"/>
              <a:pathLst>
                <a:path w="51922" h="76581" extrusionOk="0">
                  <a:moveTo>
                    <a:pt x="0" y="27242"/>
                  </a:moveTo>
                  <a:lnTo>
                    <a:pt x="51922" y="0"/>
                  </a:lnTo>
                  <a:lnTo>
                    <a:pt x="41461" y="76581"/>
                  </a:lnTo>
                  <a:lnTo>
                    <a:pt x="0" y="2724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523;p38"/>
            <p:cNvSpPr/>
            <p:nvPr/>
          </p:nvSpPr>
          <p:spPr>
            <a:xfrm>
              <a:off x="3997133" y="1379805"/>
              <a:ext cx="929842" cy="2717228"/>
            </a:xfrm>
            <a:custGeom>
              <a:avLst/>
              <a:gdLst/>
              <a:ahLst/>
              <a:cxnLst/>
              <a:rect l="l" t="t" r="r" b="b"/>
              <a:pathLst>
                <a:path w="929842" h="2717228" extrusionOk="0">
                  <a:moveTo>
                    <a:pt x="820671" y="2704116"/>
                  </a:moveTo>
                  <a:lnTo>
                    <a:pt x="109169" y="2292636"/>
                  </a:lnTo>
                  <a:cubicBezTo>
                    <a:pt x="48879" y="2257774"/>
                    <a:pt x="0" y="2164239"/>
                    <a:pt x="0" y="2083752"/>
                  </a:cubicBezTo>
                  <a:lnTo>
                    <a:pt x="0" y="95790"/>
                  </a:lnTo>
                  <a:cubicBezTo>
                    <a:pt x="0" y="15303"/>
                    <a:pt x="48879" y="-21749"/>
                    <a:pt x="109169" y="13113"/>
                  </a:cubicBezTo>
                  <a:lnTo>
                    <a:pt x="820671" y="424593"/>
                  </a:lnTo>
                  <a:cubicBezTo>
                    <a:pt x="880961" y="459454"/>
                    <a:pt x="929840" y="552990"/>
                    <a:pt x="929840" y="633476"/>
                  </a:cubicBezTo>
                  <a:lnTo>
                    <a:pt x="929840" y="2621439"/>
                  </a:lnTo>
                  <a:cubicBezTo>
                    <a:pt x="930221" y="2701925"/>
                    <a:pt x="880961" y="2738977"/>
                    <a:pt x="820671" y="270411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524;p38"/>
            <p:cNvSpPr/>
            <p:nvPr/>
          </p:nvSpPr>
          <p:spPr>
            <a:xfrm>
              <a:off x="3989621" y="1384880"/>
              <a:ext cx="929745" cy="2717215"/>
            </a:xfrm>
            <a:custGeom>
              <a:avLst/>
              <a:gdLst/>
              <a:ahLst/>
              <a:cxnLst/>
              <a:rect l="l" t="t" r="r" b="b"/>
              <a:pathLst>
                <a:path w="929745" h="2717215" extrusionOk="0">
                  <a:moveTo>
                    <a:pt x="929745" y="633449"/>
                  </a:moveTo>
                  <a:lnTo>
                    <a:pt x="929745" y="2621412"/>
                  </a:lnTo>
                  <a:cubicBezTo>
                    <a:pt x="929745" y="2701994"/>
                    <a:pt x="880961" y="2738951"/>
                    <a:pt x="820671" y="2704089"/>
                  </a:cubicBezTo>
                  <a:lnTo>
                    <a:pt x="541567" y="2542736"/>
                  </a:lnTo>
                  <a:lnTo>
                    <a:pt x="454840" y="2492539"/>
                  </a:lnTo>
                  <a:lnTo>
                    <a:pt x="109074" y="2292514"/>
                  </a:lnTo>
                  <a:cubicBezTo>
                    <a:pt x="48784" y="2257653"/>
                    <a:pt x="0" y="2164212"/>
                    <a:pt x="0" y="2083631"/>
                  </a:cubicBezTo>
                  <a:lnTo>
                    <a:pt x="0" y="95763"/>
                  </a:lnTo>
                  <a:cubicBezTo>
                    <a:pt x="0" y="15182"/>
                    <a:pt x="48784" y="-21680"/>
                    <a:pt x="109074" y="13086"/>
                  </a:cubicBezTo>
                  <a:lnTo>
                    <a:pt x="820671" y="424566"/>
                  </a:lnTo>
                  <a:cubicBezTo>
                    <a:pt x="880676" y="459428"/>
                    <a:pt x="929745" y="552868"/>
                    <a:pt x="929745" y="6334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525;p38"/>
            <p:cNvSpPr/>
            <p:nvPr/>
          </p:nvSpPr>
          <p:spPr>
            <a:xfrm>
              <a:off x="4041162" y="1465160"/>
              <a:ext cx="826947" cy="2523815"/>
            </a:xfrm>
            <a:custGeom>
              <a:avLst/>
              <a:gdLst/>
              <a:ahLst/>
              <a:cxnLst/>
              <a:rect l="l" t="t" r="r" b="b"/>
              <a:pathLst>
                <a:path w="826947" h="2523815" extrusionOk="0">
                  <a:moveTo>
                    <a:pt x="826947" y="532977"/>
                  </a:moveTo>
                  <a:lnTo>
                    <a:pt x="826947" y="2469219"/>
                  </a:lnTo>
                  <a:cubicBezTo>
                    <a:pt x="826947" y="2517987"/>
                    <a:pt x="792808" y="2537799"/>
                    <a:pt x="750871" y="2513319"/>
                  </a:cubicBezTo>
                  <a:lnTo>
                    <a:pt x="528444" y="2384732"/>
                  </a:lnTo>
                  <a:lnTo>
                    <a:pt x="508759" y="2373397"/>
                  </a:lnTo>
                  <a:lnTo>
                    <a:pt x="502197" y="2369492"/>
                  </a:lnTo>
                  <a:lnTo>
                    <a:pt x="453889" y="2341965"/>
                  </a:lnTo>
                  <a:lnTo>
                    <a:pt x="314670" y="2261669"/>
                  </a:lnTo>
                  <a:lnTo>
                    <a:pt x="314670" y="2261669"/>
                  </a:lnTo>
                  <a:lnTo>
                    <a:pt x="256947" y="2228332"/>
                  </a:lnTo>
                  <a:lnTo>
                    <a:pt x="233744" y="2214901"/>
                  </a:lnTo>
                  <a:lnTo>
                    <a:pt x="76076" y="2123747"/>
                  </a:lnTo>
                  <a:cubicBezTo>
                    <a:pt x="33949" y="2099363"/>
                    <a:pt x="0" y="2040022"/>
                    <a:pt x="0" y="1991159"/>
                  </a:cubicBezTo>
                  <a:lnTo>
                    <a:pt x="0" y="54631"/>
                  </a:lnTo>
                  <a:cubicBezTo>
                    <a:pt x="0" y="5863"/>
                    <a:pt x="34139" y="-13949"/>
                    <a:pt x="76076" y="10435"/>
                  </a:cubicBezTo>
                  <a:lnTo>
                    <a:pt x="353659" y="171122"/>
                  </a:lnTo>
                  <a:lnTo>
                    <a:pt x="353659" y="171884"/>
                  </a:lnTo>
                  <a:cubicBezTo>
                    <a:pt x="355979" y="213822"/>
                    <a:pt x="378127" y="252141"/>
                    <a:pt x="413283" y="275040"/>
                  </a:cubicBezTo>
                  <a:cubicBezTo>
                    <a:pt x="446186" y="294090"/>
                    <a:pt x="472813" y="278564"/>
                    <a:pt x="472813" y="240654"/>
                  </a:cubicBezTo>
                  <a:cubicBezTo>
                    <a:pt x="472813" y="240654"/>
                    <a:pt x="472813" y="240083"/>
                    <a:pt x="472813" y="239797"/>
                  </a:cubicBezTo>
                  <a:lnTo>
                    <a:pt x="750681" y="400484"/>
                  </a:lnTo>
                  <a:cubicBezTo>
                    <a:pt x="792808" y="424868"/>
                    <a:pt x="826947" y="484590"/>
                    <a:pt x="826947" y="53297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526;p38"/>
            <p:cNvSpPr/>
            <p:nvPr/>
          </p:nvSpPr>
          <p:spPr>
            <a:xfrm rot="-1790023">
              <a:off x="4443891" y="1666407"/>
              <a:ext cx="37024" cy="64039"/>
            </a:xfrm>
            <a:custGeom>
              <a:avLst/>
              <a:gdLst/>
              <a:ahLst/>
              <a:cxnLst/>
              <a:rect l="l" t="t" r="r" b="b"/>
              <a:pathLst>
                <a:path w="37023" h="64037" extrusionOk="0">
                  <a:moveTo>
                    <a:pt x="37025" y="32019"/>
                  </a:moveTo>
                  <a:cubicBezTo>
                    <a:pt x="37025" y="49703"/>
                    <a:pt x="28737" y="64038"/>
                    <a:pt x="18513" y="64038"/>
                  </a:cubicBezTo>
                  <a:cubicBezTo>
                    <a:pt x="8289" y="64038"/>
                    <a:pt x="1" y="49703"/>
                    <a:pt x="1" y="32019"/>
                  </a:cubicBezTo>
                  <a:cubicBezTo>
                    <a:pt x="1" y="14336"/>
                    <a:pt x="8289" y="1"/>
                    <a:pt x="18513" y="1"/>
                  </a:cubicBezTo>
                  <a:cubicBezTo>
                    <a:pt x="28737" y="1"/>
                    <a:pt x="37025" y="14336"/>
                    <a:pt x="37025" y="3201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527;p38"/>
            <p:cNvSpPr/>
            <p:nvPr/>
          </p:nvSpPr>
          <p:spPr>
            <a:xfrm>
              <a:off x="4445031" y="1680263"/>
              <a:ext cx="19019" cy="24476"/>
            </a:xfrm>
            <a:custGeom>
              <a:avLst/>
              <a:gdLst/>
              <a:ahLst/>
              <a:cxnLst/>
              <a:rect l="l" t="t" r="r" b="b"/>
              <a:pathLst>
                <a:path w="19019" h="24476" extrusionOk="0">
                  <a:moveTo>
                    <a:pt x="9510" y="23170"/>
                  </a:moveTo>
                  <a:cubicBezTo>
                    <a:pt x="3927" y="19532"/>
                    <a:pt x="399" y="13445"/>
                    <a:pt x="0" y="6787"/>
                  </a:cubicBezTo>
                  <a:cubicBezTo>
                    <a:pt x="0" y="691"/>
                    <a:pt x="4279" y="-1690"/>
                    <a:pt x="9510" y="1263"/>
                  </a:cubicBezTo>
                  <a:cubicBezTo>
                    <a:pt x="15130" y="4911"/>
                    <a:pt x="18667" y="11035"/>
                    <a:pt x="19019" y="17741"/>
                  </a:cubicBezTo>
                  <a:cubicBezTo>
                    <a:pt x="18924" y="23742"/>
                    <a:pt x="14740" y="26218"/>
                    <a:pt x="9510" y="23170"/>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528;p38"/>
            <p:cNvSpPr/>
            <p:nvPr/>
          </p:nvSpPr>
          <p:spPr>
            <a:xfrm>
              <a:off x="4937719" y="2165784"/>
              <a:ext cx="21015" cy="115427"/>
            </a:xfrm>
            <a:custGeom>
              <a:avLst/>
              <a:gdLst/>
              <a:ahLst/>
              <a:cxnLst/>
              <a:rect l="l" t="t" r="r" b="b"/>
              <a:pathLst>
                <a:path w="21015" h="115427" extrusionOk="0">
                  <a:moveTo>
                    <a:pt x="10556" y="114102"/>
                  </a:moveTo>
                  <a:lnTo>
                    <a:pt x="10556" y="114102"/>
                  </a:lnTo>
                  <a:cubicBezTo>
                    <a:pt x="4755" y="117531"/>
                    <a:pt x="0" y="114102"/>
                    <a:pt x="0" y="106196"/>
                  </a:cubicBezTo>
                  <a:lnTo>
                    <a:pt x="0" y="21423"/>
                  </a:lnTo>
                  <a:cubicBezTo>
                    <a:pt x="124" y="13422"/>
                    <a:pt x="4042" y="5964"/>
                    <a:pt x="10556" y="1326"/>
                  </a:cubicBezTo>
                  <a:lnTo>
                    <a:pt x="10556" y="1326"/>
                  </a:lnTo>
                  <a:cubicBezTo>
                    <a:pt x="16356" y="-2103"/>
                    <a:pt x="21016" y="1326"/>
                    <a:pt x="21016" y="9231"/>
                  </a:cubicBezTo>
                  <a:lnTo>
                    <a:pt x="21016" y="94004"/>
                  </a:lnTo>
                  <a:cubicBezTo>
                    <a:pt x="20930" y="101986"/>
                    <a:pt x="17041" y="109453"/>
                    <a:pt x="10556" y="114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529;p38"/>
            <p:cNvSpPr/>
            <p:nvPr/>
          </p:nvSpPr>
          <p:spPr>
            <a:xfrm>
              <a:off x="4937719" y="2304659"/>
              <a:ext cx="21015" cy="115427"/>
            </a:xfrm>
            <a:custGeom>
              <a:avLst/>
              <a:gdLst/>
              <a:ahLst/>
              <a:cxnLst/>
              <a:rect l="l" t="t" r="r" b="b"/>
              <a:pathLst>
                <a:path w="21015" h="115427" extrusionOk="0">
                  <a:moveTo>
                    <a:pt x="10556" y="114102"/>
                  </a:moveTo>
                  <a:lnTo>
                    <a:pt x="10556" y="114102"/>
                  </a:lnTo>
                  <a:cubicBezTo>
                    <a:pt x="4755" y="117531"/>
                    <a:pt x="0" y="114102"/>
                    <a:pt x="0" y="106196"/>
                  </a:cubicBezTo>
                  <a:lnTo>
                    <a:pt x="0" y="21423"/>
                  </a:lnTo>
                  <a:cubicBezTo>
                    <a:pt x="124" y="13423"/>
                    <a:pt x="4042" y="5964"/>
                    <a:pt x="10556" y="1326"/>
                  </a:cubicBezTo>
                  <a:lnTo>
                    <a:pt x="10556" y="1326"/>
                  </a:lnTo>
                  <a:cubicBezTo>
                    <a:pt x="16356" y="-2103"/>
                    <a:pt x="21016" y="1326"/>
                    <a:pt x="21016" y="9232"/>
                  </a:cubicBezTo>
                  <a:lnTo>
                    <a:pt x="21016" y="94004"/>
                  </a:lnTo>
                  <a:cubicBezTo>
                    <a:pt x="20930" y="101986"/>
                    <a:pt x="17041" y="109454"/>
                    <a:pt x="10556" y="114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530;p38"/>
            <p:cNvSpPr/>
            <p:nvPr/>
          </p:nvSpPr>
          <p:spPr>
            <a:xfrm>
              <a:off x="4126748" y="1626823"/>
              <a:ext cx="636661" cy="579135"/>
            </a:xfrm>
            <a:custGeom>
              <a:avLst/>
              <a:gdLst/>
              <a:ahLst/>
              <a:cxnLst/>
              <a:rect l="l" t="t" r="r" b="b"/>
              <a:pathLst>
                <a:path w="636661" h="579135" extrusionOk="0">
                  <a:moveTo>
                    <a:pt x="607277" y="575624"/>
                  </a:moveTo>
                  <a:lnTo>
                    <a:pt x="29384" y="241392"/>
                  </a:lnTo>
                  <a:cubicBezTo>
                    <a:pt x="11231" y="228400"/>
                    <a:pt x="323" y="207540"/>
                    <a:pt x="0" y="185195"/>
                  </a:cubicBezTo>
                  <a:lnTo>
                    <a:pt x="0" y="25746"/>
                  </a:lnTo>
                  <a:cubicBezTo>
                    <a:pt x="0" y="4124"/>
                    <a:pt x="13123" y="-5877"/>
                    <a:pt x="29384" y="3553"/>
                  </a:cubicBezTo>
                  <a:lnTo>
                    <a:pt x="607277" y="337690"/>
                  </a:lnTo>
                  <a:cubicBezTo>
                    <a:pt x="625403" y="350749"/>
                    <a:pt x="636301" y="371618"/>
                    <a:pt x="636662" y="393983"/>
                  </a:cubicBezTo>
                  <a:lnTo>
                    <a:pt x="636662" y="553336"/>
                  </a:lnTo>
                  <a:cubicBezTo>
                    <a:pt x="636662" y="575053"/>
                    <a:pt x="623444" y="584959"/>
                    <a:pt x="607277" y="57562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3531;p38"/>
            <p:cNvSpPr/>
            <p:nvPr/>
          </p:nvSpPr>
          <p:spPr>
            <a:xfrm>
              <a:off x="4126748" y="1794587"/>
              <a:ext cx="81591" cy="147256"/>
            </a:xfrm>
            <a:custGeom>
              <a:avLst/>
              <a:gdLst/>
              <a:ahLst/>
              <a:cxnLst/>
              <a:rect l="l" t="t" r="r" b="b"/>
              <a:pathLst>
                <a:path w="81591" h="147256" extrusionOk="0">
                  <a:moveTo>
                    <a:pt x="0" y="0"/>
                  </a:moveTo>
                  <a:lnTo>
                    <a:pt x="0" y="147256"/>
                  </a:lnTo>
                  <a:lnTo>
                    <a:pt x="81592" y="103822"/>
                  </a:lnTo>
                  <a:lnTo>
                    <a:pt x="0"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532;p38"/>
            <p:cNvSpPr/>
            <p:nvPr/>
          </p:nvSpPr>
          <p:spPr>
            <a:xfrm>
              <a:off x="4244285" y="1743629"/>
              <a:ext cx="435820" cy="297370"/>
            </a:xfrm>
            <a:custGeom>
              <a:avLst/>
              <a:gdLst/>
              <a:ahLst/>
              <a:cxnLst/>
              <a:rect l="l" t="t" r="r" b="b"/>
              <a:pathLst>
                <a:path w="435820" h="297370" extrusionOk="0">
                  <a:moveTo>
                    <a:pt x="435821" y="297371"/>
                  </a:moveTo>
                  <a:lnTo>
                    <a:pt x="0" y="45339"/>
                  </a:lnTo>
                  <a:lnTo>
                    <a:pt x="0" y="0"/>
                  </a:lnTo>
                  <a:lnTo>
                    <a:pt x="435821" y="252032"/>
                  </a:lnTo>
                  <a:lnTo>
                    <a:pt x="435821" y="297371"/>
                  </a:ln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533;p38"/>
            <p:cNvSpPr/>
            <p:nvPr/>
          </p:nvSpPr>
          <p:spPr>
            <a:xfrm>
              <a:off x="4244285" y="1811637"/>
              <a:ext cx="215485" cy="169925"/>
            </a:xfrm>
            <a:custGeom>
              <a:avLst/>
              <a:gdLst/>
              <a:ahLst/>
              <a:cxnLst/>
              <a:rect l="l" t="t" r="r" b="b"/>
              <a:pathLst>
                <a:path w="215485" h="169925" extrusionOk="0">
                  <a:moveTo>
                    <a:pt x="215486" y="169926"/>
                  </a:moveTo>
                  <a:lnTo>
                    <a:pt x="0" y="45244"/>
                  </a:lnTo>
                  <a:lnTo>
                    <a:pt x="0" y="0"/>
                  </a:lnTo>
                  <a:lnTo>
                    <a:pt x="215486" y="124587"/>
                  </a:lnTo>
                  <a:lnTo>
                    <a:pt x="215486" y="169926"/>
                  </a:ln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534;p38"/>
            <p:cNvSpPr/>
            <p:nvPr/>
          </p:nvSpPr>
          <p:spPr>
            <a:xfrm>
              <a:off x="4126748" y="2516077"/>
              <a:ext cx="479945" cy="412011"/>
            </a:xfrm>
            <a:custGeom>
              <a:avLst/>
              <a:gdLst/>
              <a:ahLst/>
              <a:cxnLst/>
              <a:rect l="l" t="t" r="r" b="b"/>
              <a:pathLst>
                <a:path w="479945" h="412011" extrusionOk="0">
                  <a:moveTo>
                    <a:pt x="450561" y="408461"/>
                  </a:moveTo>
                  <a:lnTo>
                    <a:pt x="29384" y="164906"/>
                  </a:lnTo>
                  <a:cubicBezTo>
                    <a:pt x="11231" y="151914"/>
                    <a:pt x="323" y="131054"/>
                    <a:pt x="0" y="108709"/>
                  </a:cubicBezTo>
                  <a:lnTo>
                    <a:pt x="0" y="25746"/>
                  </a:lnTo>
                  <a:cubicBezTo>
                    <a:pt x="0" y="4124"/>
                    <a:pt x="13123" y="-5877"/>
                    <a:pt x="29384" y="3553"/>
                  </a:cubicBezTo>
                  <a:lnTo>
                    <a:pt x="450561" y="247107"/>
                  </a:lnTo>
                  <a:cubicBezTo>
                    <a:pt x="468686" y="260128"/>
                    <a:pt x="479584" y="280968"/>
                    <a:pt x="479945" y="303304"/>
                  </a:cubicBezTo>
                  <a:lnTo>
                    <a:pt x="479945" y="386172"/>
                  </a:lnTo>
                  <a:cubicBezTo>
                    <a:pt x="479945" y="407889"/>
                    <a:pt x="466727" y="417890"/>
                    <a:pt x="450561" y="40846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535;p38"/>
            <p:cNvSpPr/>
            <p:nvPr/>
          </p:nvSpPr>
          <p:spPr>
            <a:xfrm>
              <a:off x="4126748" y="2604593"/>
              <a:ext cx="81591" cy="147256"/>
            </a:xfrm>
            <a:custGeom>
              <a:avLst/>
              <a:gdLst/>
              <a:ahLst/>
              <a:cxnLst/>
              <a:rect l="l" t="t" r="r" b="b"/>
              <a:pathLst>
                <a:path w="81591" h="147256" extrusionOk="0">
                  <a:moveTo>
                    <a:pt x="0" y="0"/>
                  </a:moveTo>
                  <a:lnTo>
                    <a:pt x="0" y="147256"/>
                  </a:lnTo>
                  <a:lnTo>
                    <a:pt x="81592" y="103822"/>
                  </a:lnTo>
                  <a:lnTo>
                    <a:pt x="0"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536;p38"/>
            <p:cNvSpPr/>
            <p:nvPr/>
          </p:nvSpPr>
          <p:spPr>
            <a:xfrm>
              <a:off x="4215377" y="2616119"/>
              <a:ext cx="328553" cy="235362"/>
            </a:xfrm>
            <a:custGeom>
              <a:avLst/>
              <a:gdLst/>
              <a:ahLst/>
              <a:cxnLst/>
              <a:rect l="l" t="t" r="r" b="b"/>
              <a:pathLst>
                <a:path w="328553" h="235362" extrusionOk="0">
                  <a:moveTo>
                    <a:pt x="328554" y="235363"/>
                  </a:moveTo>
                  <a:lnTo>
                    <a:pt x="0" y="45339"/>
                  </a:lnTo>
                  <a:lnTo>
                    <a:pt x="0" y="0"/>
                  </a:lnTo>
                  <a:lnTo>
                    <a:pt x="328554" y="190024"/>
                  </a:lnTo>
                  <a:lnTo>
                    <a:pt x="328554" y="235363"/>
                  </a:ln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537;p38"/>
            <p:cNvSpPr/>
            <p:nvPr/>
          </p:nvSpPr>
          <p:spPr>
            <a:xfrm>
              <a:off x="4331202" y="2188583"/>
              <a:ext cx="432207" cy="461037"/>
            </a:xfrm>
            <a:custGeom>
              <a:avLst/>
              <a:gdLst/>
              <a:ahLst/>
              <a:cxnLst/>
              <a:rect l="l" t="t" r="r" b="b"/>
              <a:pathLst>
                <a:path w="432207" h="461037" extrusionOk="0">
                  <a:moveTo>
                    <a:pt x="29384" y="241512"/>
                  </a:moveTo>
                  <a:lnTo>
                    <a:pt x="402823" y="457444"/>
                  </a:lnTo>
                  <a:cubicBezTo>
                    <a:pt x="418989" y="466969"/>
                    <a:pt x="432207" y="456873"/>
                    <a:pt x="432207" y="435251"/>
                  </a:cubicBezTo>
                  <a:lnTo>
                    <a:pt x="432207" y="275517"/>
                  </a:lnTo>
                  <a:cubicBezTo>
                    <a:pt x="431856" y="253180"/>
                    <a:pt x="420958" y="232330"/>
                    <a:pt x="402823" y="219319"/>
                  </a:cubicBezTo>
                  <a:lnTo>
                    <a:pt x="29384" y="3578"/>
                  </a:lnTo>
                  <a:cubicBezTo>
                    <a:pt x="13123" y="-5947"/>
                    <a:pt x="0" y="4245"/>
                    <a:pt x="0" y="25866"/>
                  </a:cubicBezTo>
                  <a:lnTo>
                    <a:pt x="0" y="185315"/>
                  </a:lnTo>
                  <a:cubicBezTo>
                    <a:pt x="352" y="207651"/>
                    <a:pt x="11250" y="228501"/>
                    <a:pt x="29384" y="24151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3538;p38"/>
            <p:cNvSpPr/>
            <p:nvPr/>
          </p:nvSpPr>
          <p:spPr>
            <a:xfrm>
              <a:off x="4681723" y="2606403"/>
              <a:ext cx="81686" cy="147256"/>
            </a:xfrm>
            <a:custGeom>
              <a:avLst/>
              <a:gdLst/>
              <a:ahLst/>
              <a:cxnLst/>
              <a:rect l="l" t="t" r="r" b="b"/>
              <a:pathLst>
                <a:path w="81686" h="147256" extrusionOk="0">
                  <a:moveTo>
                    <a:pt x="81687" y="0"/>
                  </a:moveTo>
                  <a:lnTo>
                    <a:pt x="81687" y="147256"/>
                  </a:lnTo>
                  <a:lnTo>
                    <a:pt x="0" y="9430"/>
                  </a:lnTo>
                  <a:lnTo>
                    <a:pt x="81687"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3539;p38"/>
            <p:cNvSpPr/>
            <p:nvPr/>
          </p:nvSpPr>
          <p:spPr>
            <a:xfrm>
              <a:off x="4408324" y="2282172"/>
              <a:ext cx="246676" cy="187928"/>
            </a:xfrm>
            <a:custGeom>
              <a:avLst/>
              <a:gdLst/>
              <a:ahLst/>
              <a:cxnLst/>
              <a:rect l="l" t="t" r="r" b="b"/>
              <a:pathLst>
                <a:path w="246676" h="187928" extrusionOk="0">
                  <a:moveTo>
                    <a:pt x="0" y="45244"/>
                  </a:moveTo>
                  <a:lnTo>
                    <a:pt x="246677" y="187928"/>
                  </a:lnTo>
                  <a:lnTo>
                    <a:pt x="246677" y="142589"/>
                  </a:lnTo>
                  <a:lnTo>
                    <a:pt x="0" y="0"/>
                  </a:lnTo>
                  <a:lnTo>
                    <a:pt x="0" y="452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540;p38"/>
            <p:cNvSpPr/>
            <p:nvPr/>
          </p:nvSpPr>
          <p:spPr>
            <a:xfrm>
              <a:off x="4408324" y="2350085"/>
              <a:ext cx="132182" cy="121824"/>
            </a:xfrm>
            <a:custGeom>
              <a:avLst/>
              <a:gdLst/>
              <a:ahLst/>
              <a:cxnLst/>
              <a:rect l="l" t="t" r="r" b="b"/>
              <a:pathLst>
                <a:path w="132182" h="121824" extrusionOk="0">
                  <a:moveTo>
                    <a:pt x="0" y="45339"/>
                  </a:moveTo>
                  <a:lnTo>
                    <a:pt x="132182" y="121825"/>
                  </a:lnTo>
                  <a:lnTo>
                    <a:pt x="132182" y="76486"/>
                  </a:lnTo>
                  <a:lnTo>
                    <a:pt x="0" y="0"/>
                  </a:lnTo>
                  <a:lnTo>
                    <a:pt x="0" y="453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541;p38"/>
            <p:cNvSpPr/>
            <p:nvPr/>
          </p:nvSpPr>
          <p:spPr>
            <a:xfrm>
              <a:off x="4126748" y="2914279"/>
              <a:ext cx="633238" cy="577349"/>
            </a:xfrm>
            <a:custGeom>
              <a:avLst/>
              <a:gdLst/>
              <a:ahLst/>
              <a:cxnLst/>
              <a:rect l="l" t="t" r="r" b="b"/>
              <a:pathLst>
                <a:path w="633238" h="577349" extrusionOk="0">
                  <a:moveTo>
                    <a:pt x="29384" y="241526"/>
                  </a:moveTo>
                  <a:lnTo>
                    <a:pt x="603854" y="573758"/>
                  </a:lnTo>
                  <a:cubicBezTo>
                    <a:pt x="620115" y="583283"/>
                    <a:pt x="633238" y="573187"/>
                    <a:pt x="633238" y="551470"/>
                  </a:cubicBezTo>
                  <a:lnTo>
                    <a:pt x="633238" y="392116"/>
                  </a:lnTo>
                  <a:cubicBezTo>
                    <a:pt x="632915" y="369742"/>
                    <a:pt x="622017" y="348854"/>
                    <a:pt x="603854" y="335823"/>
                  </a:cubicBezTo>
                  <a:lnTo>
                    <a:pt x="29384" y="3592"/>
                  </a:lnTo>
                  <a:cubicBezTo>
                    <a:pt x="13123" y="-5933"/>
                    <a:pt x="0" y="4163"/>
                    <a:pt x="0" y="25880"/>
                  </a:cubicBezTo>
                  <a:lnTo>
                    <a:pt x="0" y="185329"/>
                  </a:lnTo>
                  <a:cubicBezTo>
                    <a:pt x="352" y="207665"/>
                    <a:pt x="11250" y="228515"/>
                    <a:pt x="29384" y="24152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542;p38"/>
            <p:cNvSpPr/>
            <p:nvPr/>
          </p:nvSpPr>
          <p:spPr>
            <a:xfrm>
              <a:off x="4678395" y="3448413"/>
              <a:ext cx="81591" cy="147256"/>
            </a:xfrm>
            <a:custGeom>
              <a:avLst/>
              <a:gdLst/>
              <a:ahLst/>
              <a:cxnLst/>
              <a:rect l="l" t="t" r="r" b="b"/>
              <a:pathLst>
                <a:path w="81591" h="147256" extrusionOk="0">
                  <a:moveTo>
                    <a:pt x="81591" y="0"/>
                  </a:moveTo>
                  <a:lnTo>
                    <a:pt x="81591" y="147256"/>
                  </a:lnTo>
                  <a:lnTo>
                    <a:pt x="0" y="9430"/>
                  </a:lnTo>
                  <a:lnTo>
                    <a:pt x="81591"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543;p38"/>
            <p:cNvSpPr/>
            <p:nvPr/>
          </p:nvSpPr>
          <p:spPr>
            <a:xfrm>
              <a:off x="4214901" y="3014168"/>
              <a:ext cx="406436" cy="280416"/>
            </a:xfrm>
            <a:custGeom>
              <a:avLst/>
              <a:gdLst/>
              <a:ahLst/>
              <a:cxnLst/>
              <a:rect l="l" t="t" r="r" b="b"/>
              <a:pathLst>
                <a:path w="406436" h="280416" extrusionOk="0">
                  <a:moveTo>
                    <a:pt x="0" y="45339"/>
                  </a:moveTo>
                  <a:lnTo>
                    <a:pt x="406437" y="280416"/>
                  </a:lnTo>
                  <a:lnTo>
                    <a:pt x="406437" y="235077"/>
                  </a:lnTo>
                  <a:lnTo>
                    <a:pt x="0" y="0"/>
                  </a:lnTo>
                  <a:lnTo>
                    <a:pt x="0" y="453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544;p38"/>
            <p:cNvSpPr/>
            <p:nvPr/>
          </p:nvSpPr>
          <p:spPr>
            <a:xfrm>
              <a:off x="4214901" y="3082177"/>
              <a:ext cx="378668" cy="264318"/>
            </a:xfrm>
            <a:custGeom>
              <a:avLst/>
              <a:gdLst/>
              <a:ahLst/>
              <a:cxnLst/>
              <a:rect l="l" t="t" r="r" b="b"/>
              <a:pathLst>
                <a:path w="378668" h="264318" extrusionOk="0">
                  <a:moveTo>
                    <a:pt x="0" y="45339"/>
                  </a:moveTo>
                  <a:lnTo>
                    <a:pt x="378669" y="264319"/>
                  </a:lnTo>
                  <a:lnTo>
                    <a:pt x="378669" y="218980"/>
                  </a:lnTo>
                  <a:lnTo>
                    <a:pt x="0" y="0"/>
                  </a:lnTo>
                  <a:lnTo>
                    <a:pt x="0" y="453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545;p38"/>
            <p:cNvSpPr/>
            <p:nvPr/>
          </p:nvSpPr>
          <p:spPr>
            <a:xfrm>
              <a:off x="4121803" y="3338085"/>
              <a:ext cx="646456" cy="502188"/>
            </a:xfrm>
            <a:custGeom>
              <a:avLst/>
              <a:gdLst/>
              <a:ahLst/>
              <a:cxnLst/>
              <a:rect l="l" t="t" r="r" b="b"/>
              <a:pathLst>
                <a:path w="646456" h="502188" extrusionOk="0">
                  <a:moveTo>
                    <a:pt x="612222" y="497615"/>
                  </a:moveTo>
                  <a:lnTo>
                    <a:pt x="34329" y="163287"/>
                  </a:lnTo>
                  <a:cubicBezTo>
                    <a:pt x="14093" y="150038"/>
                    <a:pt x="1350" y="127940"/>
                    <a:pt x="0" y="103756"/>
                  </a:cubicBezTo>
                  <a:lnTo>
                    <a:pt x="0" y="24508"/>
                  </a:lnTo>
                  <a:cubicBezTo>
                    <a:pt x="0" y="2601"/>
                    <a:pt x="15406" y="-6258"/>
                    <a:pt x="34329" y="4696"/>
                  </a:cubicBezTo>
                  <a:lnTo>
                    <a:pt x="612222" y="338833"/>
                  </a:lnTo>
                  <a:cubicBezTo>
                    <a:pt x="632421" y="352101"/>
                    <a:pt x="645135" y="374199"/>
                    <a:pt x="646457" y="398364"/>
                  </a:cubicBezTo>
                  <a:lnTo>
                    <a:pt x="646457" y="477612"/>
                  </a:lnTo>
                  <a:cubicBezTo>
                    <a:pt x="646457" y="499520"/>
                    <a:pt x="631051" y="508378"/>
                    <a:pt x="612222" y="497615"/>
                  </a:cubicBezTo>
                  <a:close/>
                  <a:moveTo>
                    <a:pt x="34329" y="16031"/>
                  </a:moveTo>
                  <a:cubicBezTo>
                    <a:pt x="20826" y="8220"/>
                    <a:pt x="9795" y="14507"/>
                    <a:pt x="9795" y="30128"/>
                  </a:cubicBezTo>
                  <a:lnTo>
                    <a:pt x="9795" y="109471"/>
                  </a:lnTo>
                  <a:cubicBezTo>
                    <a:pt x="10755" y="126740"/>
                    <a:pt x="19865" y="142513"/>
                    <a:pt x="34329" y="151953"/>
                  </a:cubicBezTo>
                  <a:lnTo>
                    <a:pt x="612222" y="486090"/>
                  </a:lnTo>
                  <a:cubicBezTo>
                    <a:pt x="625726" y="493900"/>
                    <a:pt x="636662" y="487614"/>
                    <a:pt x="636662" y="471993"/>
                  </a:cubicBezTo>
                  <a:lnTo>
                    <a:pt x="636662" y="392840"/>
                  </a:lnTo>
                  <a:cubicBezTo>
                    <a:pt x="635740" y="375590"/>
                    <a:pt x="626667" y="359807"/>
                    <a:pt x="612222" y="35035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546;p38"/>
            <p:cNvSpPr/>
            <p:nvPr/>
          </p:nvSpPr>
          <p:spPr>
            <a:xfrm>
              <a:off x="4169160" y="3393740"/>
              <a:ext cx="9794" cy="81152"/>
            </a:xfrm>
            <a:custGeom>
              <a:avLst/>
              <a:gdLst/>
              <a:ahLst/>
              <a:cxnLst/>
              <a:rect l="l" t="t" r="r" b="b"/>
              <a:pathLst>
                <a:path w="9794" h="81152" extrusionOk="0">
                  <a:moveTo>
                    <a:pt x="9795" y="81153"/>
                  </a:moveTo>
                  <a:lnTo>
                    <a:pt x="0" y="75533"/>
                  </a:lnTo>
                  <a:lnTo>
                    <a:pt x="0" y="0"/>
                  </a:lnTo>
                  <a:lnTo>
                    <a:pt x="9795" y="5620"/>
                  </a:lnTo>
                  <a:lnTo>
                    <a:pt x="9795" y="811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547;p38"/>
            <p:cNvSpPr/>
            <p:nvPr/>
          </p:nvSpPr>
          <p:spPr>
            <a:xfrm>
              <a:off x="5586458" y="2808047"/>
              <a:ext cx="658819" cy="381000"/>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548;p38"/>
            <p:cNvSpPr/>
            <p:nvPr/>
          </p:nvSpPr>
          <p:spPr>
            <a:xfrm>
              <a:off x="5921101" y="2949869"/>
              <a:ext cx="191092" cy="147874"/>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549;p38"/>
            <p:cNvSpPr/>
            <p:nvPr/>
          </p:nvSpPr>
          <p:spPr>
            <a:xfrm>
              <a:off x="5922144" y="2998547"/>
              <a:ext cx="190145" cy="99367"/>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550;p38"/>
            <p:cNvSpPr/>
            <p:nvPr/>
          </p:nvSpPr>
          <p:spPr>
            <a:xfrm>
              <a:off x="5725279" y="2875668"/>
              <a:ext cx="190969" cy="142446"/>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551;p38"/>
            <p:cNvSpPr/>
            <p:nvPr/>
          </p:nvSpPr>
          <p:spPr>
            <a:xfrm>
              <a:off x="5725677" y="2921300"/>
              <a:ext cx="190145" cy="99378"/>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552;p38"/>
            <p:cNvSpPr/>
            <p:nvPr/>
          </p:nvSpPr>
          <p:spPr>
            <a:xfrm>
              <a:off x="5773415" y="2020234"/>
              <a:ext cx="328490" cy="94353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553;p38"/>
            <p:cNvSpPr/>
            <p:nvPr/>
          </p:nvSpPr>
          <p:spPr>
            <a:xfrm>
              <a:off x="5847677" y="1431875"/>
              <a:ext cx="210314" cy="204988"/>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554;p38"/>
            <p:cNvSpPr/>
            <p:nvPr/>
          </p:nvSpPr>
          <p:spPr>
            <a:xfrm>
              <a:off x="5515422" y="1497214"/>
              <a:ext cx="317332" cy="453297"/>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555;p38"/>
            <p:cNvSpPr/>
            <p:nvPr/>
          </p:nvSpPr>
          <p:spPr>
            <a:xfrm>
              <a:off x="5490085" y="1875271"/>
              <a:ext cx="151441" cy="99116"/>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556;p38"/>
            <p:cNvSpPr/>
            <p:nvPr/>
          </p:nvSpPr>
          <p:spPr>
            <a:xfrm>
              <a:off x="5494480" y="1896496"/>
              <a:ext cx="98885" cy="82426"/>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557;p38"/>
            <p:cNvSpPr/>
            <p:nvPr/>
          </p:nvSpPr>
          <p:spPr>
            <a:xfrm>
              <a:off x="5773193" y="1460583"/>
              <a:ext cx="342080" cy="688737"/>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558;p38"/>
            <p:cNvSpPr/>
            <p:nvPr/>
          </p:nvSpPr>
          <p:spPr>
            <a:xfrm>
              <a:off x="6052262" y="1601698"/>
              <a:ext cx="132559" cy="608427"/>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559;p38"/>
            <p:cNvSpPr/>
            <p:nvPr/>
          </p:nvSpPr>
          <p:spPr>
            <a:xfrm>
              <a:off x="5838983" y="1219006"/>
              <a:ext cx="226927" cy="276849"/>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560;p38"/>
            <p:cNvSpPr/>
            <p:nvPr/>
          </p:nvSpPr>
          <p:spPr>
            <a:xfrm>
              <a:off x="5847630" y="1194850"/>
              <a:ext cx="239905" cy="237025"/>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561;p38"/>
            <p:cNvSpPr/>
            <p:nvPr/>
          </p:nvSpPr>
          <p:spPr>
            <a:xfrm>
              <a:off x="6035307" y="1564524"/>
              <a:ext cx="148633" cy="20233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562;p38"/>
            <p:cNvSpPr/>
            <p:nvPr/>
          </p:nvSpPr>
          <p:spPr>
            <a:xfrm>
              <a:off x="5727199" y="1461212"/>
              <a:ext cx="120770" cy="194746"/>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563;p38"/>
            <p:cNvSpPr/>
            <p:nvPr/>
          </p:nvSpPr>
          <p:spPr>
            <a:xfrm>
              <a:off x="2473900" y="4607987"/>
              <a:ext cx="657677" cy="380237"/>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564;p38"/>
            <p:cNvSpPr/>
            <p:nvPr/>
          </p:nvSpPr>
          <p:spPr>
            <a:xfrm>
              <a:off x="2526860" y="3374023"/>
              <a:ext cx="157580" cy="343757"/>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565;p38"/>
            <p:cNvSpPr/>
            <p:nvPr/>
          </p:nvSpPr>
          <p:spPr>
            <a:xfrm>
              <a:off x="2548930" y="3232673"/>
              <a:ext cx="113353" cy="218341"/>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566;p38"/>
            <p:cNvSpPr/>
            <p:nvPr/>
          </p:nvSpPr>
          <p:spPr>
            <a:xfrm>
              <a:off x="2798668" y="4744252"/>
              <a:ext cx="244333" cy="137739"/>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567;p38"/>
            <p:cNvSpPr/>
            <p:nvPr/>
          </p:nvSpPr>
          <p:spPr>
            <a:xfrm>
              <a:off x="2802738" y="4767054"/>
              <a:ext cx="240222" cy="115414"/>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3568;p38"/>
            <p:cNvSpPr/>
            <p:nvPr/>
          </p:nvSpPr>
          <p:spPr>
            <a:xfrm>
              <a:off x="2619879" y="4663861"/>
              <a:ext cx="244438" cy="137739"/>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3569;p38"/>
            <p:cNvSpPr/>
            <p:nvPr/>
          </p:nvSpPr>
          <p:spPr>
            <a:xfrm>
              <a:off x="2624340" y="4686663"/>
              <a:ext cx="240317" cy="115414"/>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570;p38"/>
            <p:cNvSpPr/>
            <p:nvPr/>
          </p:nvSpPr>
          <p:spPr>
            <a:xfrm>
              <a:off x="2619947" y="3772263"/>
              <a:ext cx="357956" cy="1010624"/>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571;p38"/>
            <p:cNvSpPr/>
            <p:nvPr/>
          </p:nvSpPr>
          <p:spPr>
            <a:xfrm>
              <a:off x="2665909" y="2943080"/>
              <a:ext cx="259735" cy="415919"/>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572;p38"/>
            <p:cNvSpPr/>
            <p:nvPr/>
          </p:nvSpPr>
          <p:spPr>
            <a:xfrm>
              <a:off x="2581088" y="3237593"/>
              <a:ext cx="399004" cy="661684"/>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573;p38"/>
            <p:cNvSpPr/>
            <p:nvPr/>
          </p:nvSpPr>
          <p:spPr>
            <a:xfrm>
              <a:off x="2863826" y="3320377"/>
              <a:ext cx="503069" cy="394810"/>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574;p38"/>
            <p:cNvSpPr/>
            <p:nvPr/>
          </p:nvSpPr>
          <p:spPr>
            <a:xfrm>
              <a:off x="2845723" y="3311820"/>
              <a:ext cx="154147" cy="225876"/>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575;p38"/>
            <p:cNvSpPr/>
            <p:nvPr/>
          </p:nvSpPr>
          <p:spPr>
            <a:xfrm>
              <a:off x="2673955" y="2924805"/>
              <a:ext cx="251532" cy="277898"/>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576;p38"/>
            <p:cNvSpPr/>
            <p:nvPr/>
          </p:nvSpPr>
          <p:spPr>
            <a:xfrm>
              <a:off x="3214730" y="3494025"/>
              <a:ext cx="76119" cy="66973"/>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 name="Google Shape;3577;p38"/>
            <p:cNvGrpSpPr/>
            <p:nvPr/>
          </p:nvGrpSpPr>
          <p:grpSpPr>
            <a:xfrm>
              <a:off x="3192914" y="3470000"/>
              <a:ext cx="220130" cy="132120"/>
              <a:chOff x="4865564" y="4292025"/>
              <a:chExt cx="220130" cy="132120"/>
            </a:xfrm>
          </p:grpSpPr>
          <p:sp>
            <p:nvSpPr>
              <p:cNvPr id="115" name="Google Shape;3578;p38"/>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579;p38"/>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580;p38"/>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581;p38"/>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582;p38"/>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583;p38"/>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584;p38"/>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585;p38"/>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586;p38"/>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587;p38"/>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588;p38"/>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589;p38"/>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590;p38"/>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591;p38"/>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592;p38"/>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593;p38"/>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594;p38"/>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595;p38"/>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596;p38"/>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597;p38"/>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 name="Google Shape;3598;p38"/>
            <p:cNvSpPr/>
            <p:nvPr/>
          </p:nvSpPr>
          <p:spPr>
            <a:xfrm>
              <a:off x="3239891" y="3511325"/>
              <a:ext cx="129087" cy="107584"/>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599;p38"/>
            <p:cNvSpPr/>
            <p:nvPr/>
          </p:nvSpPr>
          <p:spPr>
            <a:xfrm>
              <a:off x="2547598" y="1999349"/>
              <a:ext cx="711585" cy="787458"/>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600;p38"/>
            <p:cNvSpPr/>
            <p:nvPr/>
          </p:nvSpPr>
          <p:spPr>
            <a:xfrm>
              <a:off x="2526963" y="2038199"/>
              <a:ext cx="663763" cy="751441"/>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601;p38"/>
            <p:cNvSpPr/>
            <p:nvPr/>
          </p:nvSpPr>
          <p:spPr>
            <a:xfrm>
              <a:off x="5660632" y="225896"/>
              <a:ext cx="713014" cy="789165"/>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3602;p38"/>
            <p:cNvSpPr/>
            <p:nvPr/>
          </p:nvSpPr>
          <p:spPr>
            <a:xfrm>
              <a:off x="5639997" y="264856"/>
              <a:ext cx="665000" cy="752811"/>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603;p38"/>
            <p:cNvSpPr/>
            <p:nvPr/>
          </p:nvSpPr>
          <p:spPr>
            <a:xfrm rot="-1801764">
              <a:off x="5761046" y="473959"/>
              <a:ext cx="64417" cy="111724"/>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604;p38"/>
            <p:cNvSpPr/>
            <p:nvPr/>
          </p:nvSpPr>
          <p:spPr>
            <a:xfrm rot="-1790023">
              <a:off x="5938028" y="569955"/>
              <a:ext cx="64698" cy="11221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605;p38"/>
            <p:cNvSpPr/>
            <p:nvPr/>
          </p:nvSpPr>
          <p:spPr>
            <a:xfrm rot="-1801764">
              <a:off x="6087772" y="663001"/>
              <a:ext cx="64417" cy="111724"/>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606;p38"/>
            <p:cNvSpPr/>
            <p:nvPr/>
          </p:nvSpPr>
          <p:spPr>
            <a:xfrm>
              <a:off x="5152444" y="952333"/>
              <a:ext cx="216911" cy="289327"/>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607;p38"/>
            <p:cNvSpPr/>
            <p:nvPr/>
          </p:nvSpPr>
          <p:spPr>
            <a:xfrm rot="-1801764">
              <a:off x="5140687" y="961623"/>
              <a:ext cx="170828" cy="296534"/>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608;p38"/>
            <p:cNvSpPr/>
            <p:nvPr/>
          </p:nvSpPr>
          <p:spPr>
            <a:xfrm rot="-1801764">
              <a:off x="5172664" y="1037752"/>
              <a:ext cx="24322" cy="42252"/>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609;p38"/>
            <p:cNvSpPr/>
            <p:nvPr/>
          </p:nvSpPr>
          <p:spPr>
            <a:xfrm rot="-1801764">
              <a:off x="5253882" y="1084610"/>
              <a:ext cx="24322" cy="42252"/>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610;p38"/>
            <p:cNvSpPr/>
            <p:nvPr/>
          </p:nvSpPr>
          <p:spPr>
            <a:xfrm>
              <a:off x="5184871" y="1123551"/>
              <a:ext cx="85015" cy="59542"/>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611;p38"/>
            <p:cNvSpPr/>
            <p:nvPr/>
          </p:nvSpPr>
          <p:spPr>
            <a:xfrm>
              <a:off x="3424090" y="2990832"/>
              <a:ext cx="59149" cy="1868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612;p38"/>
            <p:cNvSpPr/>
            <p:nvPr/>
          </p:nvSpPr>
          <p:spPr>
            <a:xfrm>
              <a:off x="3424090" y="2963209"/>
              <a:ext cx="109454" cy="62007"/>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70B6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613;p38"/>
            <p:cNvSpPr/>
            <p:nvPr/>
          </p:nvSpPr>
          <p:spPr>
            <a:xfrm>
              <a:off x="3532974" y="2965813"/>
              <a:ext cx="174947" cy="282184"/>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614;p38"/>
            <p:cNvSpPr/>
            <p:nvPr/>
          </p:nvSpPr>
          <p:spPr>
            <a:xfrm>
              <a:off x="3635011" y="3202477"/>
              <a:ext cx="34899" cy="63627"/>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615;p38"/>
            <p:cNvSpPr/>
            <p:nvPr/>
          </p:nvSpPr>
          <p:spPr>
            <a:xfrm>
              <a:off x="3499691" y="2985265"/>
              <a:ext cx="174947" cy="281849"/>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lvl="0"/>
            <a:r>
              <a:rPr lang="es-MX" dirty="0"/>
              <a:t>Predicciones</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1464</Words>
  <Application>Microsoft Office PowerPoint</Application>
  <PresentationFormat>Presentación en pantalla (16:9)</PresentationFormat>
  <Paragraphs>154</Paragraphs>
  <Slides>34</Slides>
  <Notes>16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34</vt:i4>
      </vt:variant>
    </vt:vector>
  </HeadingPairs>
  <TitlesOfParts>
    <vt:vector size="42" baseType="lpstr">
      <vt:lpstr>Arial</vt:lpstr>
      <vt:lpstr>Barlow</vt:lpstr>
      <vt:lpstr>Barlow Light</vt:lpstr>
      <vt:lpstr>Barlow SemiBold</vt:lpstr>
      <vt:lpstr>Calibri</vt:lpstr>
      <vt:lpstr>Raleway</vt:lpstr>
      <vt:lpstr>Raleway Thin</vt:lpstr>
      <vt:lpstr>Gaoler template</vt:lpstr>
      <vt:lpstr>PREDICCIÓN</vt:lpstr>
      <vt:lpstr>Presentación de PowerPoint</vt:lpstr>
      <vt:lpstr>ANALISIS PREDICTIVO</vt:lpstr>
      <vt:lpstr>27% anual</vt:lpstr>
      <vt:lpstr>Presentación de PowerPoint</vt:lpstr>
      <vt:lpstr>ANALISIS PREDICTIVO</vt:lpstr>
      <vt:lpstr>Presentación de PowerPoint</vt:lpstr>
      <vt:lpstr>PROVEDORES DE DATOS</vt:lpstr>
      <vt:lpstr>Predicciones</vt:lpstr>
      <vt:lpstr>MODELO PREDICTIVO</vt:lpstr>
      <vt:lpstr>Técnicas aplicables al análisis predictivo</vt:lpstr>
      <vt:lpstr>Técnicas de regresión </vt:lpstr>
      <vt:lpstr>Regresión lineal </vt:lpstr>
      <vt:lpstr>Presentación de PowerPoint</vt:lpstr>
      <vt:lpstr>Presentación de PowerPoint</vt:lpstr>
      <vt:lpstr>Árboles de clasificación y regresión</vt:lpstr>
      <vt:lpstr>Presentación de PowerPoint</vt:lpstr>
      <vt:lpstr>Presentación de PowerPoint</vt:lpstr>
      <vt:lpstr>Técnicas de aprendizaje computacional</vt:lpstr>
      <vt:lpstr>Redes neuronales </vt:lpstr>
      <vt:lpstr>Presentación de PowerPoint</vt:lpstr>
      <vt:lpstr>Máquinas de vectores de soporte </vt:lpstr>
      <vt:lpstr>Presentación de PowerPoint</vt:lpstr>
      <vt:lpstr>Presentación de PowerPoint</vt:lpstr>
      <vt:lpstr>Presentación de PowerPoint</vt:lpstr>
      <vt:lpstr>Presentación de PowerPoint</vt:lpstr>
      <vt:lpstr>Presentación de PowerPoint</vt:lpstr>
      <vt:lpstr>Naïve Bayes</vt:lpstr>
      <vt:lpstr>K-vecinos más cercanos</vt:lpstr>
      <vt:lpstr>Presentación de PowerPoint</vt:lpstr>
      <vt:lpstr>Presentación de PowerPoint</vt:lpstr>
      <vt:lpstr>Principales aplicaciones del Análisis Predictivo</vt:lpstr>
      <vt:lpstr>Principales aplicaciones del Análisis Predictivo</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PREDICCIÓN</dc:title>
  <dc:creator>User3</dc:creator>
  <cp:lastModifiedBy>Omar Alejandro Delgado Lozano</cp:lastModifiedBy>
  <cp:revision>23</cp:revision>
  <dcterms:modified xsi:type="dcterms:W3CDTF">2020-09-24T23:24:02Z</dcterms:modified>
</cp:coreProperties>
</file>