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74" r:id="rId3"/>
    <p:sldId id="265" r:id="rId4"/>
    <p:sldId id="270" r:id="rId5"/>
    <p:sldId id="275" r:id="rId6"/>
    <p:sldId id="276" r:id="rId7"/>
    <p:sldId id="277" r:id="rId8"/>
    <p:sldId id="269" r:id="rId9"/>
    <p:sldId id="27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22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2025-02-11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2025-02-11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2025-02-11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2025-02-11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2025-02-11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2025-02-11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2025-02-11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2025-02-11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2025-02-11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2025-02-11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2025-02-11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E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2025-02-11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urb/tracker_data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BBB0-1D01-430F-F429-2B4483B9AA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1853514"/>
            <a:ext cx="10782300" cy="1287208"/>
          </a:xfrm>
        </p:spPr>
        <p:txBody>
          <a:bodyPr anchor="ctr"/>
          <a:lstStyle/>
          <a:p>
            <a:pPr algn="ctr"/>
            <a:r>
              <a:rPr lang="en-US" sz="6000" b="1" dirty="0"/>
              <a:t>Data analysis for </a:t>
            </a:r>
            <a:r>
              <a:rPr lang="en-US" sz="6000" b="1" dirty="0" err="1"/>
              <a:t>PulSetto</a:t>
            </a:r>
            <a:endParaRPr lang="lt-LT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72D3E-6DE7-2A82-F03C-57E062688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3237470"/>
            <a:ext cx="10209595" cy="301447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Home task report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Author: Aleksandras Urbonas</a:t>
            </a:r>
            <a:br>
              <a:rPr lang="lt-LT" dirty="0"/>
            </a:br>
            <a:r>
              <a:rPr lang="en-US" dirty="0"/>
              <a:t>@Duomen</a:t>
            </a:r>
            <a:r>
              <a:rPr lang="lt-LT" dirty="0"/>
              <a:t>ų </a:t>
            </a:r>
            <a:r>
              <a:rPr lang="en-US" dirty="0"/>
              <a:t>A</a:t>
            </a:r>
            <a:r>
              <a:rPr lang="lt-LT" dirty="0" err="1"/>
              <a:t>lchemikas</a:t>
            </a:r>
            <a:r>
              <a:rPr lang="lt-LT" dirty="0"/>
              <a:t>, MB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Version: 11/FEB/2025</a:t>
            </a:r>
          </a:p>
        </p:txBody>
      </p:sp>
    </p:spTree>
    <p:extLst>
      <p:ext uri="{BB962C8B-B14F-4D97-AF65-F5344CB8AC3E}">
        <p14:creationId xmlns:p14="http://schemas.microsoft.com/office/powerpoint/2010/main" val="234050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E598-60D2-C55E-EA11-4D1E91F0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148" y="2741744"/>
            <a:ext cx="4473461" cy="13745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Q &amp; 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F74F30-3B05-0499-68E0-0E747C8DD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539" y="1522647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0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BD854-349F-5BC8-3F19-D6715CF4A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C2ED93-4D2A-7BC2-4BF7-039170F2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Approach &amp; Scope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66580A-666E-F358-8C79-667C18BFE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Objectives of the analysis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Evaluate the impact of stimulation in heart rate based on data collected from users, who have integrated their wearable trackers with the app.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assumptions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is valid and allows to evaluate the impact.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sources &amp; challenges</a:t>
            </a: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Three datasets are given: Sessions, Daily, and Samples.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Challenge: data schema is unknown, exploration is needed.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E1E48C-31B9-2AA0-AD93-9FE328014E54}"/>
              </a:ext>
            </a:extLst>
          </p:cNvPr>
          <p:cNvSpPr txBox="1"/>
          <p:nvPr/>
        </p:nvSpPr>
        <p:spPr>
          <a:xfrm>
            <a:off x="3047114" y="611372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Aleksandras Urbonas, Version: 11/FEB/2025</a:t>
            </a:r>
          </a:p>
        </p:txBody>
      </p:sp>
    </p:spTree>
    <p:extLst>
      <p:ext uri="{BB962C8B-B14F-4D97-AF65-F5344CB8AC3E}">
        <p14:creationId xmlns:p14="http://schemas.microsoft.com/office/powerpoint/2010/main" val="225473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A4D1E-8A36-08D1-2FD3-F391F1CB5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729A08-5C74-357F-B4B0-E78A3DA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Hypothesis / problem statement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52AFBF-9474-B832-769A-F8C3FDCDE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Primary: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Does X stimulation affect heart rate metrics?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so, detail the observed effect (e.g., HR increase, HR decrease, duration of impact, etc.).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Secondary: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any additional patterns, trends, or findings that emerge from the 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CE057-BA75-7DC0-EEBA-34B3641C7A8C}"/>
              </a:ext>
            </a:extLst>
          </p:cNvPr>
          <p:cNvSpPr txBox="1"/>
          <p:nvPr/>
        </p:nvSpPr>
        <p:spPr>
          <a:xfrm>
            <a:off x="3047114" y="611372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Aleksandras Urbonas, Version: 11/FEB/2025</a:t>
            </a:r>
          </a:p>
        </p:txBody>
      </p:sp>
    </p:spTree>
    <p:extLst>
      <p:ext uri="{BB962C8B-B14F-4D97-AF65-F5344CB8AC3E}">
        <p14:creationId xmlns:p14="http://schemas.microsoft.com/office/powerpoint/2010/main" val="365547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ED57A-6CDD-F3EC-3BA3-6EC98623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AA11FF-39FE-DCDA-50BC-45FD813A4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description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B1A29-2135-3B37-CC33-9389CF1AE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 is organized into the following files: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Sessions: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contains records of X sessions.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 metrics samples: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contains detailed HR metrics sampled at 30-second intervals.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Health metrics daily: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summarized daily health metrics for users.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D0E00-B553-938E-D16D-AE95B65BD3CB}"/>
              </a:ext>
            </a:extLst>
          </p:cNvPr>
          <p:cNvSpPr txBox="1"/>
          <p:nvPr/>
        </p:nvSpPr>
        <p:spPr>
          <a:xfrm>
            <a:off x="3047114" y="611372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Aleksandras Urbonas, Version: 11/FEB/2025</a:t>
            </a:r>
          </a:p>
        </p:txBody>
      </p:sp>
    </p:spTree>
    <p:extLst>
      <p:ext uri="{BB962C8B-B14F-4D97-AF65-F5344CB8AC3E}">
        <p14:creationId xmlns:p14="http://schemas.microsoft.com/office/powerpoint/2010/main" val="2402282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FB2DE-90F7-7197-8E0C-F32D2A1B8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326486-7C2F-A566-2EDF-49ED85692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Insights &amp; Findings (1/2)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8883AE-D9EE-B9FA-C927-AF012938F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 of trends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Both positive and negative impact discovered for daily average HR.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Significant patterns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Different use patterns emerge from Daily.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Business implications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Current analysis reveals to business the </a:t>
            </a:r>
            <a:r>
              <a:rPr lang="en-US" sz="26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</a:t>
            </a: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the actual impact.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KYC: strategies for different use patterns.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D320A-3522-FE27-2A0D-B6080A2DE4F4}"/>
              </a:ext>
            </a:extLst>
          </p:cNvPr>
          <p:cNvSpPr txBox="1"/>
          <p:nvPr/>
        </p:nvSpPr>
        <p:spPr>
          <a:xfrm>
            <a:off x="3047114" y="611372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Aleksandras Urbonas, Version: 11/FEB/2025</a:t>
            </a:r>
          </a:p>
        </p:txBody>
      </p:sp>
    </p:spTree>
    <p:extLst>
      <p:ext uri="{BB962C8B-B14F-4D97-AF65-F5344CB8AC3E}">
        <p14:creationId xmlns:p14="http://schemas.microsoft.com/office/powerpoint/2010/main" val="18093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6E44D-265A-1455-9A46-F0569F3B3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AC87E3-C9F5-543B-8855-F2C960403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Insights &amp; Findings (2/2)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6728B8-AE88-9A0B-D05E-13AAF88D6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Visualizations &amp; graphs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TODO: Boxplot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Notable anomalies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 values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Invalid dates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Negative average HR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Additional insights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quality: users with many sessions with very short duration.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56CBFB-116A-A57A-6C9D-761A3D6E2D91}"/>
              </a:ext>
            </a:extLst>
          </p:cNvPr>
          <p:cNvSpPr txBox="1"/>
          <p:nvPr/>
        </p:nvSpPr>
        <p:spPr>
          <a:xfrm>
            <a:off x="3047114" y="611372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Aleksandras Urbonas, Version: 11/FEB/2025</a:t>
            </a:r>
          </a:p>
        </p:txBody>
      </p:sp>
    </p:spTree>
    <p:extLst>
      <p:ext uri="{BB962C8B-B14F-4D97-AF65-F5344CB8AC3E}">
        <p14:creationId xmlns:p14="http://schemas.microsoft.com/office/powerpoint/2010/main" val="1939710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C23AB-C385-DE17-E99B-18E191D7A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8F3942-5B22-52CE-804A-98FC121F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Technical Approach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B1A71A-0501-2335-36EF-FEA1D3B1D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cleaning &amp; preprocessing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Detailed in notebook. Basically, check data for scope, quality, and suitability.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Analytical techniques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Transformations: variables are adapted,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Engineering: </a:t>
            </a: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variables are created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KPIs: calculation of counts, averages, ratios, and cross-tabulations.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Visualization: static charts for group comparison.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Statistical analysis (group comparison)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Optimization strategies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Baseline, Phases, KPI, SQL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3883C-360D-F4BA-D8A7-23CA947F1CF6}"/>
              </a:ext>
            </a:extLst>
          </p:cNvPr>
          <p:cNvSpPr txBox="1"/>
          <p:nvPr/>
        </p:nvSpPr>
        <p:spPr>
          <a:xfrm>
            <a:off x="3059471" y="611372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Aleksandras Urbonas, Version: 11/FEB/2025</a:t>
            </a:r>
          </a:p>
        </p:txBody>
      </p:sp>
    </p:spTree>
    <p:extLst>
      <p:ext uri="{BB962C8B-B14F-4D97-AF65-F5344CB8AC3E}">
        <p14:creationId xmlns:p14="http://schemas.microsoft.com/office/powerpoint/2010/main" val="456915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2267E-93D6-6547-0465-8BD7264DD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AD2517-47F7-0B9E-6159-54828650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Conclusions &amp; Recommendations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152885-75E6-43A2-C873-7D6D3A73A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Summary of findings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Overall, a statistically significant impact has been identified.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analysis reveals differences in impact for different users.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Business recommendations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not rush with the conclusions: data analysis is limited by time (8-10 </a:t>
            </a:r>
            <a:r>
              <a:rPr lang="en-US" sz="2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hrs</a:t>
            </a: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 Follow-up analysis is strongly recommended.</a:t>
            </a:r>
          </a:p>
          <a:p>
            <a:pPr marL="457200" indent="-4572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Suggested next steps</a:t>
            </a:r>
          </a:p>
          <a:p>
            <a:pPr marL="914400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Review data with data owners and business for more detailed process and review of specific users.</a:t>
            </a:r>
            <a:endParaRPr lang="en-US" sz="2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8B09D0-FA8B-D222-4017-8826B742295D}"/>
              </a:ext>
            </a:extLst>
          </p:cNvPr>
          <p:cNvSpPr txBox="1"/>
          <p:nvPr/>
        </p:nvSpPr>
        <p:spPr>
          <a:xfrm>
            <a:off x="3047114" y="611372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Aleksandras Urbonas, Version: 11/FEB/2025</a:t>
            </a:r>
          </a:p>
        </p:txBody>
      </p:sp>
    </p:spTree>
    <p:extLst>
      <p:ext uri="{BB962C8B-B14F-4D97-AF65-F5344CB8AC3E}">
        <p14:creationId xmlns:p14="http://schemas.microsoft.com/office/powerpoint/2010/main" val="113335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8DC49-441F-EE0C-8D65-1D41F1412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7BEED5-B64A-A9EE-053E-2500473C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70" y="612838"/>
            <a:ext cx="11249505" cy="746573"/>
          </a:xfrm>
        </p:spPr>
        <p:txBody>
          <a:bodyPr/>
          <a:lstStyle/>
          <a:p>
            <a:pPr algn="ctr"/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Appendix: Code</a:t>
            </a:r>
            <a:endParaRPr lang="lt-LT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E027A0-DFF5-5DF6-9364-C9CC6F9EA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670" y="1519355"/>
            <a:ext cx="11249505" cy="4594366"/>
          </a:xfrm>
        </p:spPr>
        <p:txBody>
          <a:bodyPr>
            <a:norm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analysis assets are available in repository: </a:t>
            </a:r>
            <a:r>
              <a:rPr lang="en-US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https://github.com/aleurb/tracker_data/</a:t>
            </a:r>
            <a:endParaRPr lang="en-U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39EB3-FDDB-189F-5EF4-ECA6B4743BD4}"/>
              </a:ext>
            </a:extLst>
          </p:cNvPr>
          <p:cNvSpPr txBox="1"/>
          <p:nvPr/>
        </p:nvSpPr>
        <p:spPr>
          <a:xfrm>
            <a:off x="3047114" y="611372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Aleksandras Urbonas, Version: 11/FEB/2025</a:t>
            </a:r>
          </a:p>
        </p:txBody>
      </p:sp>
    </p:spTree>
    <p:extLst>
      <p:ext uri="{BB962C8B-B14F-4D97-AF65-F5344CB8AC3E}">
        <p14:creationId xmlns:p14="http://schemas.microsoft.com/office/powerpoint/2010/main" val="49152281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rgbClr val="000000"/>
      </a:dk1>
      <a:lt1>
        <a:srgbClr val="FFFFFF"/>
      </a:lt1>
      <a:dk2>
        <a:srgbClr val="303034"/>
      </a:dk2>
      <a:lt2>
        <a:srgbClr val="DFDFE4"/>
      </a:lt2>
      <a:accent1>
        <a:srgbClr val="00AEEF"/>
      </a:accent1>
      <a:accent2>
        <a:srgbClr val="8CC600"/>
      </a:accent2>
      <a:accent3>
        <a:srgbClr val="FFBE00"/>
      </a:accent3>
      <a:accent4>
        <a:srgbClr val="FF0097"/>
      </a:accent4>
      <a:accent5>
        <a:srgbClr val="0071BC"/>
      </a:accent5>
      <a:accent6>
        <a:srgbClr val="FF8600"/>
      </a:accent6>
      <a:hlink>
        <a:srgbClr val="2424F0"/>
      </a:hlink>
      <a:folHlink>
        <a:srgbClr val="808080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9FF7CA0D-8839-4012-B51C-B152F9BD65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120</TotalTime>
  <Words>532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 Light</vt:lpstr>
      <vt:lpstr>Metropolitan</vt:lpstr>
      <vt:lpstr>Data analysis for PulSetto</vt:lpstr>
      <vt:lpstr>Approach &amp; Scope</vt:lpstr>
      <vt:lpstr>Hypothesis / problem statement</vt:lpstr>
      <vt:lpstr>Data description</vt:lpstr>
      <vt:lpstr>Key Insights &amp; Findings (1/2)</vt:lpstr>
      <vt:lpstr>Key Insights &amp; Findings (2/2)</vt:lpstr>
      <vt:lpstr>Technical Approach</vt:lpstr>
      <vt:lpstr>Conclusions &amp; Recommendations</vt:lpstr>
      <vt:lpstr>Appendix: Code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Aleksandras Urbonas</dc:creator>
  <cp:lastModifiedBy>Aleksandras Urbonas</cp:lastModifiedBy>
  <cp:revision>87</cp:revision>
  <dcterms:created xsi:type="dcterms:W3CDTF">2024-12-19T11:24:46Z</dcterms:created>
  <dcterms:modified xsi:type="dcterms:W3CDTF">2025-02-11T11:26:16Z</dcterms:modified>
</cp:coreProperties>
</file>