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1c9d0a49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91c9d0a49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d85bef02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cd85bef02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d85bef02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d85bef02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63a9511af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63a9511af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63a9511af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963a9511af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5601e6ec5_0_3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5601e6ec5_0_3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cd85bef02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cd85bef02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63a9511af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63a9511af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d85bef02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d85bef02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d85bef02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d85bef0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63a9511af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63a9511af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d85bef02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d85bef02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5601e6ec5_0_3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5601e6ec5_0_3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d85bef02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cd85bef02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d85bef02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cd85bef02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32638" y="2280800"/>
            <a:ext cx="4114800" cy="13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324163" y="3517000"/>
            <a:ext cx="41148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5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subTitle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83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4332638" y="2280800"/>
            <a:ext cx="4114800" cy="13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4109538" y="4233350"/>
            <a:ext cx="41148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Alev Yildirim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Ironhack Final Project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5"/>
          <p:cNvGrpSpPr/>
          <p:nvPr/>
        </p:nvGrpSpPr>
        <p:grpSpPr>
          <a:xfrm>
            <a:off x="-2426939" y="-92047"/>
            <a:ext cx="6073084" cy="5328000"/>
            <a:chOff x="-2426939" y="-92047"/>
            <a:chExt cx="6073084" cy="5328000"/>
          </a:xfrm>
        </p:grpSpPr>
        <p:sp>
          <p:nvSpPr>
            <p:cNvPr id="58" name="Google Shape;58;p15"/>
            <p:cNvSpPr/>
            <p:nvPr/>
          </p:nvSpPr>
          <p:spPr>
            <a:xfrm rot="10800000">
              <a:off x="-204185" y="3645700"/>
              <a:ext cx="3233527" cy="312000"/>
            </a:xfrm>
            <a:custGeom>
              <a:rect b="b" l="l" r="r" t="t"/>
              <a:pathLst>
                <a:path extrusionOk="0" h="12480" w="113011">
                  <a:moveTo>
                    <a:pt x="0" y="12480"/>
                  </a:moveTo>
                  <a:lnTo>
                    <a:pt x="17941" y="12480"/>
                  </a:lnTo>
                  <a:lnTo>
                    <a:pt x="30422" y="0"/>
                  </a:lnTo>
                  <a:lnTo>
                    <a:pt x="113011" y="0"/>
                  </a:lnTo>
                </a:path>
              </a:pathLst>
            </a:cu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9" name="Google Shape;59;p15"/>
            <p:cNvGrpSpPr/>
            <p:nvPr/>
          </p:nvGrpSpPr>
          <p:grpSpPr>
            <a:xfrm flipH="1">
              <a:off x="-2426939" y="-92047"/>
              <a:ext cx="6073084" cy="5328000"/>
              <a:chOff x="5385522" y="-92047"/>
              <a:chExt cx="6073084" cy="5328000"/>
            </a:xfrm>
          </p:grpSpPr>
          <p:sp>
            <p:nvSpPr>
              <p:cNvPr id="60" name="Google Shape;60;p15"/>
              <p:cNvSpPr/>
              <p:nvPr/>
            </p:nvSpPr>
            <p:spPr>
              <a:xfrm flipH="1">
                <a:off x="5385522" y="3362373"/>
                <a:ext cx="632700" cy="63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 flipH="1">
                <a:off x="5385522" y="4100368"/>
                <a:ext cx="632700" cy="63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 flipH="1">
                <a:off x="5385522" y="2624379"/>
                <a:ext cx="632700" cy="63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flipH="1">
                <a:off x="5385522" y="1886384"/>
                <a:ext cx="632700" cy="632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flipH="1">
                <a:off x="5385522" y="1148393"/>
                <a:ext cx="632700" cy="63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flipH="1">
                <a:off x="5385522" y="410400"/>
                <a:ext cx="632700" cy="63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" name="Google Shape;66;p15"/>
              <p:cNvGrpSpPr/>
              <p:nvPr/>
            </p:nvGrpSpPr>
            <p:grpSpPr>
              <a:xfrm>
                <a:off x="6002324" y="409250"/>
                <a:ext cx="3233527" cy="4329225"/>
                <a:chOff x="6002324" y="409250"/>
                <a:chExt cx="3233527" cy="4329225"/>
              </a:xfrm>
            </p:grpSpPr>
            <p:sp>
              <p:nvSpPr>
                <p:cNvPr id="67" name="Google Shape;67;p15"/>
                <p:cNvSpPr/>
                <p:nvPr/>
              </p:nvSpPr>
              <p:spPr>
                <a:xfrm>
                  <a:off x="6002324" y="1906000"/>
                  <a:ext cx="3233527" cy="312000"/>
                </a:xfrm>
                <a:custGeom>
                  <a:rect b="b" l="l" r="r" t="t"/>
                  <a:pathLst>
                    <a:path extrusionOk="0" h="12480" w="113011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cap="flat" cmpd="sng" w="76200">
                  <a:solidFill>
                    <a:schemeClr val="accent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cxnSp>
              <p:nvCxnSpPr>
                <p:cNvPr id="68" name="Google Shape;68;p15"/>
                <p:cNvCxnSpPr>
                  <a:stCxn id="62" idx="2"/>
                </p:cNvCxnSpPr>
                <p:nvPr/>
              </p:nvCxnSpPr>
              <p:spPr>
                <a:xfrm>
                  <a:off x="6018222" y="2940729"/>
                  <a:ext cx="977700" cy="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9" name="Google Shape;69;p15"/>
                <p:cNvSpPr/>
                <p:nvPr/>
              </p:nvSpPr>
              <p:spPr>
                <a:xfrm>
                  <a:off x="6002324" y="409250"/>
                  <a:ext cx="3233527" cy="312000"/>
                </a:xfrm>
                <a:custGeom>
                  <a:rect b="b" l="l" r="r" t="t"/>
                  <a:pathLst>
                    <a:path extrusionOk="0" h="12480" w="113011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cap="flat" cmpd="sng" w="7620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0" name="Google Shape;70;p15"/>
                <p:cNvSpPr/>
                <p:nvPr/>
              </p:nvSpPr>
              <p:spPr>
                <a:xfrm flipH="1" rot="10800000">
                  <a:off x="6002324" y="4426475"/>
                  <a:ext cx="3233527" cy="312000"/>
                </a:xfrm>
                <a:custGeom>
                  <a:rect b="b" l="l" r="r" t="t"/>
                  <a:pathLst>
                    <a:path extrusionOk="0" h="12480" w="113011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cap="flat" cmpd="sng" w="76200">
                  <a:solidFill>
                    <a:schemeClr val="accent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6002324" y="1164950"/>
                  <a:ext cx="3233527" cy="312000"/>
                </a:xfrm>
                <a:custGeom>
                  <a:rect b="b" l="l" r="r" t="t"/>
                  <a:pathLst>
                    <a:path extrusionOk="0" h="12480" w="113011">
                      <a:moveTo>
                        <a:pt x="0" y="12480"/>
                      </a:moveTo>
                      <a:lnTo>
                        <a:pt x="17941" y="12480"/>
                      </a:lnTo>
                      <a:lnTo>
                        <a:pt x="30422" y="0"/>
                      </a:lnTo>
                      <a:lnTo>
                        <a:pt x="113011" y="0"/>
                      </a:lnTo>
                    </a:path>
                  </a:pathLst>
                </a:custGeom>
                <a:noFill/>
                <a:ln cap="flat" cmpd="sng" w="762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72" name="Google Shape;72;p15"/>
              <p:cNvSpPr/>
              <p:nvPr/>
            </p:nvSpPr>
            <p:spPr>
              <a:xfrm flipH="1" rot="-2871972">
                <a:off x="6908518" y="685856"/>
                <a:ext cx="3772175" cy="3772195"/>
              </a:xfrm>
              <a:custGeom>
                <a:rect b="b" l="l" r="r" t="t"/>
                <a:pathLst>
                  <a:path extrusionOk="0" h="188853" w="188852">
                    <a:moveTo>
                      <a:pt x="94426" y="14415"/>
                    </a:moveTo>
                    <a:cubicBezTo>
                      <a:pt x="138667" y="14415"/>
                      <a:pt x="174491" y="50238"/>
                      <a:pt x="174491" y="94427"/>
                    </a:cubicBezTo>
                    <a:cubicBezTo>
                      <a:pt x="174491" y="138667"/>
                      <a:pt x="138667" y="174491"/>
                      <a:pt x="94426" y="174491"/>
                    </a:cubicBezTo>
                    <a:cubicBezTo>
                      <a:pt x="50238" y="174491"/>
                      <a:pt x="14414" y="138667"/>
                      <a:pt x="14414" y="94427"/>
                    </a:cubicBezTo>
                    <a:cubicBezTo>
                      <a:pt x="14414" y="50238"/>
                      <a:pt x="50238" y="14415"/>
                      <a:pt x="94426" y="14415"/>
                    </a:cubicBezTo>
                    <a:close/>
                    <a:moveTo>
                      <a:pt x="94426" y="1"/>
                    </a:moveTo>
                    <a:cubicBezTo>
                      <a:pt x="42295" y="1"/>
                      <a:pt x="0" y="42295"/>
                      <a:pt x="0" y="94427"/>
                    </a:cubicBezTo>
                    <a:cubicBezTo>
                      <a:pt x="0" y="146610"/>
                      <a:pt x="42295" y="188852"/>
                      <a:pt x="94426" y="188852"/>
                    </a:cubicBezTo>
                    <a:cubicBezTo>
                      <a:pt x="146610" y="188852"/>
                      <a:pt x="188852" y="146610"/>
                      <a:pt x="188852" y="94427"/>
                    </a:cubicBezTo>
                    <a:cubicBezTo>
                      <a:pt x="188852" y="42295"/>
                      <a:pt x="146610" y="1"/>
                      <a:pt x="944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 flipH="1" rot="2142565">
                <a:off x="7915937" y="398138"/>
                <a:ext cx="1767215" cy="1325961"/>
              </a:xfrm>
              <a:custGeom>
                <a:rect b="b" l="l" r="r" t="t"/>
                <a:pathLst>
                  <a:path extrusionOk="0" h="66389" w="88482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 flipH="1" rot="1284276">
                <a:off x="7531865" y="443832"/>
                <a:ext cx="1767451" cy="1326138"/>
              </a:xfrm>
              <a:custGeom>
                <a:rect b="b" l="l" r="r" t="t"/>
                <a:pathLst>
                  <a:path extrusionOk="0" h="66389" w="88482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 flipH="1">
                <a:off x="7765887" y="1544029"/>
                <a:ext cx="2056149" cy="2056129"/>
              </a:xfrm>
              <a:custGeom>
                <a:rect b="b" l="l" r="r" t="t"/>
                <a:pathLst>
                  <a:path extrusionOk="0" h="102948" w="102949">
                    <a:moveTo>
                      <a:pt x="51448" y="0"/>
                    </a:moveTo>
                    <a:cubicBezTo>
                      <a:pt x="23042" y="0"/>
                      <a:pt x="1" y="23041"/>
                      <a:pt x="1" y="51448"/>
                    </a:cubicBezTo>
                    <a:cubicBezTo>
                      <a:pt x="1" y="79907"/>
                      <a:pt x="23042" y="102948"/>
                      <a:pt x="51448" y="102948"/>
                    </a:cubicBezTo>
                    <a:cubicBezTo>
                      <a:pt x="79907" y="102948"/>
                      <a:pt x="102948" y="79907"/>
                      <a:pt x="102948" y="51448"/>
                    </a:cubicBezTo>
                    <a:cubicBezTo>
                      <a:pt x="102948" y="23041"/>
                      <a:pt x="79855" y="0"/>
                      <a:pt x="51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 flipH="1" rot="-2871972">
                <a:off x="6406400" y="1735181"/>
                <a:ext cx="1767360" cy="1326070"/>
              </a:xfrm>
              <a:custGeom>
                <a:rect b="b" l="l" r="r" t="t"/>
                <a:pathLst>
                  <a:path extrusionOk="0" h="66389" w="88482">
                    <a:moveTo>
                      <a:pt x="0" y="1"/>
                    </a:moveTo>
                    <a:lnTo>
                      <a:pt x="0" y="14415"/>
                    </a:lnTo>
                    <a:cubicBezTo>
                      <a:pt x="34351" y="14415"/>
                      <a:pt x="63652" y="36035"/>
                      <a:pt x="75015" y="66388"/>
                    </a:cubicBezTo>
                    <a:lnTo>
                      <a:pt x="88482" y="61338"/>
                    </a:lnTo>
                    <a:cubicBezTo>
                      <a:pt x="75067" y="25514"/>
                      <a:pt x="40506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 flipH="1" rot="-2871972">
                <a:off x="7429665" y="3178465"/>
                <a:ext cx="388799" cy="1240939"/>
              </a:xfrm>
              <a:custGeom>
                <a:rect b="b" l="l" r="r" t="t"/>
                <a:pathLst>
                  <a:path extrusionOk="0" h="62127" w="19465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 flipH="1" rot="-966180">
                <a:off x="6959236" y="2383790"/>
                <a:ext cx="388788" cy="1240905"/>
              </a:xfrm>
              <a:custGeom>
                <a:rect b="b" l="l" r="r" t="t"/>
                <a:pathLst>
                  <a:path extrusionOk="0" h="62127" w="19465">
                    <a:moveTo>
                      <a:pt x="13468" y="0"/>
                    </a:moveTo>
                    <a:lnTo>
                      <a:pt x="1" y="5050"/>
                    </a:lnTo>
                    <a:cubicBezTo>
                      <a:pt x="3262" y="13783"/>
                      <a:pt x="5051" y="23251"/>
                      <a:pt x="5051" y="33089"/>
                    </a:cubicBezTo>
                    <a:cubicBezTo>
                      <a:pt x="5051" y="41295"/>
                      <a:pt x="3841" y="49186"/>
                      <a:pt x="1526" y="56603"/>
                    </a:cubicBezTo>
                    <a:lnTo>
                      <a:pt x="14888" y="62126"/>
                    </a:lnTo>
                    <a:cubicBezTo>
                      <a:pt x="17834" y="52973"/>
                      <a:pt x="19465" y="43241"/>
                      <a:pt x="19465" y="33089"/>
                    </a:cubicBezTo>
                    <a:cubicBezTo>
                      <a:pt x="19412" y="21463"/>
                      <a:pt x="17308" y="10311"/>
                      <a:pt x="13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flipH="1" rot="-2871987">
                <a:off x="7158551" y="934757"/>
                <a:ext cx="3300237" cy="330023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flipH="1">
                <a:off x="7665776" y="1463225"/>
                <a:ext cx="2256000" cy="2255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" name="Google Shape;81;p15"/>
              <p:cNvGrpSpPr/>
              <p:nvPr/>
            </p:nvGrpSpPr>
            <p:grpSpPr>
              <a:xfrm>
                <a:off x="8074730" y="1843739"/>
                <a:ext cx="1478553" cy="1460616"/>
                <a:chOff x="-59869425" y="4102225"/>
                <a:chExt cx="319025" cy="315175"/>
              </a:xfrm>
            </p:grpSpPr>
            <p:sp>
              <p:nvSpPr>
                <p:cNvPr id="82" name="Google Shape;82;p15"/>
                <p:cNvSpPr/>
                <p:nvPr/>
              </p:nvSpPr>
              <p:spPr>
                <a:xfrm>
                  <a:off x="-59869425" y="4102225"/>
                  <a:ext cx="149675" cy="256825"/>
                </a:xfrm>
                <a:custGeom>
                  <a:rect b="b" l="l" r="r" t="t"/>
                  <a:pathLst>
                    <a:path extrusionOk="0" h="10273" w="5987">
                      <a:moveTo>
                        <a:pt x="5532" y="1"/>
                      </a:moveTo>
                      <a:cubicBezTo>
                        <a:pt x="5515" y="1"/>
                        <a:pt x="5499" y="2"/>
                        <a:pt x="5483" y="4"/>
                      </a:cubicBezTo>
                      <a:cubicBezTo>
                        <a:pt x="2364" y="445"/>
                        <a:pt x="1" y="3123"/>
                        <a:pt x="1" y="6274"/>
                      </a:cubicBezTo>
                      <a:cubicBezTo>
                        <a:pt x="1" y="7692"/>
                        <a:pt x="442" y="8983"/>
                        <a:pt x="1293" y="10086"/>
                      </a:cubicBezTo>
                      <a:cubicBezTo>
                        <a:pt x="1381" y="10209"/>
                        <a:pt x="1507" y="10273"/>
                        <a:pt x="1635" y="10273"/>
                      </a:cubicBezTo>
                      <a:cubicBezTo>
                        <a:pt x="1737" y="10273"/>
                        <a:pt x="1839" y="10233"/>
                        <a:pt x="1923" y="10149"/>
                      </a:cubicBezTo>
                      <a:lnTo>
                        <a:pt x="3719" y="8353"/>
                      </a:lnTo>
                      <a:cubicBezTo>
                        <a:pt x="3813" y="8259"/>
                        <a:pt x="3845" y="8007"/>
                        <a:pt x="3782" y="7849"/>
                      </a:cubicBezTo>
                      <a:cubicBezTo>
                        <a:pt x="3498" y="7376"/>
                        <a:pt x="3341" y="6809"/>
                        <a:pt x="3341" y="6274"/>
                      </a:cubicBezTo>
                      <a:cubicBezTo>
                        <a:pt x="3341" y="4888"/>
                        <a:pt x="4286" y="3659"/>
                        <a:pt x="5672" y="3312"/>
                      </a:cubicBezTo>
                      <a:cubicBezTo>
                        <a:pt x="5861" y="3281"/>
                        <a:pt x="5987" y="3123"/>
                        <a:pt x="5987" y="2934"/>
                      </a:cubicBezTo>
                      <a:lnTo>
                        <a:pt x="5987" y="414"/>
                      </a:lnTo>
                      <a:cubicBezTo>
                        <a:pt x="5958" y="180"/>
                        <a:pt x="5739" y="1"/>
                        <a:pt x="55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-59811125" y="4322075"/>
                  <a:ext cx="201650" cy="95325"/>
                </a:xfrm>
                <a:custGeom>
                  <a:rect b="b" l="l" r="r" t="t"/>
                  <a:pathLst>
                    <a:path extrusionOk="0" h="3813" w="8066">
                      <a:moveTo>
                        <a:pt x="5758" y="0"/>
                      </a:moveTo>
                      <a:cubicBezTo>
                        <a:pt x="5692" y="0"/>
                        <a:pt x="5629" y="11"/>
                        <a:pt x="5577" y="32"/>
                      </a:cubicBezTo>
                      <a:cubicBezTo>
                        <a:pt x="5091" y="339"/>
                        <a:pt x="4530" y="489"/>
                        <a:pt x="3972" y="489"/>
                      </a:cubicBezTo>
                      <a:cubicBezTo>
                        <a:pt x="3444" y="489"/>
                        <a:pt x="2917" y="355"/>
                        <a:pt x="2458" y="95"/>
                      </a:cubicBezTo>
                      <a:cubicBezTo>
                        <a:pt x="2389" y="53"/>
                        <a:pt x="2314" y="30"/>
                        <a:pt x="2239" y="30"/>
                      </a:cubicBezTo>
                      <a:cubicBezTo>
                        <a:pt x="2141" y="30"/>
                        <a:pt x="2042" y="69"/>
                        <a:pt x="1954" y="158"/>
                      </a:cubicBezTo>
                      <a:lnTo>
                        <a:pt x="189" y="1922"/>
                      </a:lnTo>
                      <a:cubicBezTo>
                        <a:pt x="0" y="2143"/>
                        <a:pt x="32" y="2395"/>
                        <a:pt x="221" y="2552"/>
                      </a:cubicBezTo>
                      <a:cubicBezTo>
                        <a:pt x="1324" y="3403"/>
                        <a:pt x="2615" y="3812"/>
                        <a:pt x="4001" y="3812"/>
                      </a:cubicBezTo>
                      <a:cubicBezTo>
                        <a:pt x="5388" y="3812"/>
                        <a:pt x="6711" y="3403"/>
                        <a:pt x="7814" y="2521"/>
                      </a:cubicBezTo>
                      <a:cubicBezTo>
                        <a:pt x="8034" y="2363"/>
                        <a:pt x="8066" y="2080"/>
                        <a:pt x="7877" y="1890"/>
                      </a:cubicBezTo>
                      <a:lnTo>
                        <a:pt x="6112" y="126"/>
                      </a:lnTo>
                      <a:cubicBezTo>
                        <a:pt x="6028" y="42"/>
                        <a:pt x="5888" y="0"/>
                        <a:pt x="57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-59700075" y="4102225"/>
                  <a:ext cx="149675" cy="256525"/>
                </a:xfrm>
                <a:custGeom>
                  <a:rect b="b" l="l" r="r" t="t"/>
                  <a:pathLst>
                    <a:path extrusionOk="0" h="10261" w="5987">
                      <a:moveTo>
                        <a:pt x="418" y="1"/>
                      </a:moveTo>
                      <a:cubicBezTo>
                        <a:pt x="190" y="1"/>
                        <a:pt x="1" y="180"/>
                        <a:pt x="1" y="414"/>
                      </a:cubicBezTo>
                      <a:lnTo>
                        <a:pt x="1" y="2934"/>
                      </a:lnTo>
                      <a:cubicBezTo>
                        <a:pt x="1" y="3123"/>
                        <a:pt x="127" y="3281"/>
                        <a:pt x="316" y="3312"/>
                      </a:cubicBezTo>
                      <a:cubicBezTo>
                        <a:pt x="1639" y="3659"/>
                        <a:pt x="2647" y="4856"/>
                        <a:pt x="2647" y="6274"/>
                      </a:cubicBezTo>
                      <a:cubicBezTo>
                        <a:pt x="2647" y="6809"/>
                        <a:pt x="2489" y="7376"/>
                        <a:pt x="2206" y="7849"/>
                      </a:cubicBezTo>
                      <a:cubicBezTo>
                        <a:pt x="2080" y="8007"/>
                        <a:pt x="2111" y="8196"/>
                        <a:pt x="2269" y="8353"/>
                      </a:cubicBezTo>
                      <a:lnTo>
                        <a:pt x="4065" y="10149"/>
                      </a:lnTo>
                      <a:cubicBezTo>
                        <a:pt x="4137" y="10221"/>
                        <a:pt x="4242" y="10260"/>
                        <a:pt x="4350" y="10260"/>
                      </a:cubicBezTo>
                      <a:cubicBezTo>
                        <a:pt x="4478" y="10260"/>
                        <a:pt x="4609" y="10205"/>
                        <a:pt x="4695" y="10086"/>
                      </a:cubicBezTo>
                      <a:cubicBezTo>
                        <a:pt x="5514" y="8983"/>
                        <a:pt x="5987" y="7660"/>
                        <a:pt x="5987" y="6274"/>
                      </a:cubicBezTo>
                      <a:cubicBezTo>
                        <a:pt x="5892" y="3123"/>
                        <a:pt x="3592" y="445"/>
                        <a:pt x="473" y="4"/>
                      </a:cubicBezTo>
                      <a:cubicBezTo>
                        <a:pt x="455" y="2"/>
                        <a:pt x="436" y="1"/>
                        <a:pt x="4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762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 flipH="1">
                  <a:off x="-59742600" y="4187375"/>
                  <a:ext cx="63025" cy="144950"/>
                </a:xfrm>
                <a:custGeom>
                  <a:rect b="b" l="l" r="r" t="t"/>
                  <a:pathLst>
                    <a:path extrusionOk="0" h="5798" w="2521">
                      <a:moveTo>
                        <a:pt x="1260" y="1"/>
                      </a:moveTo>
                      <a:cubicBezTo>
                        <a:pt x="1040" y="1"/>
                        <a:pt x="819" y="190"/>
                        <a:pt x="819" y="379"/>
                      </a:cubicBezTo>
                      <a:lnTo>
                        <a:pt x="819" y="662"/>
                      </a:lnTo>
                      <a:cubicBezTo>
                        <a:pt x="347" y="820"/>
                        <a:pt x="0" y="1293"/>
                        <a:pt x="0" y="1860"/>
                      </a:cubicBezTo>
                      <a:cubicBezTo>
                        <a:pt x="0" y="2521"/>
                        <a:pt x="567" y="2899"/>
                        <a:pt x="977" y="3214"/>
                      </a:cubicBezTo>
                      <a:cubicBezTo>
                        <a:pt x="1292" y="3466"/>
                        <a:pt x="1670" y="3687"/>
                        <a:pt x="1670" y="3939"/>
                      </a:cubicBezTo>
                      <a:cubicBezTo>
                        <a:pt x="1670" y="4160"/>
                        <a:pt x="1450" y="4380"/>
                        <a:pt x="1260" y="4380"/>
                      </a:cubicBezTo>
                      <a:cubicBezTo>
                        <a:pt x="1071" y="4380"/>
                        <a:pt x="819" y="4160"/>
                        <a:pt x="819" y="3939"/>
                      </a:cubicBezTo>
                      <a:cubicBezTo>
                        <a:pt x="819" y="3687"/>
                        <a:pt x="630" y="3529"/>
                        <a:pt x="441" y="3529"/>
                      </a:cubicBezTo>
                      <a:cubicBezTo>
                        <a:pt x="252" y="3529"/>
                        <a:pt x="32" y="3750"/>
                        <a:pt x="32" y="3939"/>
                      </a:cubicBezTo>
                      <a:cubicBezTo>
                        <a:pt x="32" y="4475"/>
                        <a:pt x="410" y="4916"/>
                        <a:pt x="882" y="5105"/>
                      </a:cubicBezTo>
                      <a:lnTo>
                        <a:pt x="882" y="5388"/>
                      </a:lnTo>
                      <a:cubicBezTo>
                        <a:pt x="882" y="5640"/>
                        <a:pt x="1071" y="5798"/>
                        <a:pt x="1292" y="5798"/>
                      </a:cubicBezTo>
                      <a:cubicBezTo>
                        <a:pt x="1544" y="5798"/>
                        <a:pt x="1702" y="5577"/>
                        <a:pt x="1702" y="5388"/>
                      </a:cubicBezTo>
                      <a:lnTo>
                        <a:pt x="1702" y="5073"/>
                      </a:lnTo>
                      <a:cubicBezTo>
                        <a:pt x="2174" y="4916"/>
                        <a:pt x="2521" y="4443"/>
                        <a:pt x="2521" y="3907"/>
                      </a:cubicBezTo>
                      <a:cubicBezTo>
                        <a:pt x="2521" y="3214"/>
                        <a:pt x="1985" y="2836"/>
                        <a:pt x="1544" y="2521"/>
                      </a:cubicBezTo>
                      <a:cubicBezTo>
                        <a:pt x="1229" y="2269"/>
                        <a:pt x="882" y="2049"/>
                        <a:pt x="882" y="1797"/>
                      </a:cubicBezTo>
                      <a:cubicBezTo>
                        <a:pt x="882" y="1576"/>
                        <a:pt x="1071" y="1419"/>
                        <a:pt x="1292" y="1419"/>
                      </a:cubicBezTo>
                      <a:cubicBezTo>
                        <a:pt x="1544" y="1419"/>
                        <a:pt x="1702" y="1608"/>
                        <a:pt x="1702" y="1797"/>
                      </a:cubicBezTo>
                      <a:cubicBezTo>
                        <a:pt x="1702" y="2049"/>
                        <a:pt x="1891" y="2238"/>
                        <a:pt x="2143" y="2238"/>
                      </a:cubicBezTo>
                      <a:cubicBezTo>
                        <a:pt x="2363" y="2238"/>
                        <a:pt x="2521" y="2049"/>
                        <a:pt x="2521" y="1797"/>
                      </a:cubicBezTo>
                      <a:cubicBezTo>
                        <a:pt x="2521" y="1261"/>
                        <a:pt x="2174" y="820"/>
                        <a:pt x="1702" y="631"/>
                      </a:cubicBezTo>
                      <a:lnTo>
                        <a:pt x="1702" y="347"/>
                      </a:lnTo>
                      <a:cubicBezTo>
                        <a:pt x="1702" y="158"/>
                        <a:pt x="1513" y="1"/>
                        <a:pt x="12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288" name="Google Shape;2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075" y="838475"/>
            <a:ext cx="2072524" cy="162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50" y="1325800"/>
            <a:ext cx="6650860" cy="36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Clusters</a:t>
            </a:r>
            <a:endParaRPr/>
          </a:p>
        </p:txBody>
      </p:sp>
      <p:pic>
        <p:nvPicPr>
          <p:cNvPr id="295" name="Google Shape;2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150" y="778177"/>
            <a:ext cx="5960402" cy="406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Clusters by Gender</a:t>
            </a:r>
            <a:endParaRPr/>
          </a:p>
        </p:txBody>
      </p:sp>
      <p:grpSp>
        <p:nvGrpSpPr>
          <p:cNvPr id="301" name="Google Shape;301;p26"/>
          <p:cNvGrpSpPr/>
          <p:nvPr/>
        </p:nvGrpSpPr>
        <p:grpSpPr>
          <a:xfrm>
            <a:off x="2392594" y="1665877"/>
            <a:ext cx="4360141" cy="2718974"/>
            <a:chOff x="2448000" y="1655412"/>
            <a:chExt cx="4249650" cy="2650072"/>
          </a:xfrm>
        </p:grpSpPr>
        <p:grpSp>
          <p:nvGrpSpPr>
            <p:cNvPr id="302" name="Google Shape;302;p26"/>
            <p:cNvGrpSpPr/>
            <p:nvPr/>
          </p:nvGrpSpPr>
          <p:grpSpPr>
            <a:xfrm>
              <a:off x="2448000" y="1655412"/>
              <a:ext cx="1833575" cy="2169059"/>
              <a:chOff x="2448000" y="1884012"/>
              <a:chExt cx="1833575" cy="2169059"/>
            </a:xfrm>
          </p:grpSpPr>
          <p:cxnSp>
            <p:nvCxnSpPr>
              <p:cNvPr id="303" name="Google Shape;303;p26"/>
              <p:cNvCxnSpPr/>
              <p:nvPr/>
            </p:nvCxnSpPr>
            <p:spPr>
              <a:xfrm>
                <a:off x="2450075" y="1884012"/>
                <a:ext cx="183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26"/>
              <p:cNvCxnSpPr/>
              <p:nvPr/>
            </p:nvCxnSpPr>
            <p:spPr>
              <a:xfrm>
                <a:off x="2448000" y="2606299"/>
                <a:ext cx="1109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26"/>
              <p:cNvCxnSpPr/>
              <p:nvPr/>
            </p:nvCxnSpPr>
            <p:spPr>
              <a:xfrm>
                <a:off x="2448000" y="3305346"/>
                <a:ext cx="708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" name="Google Shape;306;p26"/>
              <p:cNvCxnSpPr/>
              <p:nvPr/>
            </p:nvCxnSpPr>
            <p:spPr>
              <a:xfrm>
                <a:off x="2448000" y="4053071"/>
                <a:ext cx="1183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7" name="Google Shape;307;p26"/>
            <p:cNvGrpSpPr/>
            <p:nvPr/>
          </p:nvGrpSpPr>
          <p:grpSpPr>
            <a:xfrm flipH="1">
              <a:off x="4834050" y="2136424"/>
              <a:ext cx="1863600" cy="2169059"/>
              <a:chOff x="2448000" y="1907824"/>
              <a:chExt cx="1863600" cy="2169059"/>
            </a:xfrm>
          </p:grpSpPr>
          <p:cxnSp>
            <p:nvCxnSpPr>
              <p:cNvPr id="308" name="Google Shape;308;p26"/>
              <p:cNvCxnSpPr/>
              <p:nvPr/>
            </p:nvCxnSpPr>
            <p:spPr>
              <a:xfrm>
                <a:off x="2450075" y="1907824"/>
                <a:ext cx="1181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26"/>
              <p:cNvCxnSpPr/>
              <p:nvPr/>
            </p:nvCxnSpPr>
            <p:spPr>
              <a:xfrm>
                <a:off x="2448000" y="2630111"/>
                <a:ext cx="746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26"/>
              <p:cNvCxnSpPr/>
              <p:nvPr/>
            </p:nvCxnSpPr>
            <p:spPr>
              <a:xfrm>
                <a:off x="2448000" y="3329159"/>
                <a:ext cx="1063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26"/>
              <p:cNvCxnSpPr/>
              <p:nvPr/>
            </p:nvCxnSpPr>
            <p:spPr>
              <a:xfrm>
                <a:off x="2448000" y="4076884"/>
                <a:ext cx="1863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2" name="Google Shape;312;p26"/>
          <p:cNvSpPr txBox="1"/>
          <p:nvPr/>
        </p:nvSpPr>
        <p:spPr>
          <a:xfrm>
            <a:off x="559029" y="1355665"/>
            <a:ext cx="18357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Age Groups :          30.3, 37.6, 55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556900" y="2096759"/>
            <a:ext cx="18357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Purchase Amount : 65.4$, 59.3$, 60$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6"/>
          <p:cNvSpPr txBox="1"/>
          <p:nvPr/>
        </p:nvSpPr>
        <p:spPr>
          <a:xfrm>
            <a:off x="556900" y="2814008"/>
            <a:ext cx="18357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Review Ratings :         4.2, 3.1, 4.3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6"/>
          <p:cNvSpPr txBox="1"/>
          <p:nvPr/>
        </p:nvSpPr>
        <p:spPr>
          <a:xfrm>
            <a:off x="556900" y="3581202"/>
            <a:ext cx="18357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Previous Purchases :  33, 12, 15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6"/>
          <p:cNvSpPr txBox="1"/>
          <p:nvPr/>
        </p:nvSpPr>
        <p:spPr>
          <a:xfrm>
            <a:off x="6751888" y="1868748"/>
            <a:ext cx="18357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Age Groups :   28.7, 37.6, 55 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6749759" y="2609842"/>
            <a:ext cx="18357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Purchase Amount :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51.8, 82, 40 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6"/>
          <p:cNvSpPr txBox="1"/>
          <p:nvPr/>
        </p:nvSpPr>
        <p:spPr>
          <a:xfrm>
            <a:off x="6749759" y="3327091"/>
            <a:ext cx="18357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Review Ratings : 3.8 3.9, 3.4 ,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6"/>
          <p:cNvSpPr txBox="1"/>
          <p:nvPr/>
        </p:nvSpPr>
        <p:spPr>
          <a:xfrm>
            <a:off x="6749759" y="4094285"/>
            <a:ext cx="18357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Previous Purchases : 18.7, 12, 29 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 flipH="1">
            <a:off x="2916470" y="1365606"/>
            <a:ext cx="3310765" cy="3253763"/>
            <a:chOff x="2958600" y="5455925"/>
            <a:chExt cx="3226867" cy="3171309"/>
          </a:xfrm>
        </p:grpSpPr>
        <p:sp>
          <p:nvSpPr>
            <p:cNvPr id="321" name="Google Shape;321;p26"/>
            <p:cNvSpPr/>
            <p:nvPr/>
          </p:nvSpPr>
          <p:spPr>
            <a:xfrm>
              <a:off x="4805421" y="7265770"/>
              <a:ext cx="1024298" cy="995398"/>
            </a:xfrm>
            <a:custGeom>
              <a:rect b="b" l="l" r="r" t="t"/>
              <a:pathLst>
                <a:path extrusionOk="0" h="81009" w="83361">
                  <a:moveTo>
                    <a:pt x="1" y="1"/>
                  </a:moveTo>
                  <a:lnTo>
                    <a:pt x="1" y="22684"/>
                  </a:lnTo>
                  <a:cubicBezTo>
                    <a:pt x="191" y="22668"/>
                    <a:pt x="382" y="22659"/>
                    <a:pt x="572" y="22659"/>
                  </a:cubicBezTo>
                  <a:cubicBezTo>
                    <a:pt x="2345" y="22659"/>
                    <a:pt x="4076" y="23356"/>
                    <a:pt x="5371" y="24652"/>
                  </a:cubicBezTo>
                  <a:lnTo>
                    <a:pt x="16446" y="35660"/>
                  </a:lnTo>
                  <a:cubicBezTo>
                    <a:pt x="20449" y="39662"/>
                    <a:pt x="22584" y="45200"/>
                    <a:pt x="22317" y="50871"/>
                  </a:cubicBezTo>
                  <a:cubicBezTo>
                    <a:pt x="21983" y="59043"/>
                    <a:pt x="25085" y="67316"/>
                    <a:pt x="31590" y="73353"/>
                  </a:cubicBezTo>
                  <a:cubicBezTo>
                    <a:pt x="37111" y="78457"/>
                    <a:pt x="44199" y="81009"/>
                    <a:pt x="51283" y="81009"/>
                  </a:cubicBezTo>
                  <a:cubicBezTo>
                    <a:pt x="58367" y="81009"/>
                    <a:pt x="65447" y="78457"/>
                    <a:pt x="70951" y="73353"/>
                  </a:cubicBezTo>
                  <a:cubicBezTo>
                    <a:pt x="83093" y="62112"/>
                    <a:pt x="83360" y="43165"/>
                    <a:pt x="71785" y="31590"/>
                  </a:cubicBezTo>
                  <a:cubicBezTo>
                    <a:pt x="66111" y="25916"/>
                    <a:pt x="58681" y="23079"/>
                    <a:pt x="51270" y="23079"/>
                  </a:cubicBezTo>
                  <a:cubicBezTo>
                    <a:pt x="50446" y="23079"/>
                    <a:pt x="49623" y="23114"/>
                    <a:pt x="48802" y="23184"/>
                  </a:cubicBezTo>
                  <a:cubicBezTo>
                    <a:pt x="48234" y="23235"/>
                    <a:pt x="47668" y="23260"/>
                    <a:pt x="47104" y="23260"/>
                  </a:cubicBezTo>
                  <a:cubicBezTo>
                    <a:pt x="41769" y="23260"/>
                    <a:pt x="36659" y="21014"/>
                    <a:pt x="32858" y="17213"/>
                  </a:cubicBezTo>
                  <a:lnTo>
                    <a:pt x="23351" y="7773"/>
                  </a:lnTo>
                  <a:cubicBezTo>
                    <a:pt x="21316" y="5738"/>
                    <a:pt x="20749" y="2669"/>
                    <a:pt x="21950" y="67"/>
                  </a:cubicBezTo>
                  <a:cubicBezTo>
                    <a:pt x="21950" y="67"/>
                    <a:pt x="21950" y="34"/>
                    <a:pt x="219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4805421" y="5823706"/>
              <a:ext cx="1017331" cy="988382"/>
            </a:xfrm>
            <a:custGeom>
              <a:rect b="b" l="l" r="r" t="t"/>
              <a:pathLst>
                <a:path extrusionOk="0" h="80438" w="82794">
                  <a:moveTo>
                    <a:pt x="51283" y="0"/>
                  </a:moveTo>
                  <a:cubicBezTo>
                    <a:pt x="43864" y="0"/>
                    <a:pt x="36446" y="2829"/>
                    <a:pt x="30789" y="8486"/>
                  </a:cubicBezTo>
                  <a:cubicBezTo>
                    <a:pt x="24518" y="14757"/>
                    <a:pt x="21716" y="23163"/>
                    <a:pt x="22383" y="31336"/>
                  </a:cubicBezTo>
                  <a:cubicBezTo>
                    <a:pt x="22884" y="37240"/>
                    <a:pt x="20582" y="43011"/>
                    <a:pt x="16412" y="47214"/>
                  </a:cubicBezTo>
                  <a:lnTo>
                    <a:pt x="7072" y="56587"/>
                  </a:lnTo>
                  <a:cubicBezTo>
                    <a:pt x="5757" y="57902"/>
                    <a:pt x="4011" y="58589"/>
                    <a:pt x="2232" y="58589"/>
                  </a:cubicBezTo>
                  <a:cubicBezTo>
                    <a:pt x="1484" y="58589"/>
                    <a:pt x="731" y="58468"/>
                    <a:pt x="1" y="58221"/>
                  </a:cubicBezTo>
                  <a:lnTo>
                    <a:pt x="1" y="80437"/>
                  </a:lnTo>
                  <a:lnTo>
                    <a:pt x="22150" y="80437"/>
                  </a:lnTo>
                  <a:cubicBezTo>
                    <a:pt x="21783" y="78269"/>
                    <a:pt x="22483" y="76034"/>
                    <a:pt x="24051" y="74466"/>
                  </a:cubicBezTo>
                  <a:lnTo>
                    <a:pt x="34625" y="63825"/>
                  </a:lnTo>
                  <a:cubicBezTo>
                    <a:pt x="38433" y="59986"/>
                    <a:pt x="43607" y="57899"/>
                    <a:pt x="48969" y="57899"/>
                  </a:cubicBezTo>
                  <a:cubicBezTo>
                    <a:pt x="49291" y="57899"/>
                    <a:pt x="49613" y="57906"/>
                    <a:pt x="49936" y="57921"/>
                  </a:cubicBezTo>
                  <a:cubicBezTo>
                    <a:pt x="50374" y="57941"/>
                    <a:pt x="50813" y="57951"/>
                    <a:pt x="51251" y="57951"/>
                  </a:cubicBezTo>
                  <a:cubicBezTo>
                    <a:pt x="59023" y="57951"/>
                    <a:pt x="66772" y="54870"/>
                    <a:pt x="72519" y="48681"/>
                  </a:cubicBezTo>
                  <a:cubicBezTo>
                    <a:pt x="82760" y="37673"/>
                    <a:pt x="82793" y="20328"/>
                    <a:pt x="72553" y="9286"/>
                  </a:cubicBezTo>
                  <a:cubicBezTo>
                    <a:pt x="66805" y="3096"/>
                    <a:pt x="59044" y="0"/>
                    <a:pt x="51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5107902" y="6686710"/>
              <a:ext cx="1048886" cy="711889"/>
            </a:xfrm>
            <a:custGeom>
              <a:rect b="b" l="l" r="r" t="t"/>
              <a:pathLst>
                <a:path extrusionOk="0" h="57936" w="85362">
                  <a:moveTo>
                    <a:pt x="55684" y="1"/>
                  </a:moveTo>
                  <a:cubicBezTo>
                    <a:pt x="46816" y="1"/>
                    <a:pt x="38878" y="4025"/>
                    <a:pt x="33558" y="10301"/>
                  </a:cubicBezTo>
                  <a:cubicBezTo>
                    <a:pt x="29655" y="14938"/>
                    <a:pt x="24017" y="17740"/>
                    <a:pt x="17946" y="17740"/>
                  </a:cubicBezTo>
                  <a:lnTo>
                    <a:pt x="5004" y="17740"/>
                  </a:lnTo>
                  <a:cubicBezTo>
                    <a:pt x="3069" y="17740"/>
                    <a:pt x="1268" y="16939"/>
                    <a:pt x="0" y="15572"/>
                  </a:cubicBezTo>
                  <a:lnTo>
                    <a:pt x="0" y="43625"/>
                  </a:lnTo>
                  <a:cubicBezTo>
                    <a:pt x="1134" y="42858"/>
                    <a:pt x="2502" y="42391"/>
                    <a:pt x="3936" y="42391"/>
                  </a:cubicBezTo>
                  <a:lnTo>
                    <a:pt x="19614" y="42391"/>
                  </a:lnTo>
                  <a:cubicBezTo>
                    <a:pt x="25252" y="42391"/>
                    <a:pt x="30722" y="44593"/>
                    <a:pt x="34558" y="48729"/>
                  </a:cubicBezTo>
                  <a:cubicBezTo>
                    <a:pt x="39829" y="54400"/>
                    <a:pt x="47367" y="57935"/>
                    <a:pt x="55740" y="57935"/>
                  </a:cubicBezTo>
                  <a:cubicBezTo>
                    <a:pt x="72152" y="57935"/>
                    <a:pt x="85361" y="44326"/>
                    <a:pt x="84694" y="27814"/>
                  </a:cubicBezTo>
                  <a:cubicBezTo>
                    <a:pt x="84127" y="12837"/>
                    <a:pt x="71952" y="628"/>
                    <a:pt x="56941" y="27"/>
                  </a:cubicBezTo>
                  <a:cubicBezTo>
                    <a:pt x="56520" y="9"/>
                    <a:pt x="56101" y="1"/>
                    <a:pt x="55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216456" y="5466050"/>
              <a:ext cx="714420" cy="1037409"/>
            </a:xfrm>
            <a:custGeom>
              <a:rect b="b" l="l" r="r" t="t"/>
              <a:pathLst>
                <a:path extrusionOk="0" h="84428" w="58142">
                  <a:moveTo>
                    <a:pt x="28988" y="0"/>
                  </a:moveTo>
                  <a:cubicBezTo>
                    <a:pt x="12976" y="0"/>
                    <a:pt x="1" y="12976"/>
                    <a:pt x="1" y="28988"/>
                  </a:cubicBezTo>
                  <a:cubicBezTo>
                    <a:pt x="1" y="37661"/>
                    <a:pt x="3803" y="45433"/>
                    <a:pt x="9841" y="50737"/>
                  </a:cubicBezTo>
                  <a:cubicBezTo>
                    <a:pt x="14177" y="54573"/>
                    <a:pt x="16546" y="60177"/>
                    <a:pt x="16546" y="65947"/>
                  </a:cubicBezTo>
                  <a:lnTo>
                    <a:pt x="16546" y="80024"/>
                  </a:lnTo>
                  <a:cubicBezTo>
                    <a:pt x="16546" y="81659"/>
                    <a:pt x="15979" y="83193"/>
                    <a:pt x="14978" y="84427"/>
                  </a:cubicBezTo>
                  <a:lnTo>
                    <a:pt x="42831" y="84427"/>
                  </a:lnTo>
                  <a:cubicBezTo>
                    <a:pt x="41797" y="83193"/>
                    <a:pt x="41197" y="81625"/>
                    <a:pt x="41197" y="79957"/>
                  </a:cubicBezTo>
                  <a:lnTo>
                    <a:pt x="41197" y="65914"/>
                  </a:lnTo>
                  <a:cubicBezTo>
                    <a:pt x="41197" y="60077"/>
                    <a:pt x="43765" y="54573"/>
                    <a:pt x="48168" y="50703"/>
                  </a:cubicBezTo>
                  <a:cubicBezTo>
                    <a:pt x="54306" y="45299"/>
                    <a:pt x="58142" y="37294"/>
                    <a:pt x="57942" y="28421"/>
                  </a:cubicBezTo>
                  <a:cubicBezTo>
                    <a:pt x="57642" y="12543"/>
                    <a:pt x="44866" y="0"/>
                    <a:pt x="28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5398084" y="6675782"/>
              <a:ext cx="787383" cy="732016"/>
            </a:xfrm>
            <a:custGeom>
              <a:rect b="b" l="l" r="r" t="t"/>
              <a:pathLst>
                <a:path extrusionOk="0" h="59574" w="64080">
                  <a:moveTo>
                    <a:pt x="32002" y="1"/>
                  </a:moveTo>
                  <a:cubicBezTo>
                    <a:pt x="17693" y="1"/>
                    <a:pt x="5069" y="10372"/>
                    <a:pt x="2669" y="24951"/>
                  </a:cubicBezTo>
                  <a:cubicBezTo>
                    <a:pt x="0" y="41196"/>
                    <a:pt x="10975" y="56507"/>
                    <a:pt x="27220" y="59175"/>
                  </a:cubicBezTo>
                  <a:cubicBezTo>
                    <a:pt x="28852" y="59444"/>
                    <a:pt x="30476" y="59574"/>
                    <a:pt x="32078" y="59574"/>
                  </a:cubicBezTo>
                  <a:cubicBezTo>
                    <a:pt x="46387" y="59574"/>
                    <a:pt x="59011" y="49203"/>
                    <a:pt x="61411" y="34624"/>
                  </a:cubicBezTo>
                  <a:cubicBezTo>
                    <a:pt x="64079" y="18413"/>
                    <a:pt x="53105" y="3068"/>
                    <a:pt x="36860" y="400"/>
                  </a:cubicBezTo>
                  <a:cubicBezTo>
                    <a:pt x="35227" y="131"/>
                    <a:pt x="33604" y="1"/>
                    <a:pt x="32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988519" y="6686710"/>
              <a:ext cx="1042324" cy="712294"/>
            </a:xfrm>
            <a:custGeom>
              <a:rect b="b" l="l" r="r" t="t"/>
              <a:pathLst>
                <a:path extrusionOk="0" h="57969" w="84828">
                  <a:moveTo>
                    <a:pt x="29648" y="1"/>
                  </a:moveTo>
                  <a:cubicBezTo>
                    <a:pt x="29230" y="1"/>
                    <a:pt x="28810" y="9"/>
                    <a:pt x="28387" y="27"/>
                  </a:cubicBezTo>
                  <a:cubicBezTo>
                    <a:pt x="13410" y="628"/>
                    <a:pt x="1235" y="12837"/>
                    <a:pt x="634" y="27814"/>
                  </a:cubicBezTo>
                  <a:cubicBezTo>
                    <a:pt x="0" y="44359"/>
                    <a:pt x="13210" y="57969"/>
                    <a:pt x="29622" y="57969"/>
                  </a:cubicBezTo>
                  <a:cubicBezTo>
                    <a:pt x="37961" y="57935"/>
                    <a:pt x="45500" y="54400"/>
                    <a:pt x="50803" y="48729"/>
                  </a:cubicBezTo>
                  <a:cubicBezTo>
                    <a:pt x="54639" y="44593"/>
                    <a:pt x="60110" y="42391"/>
                    <a:pt x="65747" y="42391"/>
                  </a:cubicBezTo>
                  <a:lnTo>
                    <a:pt x="81425" y="42391"/>
                  </a:lnTo>
                  <a:cubicBezTo>
                    <a:pt x="82660" y="42391"/>
                    <a:pt x="83827" y="42725"/>
                    <a:pt x="84828" y="43325"/>
                  </a:cubicBezTo>
                  <a:lnTo>
                    <a:pt x="84828" y="16072"/>
                  </a:lnTo>
                  <a:cubicBezTo>
                    <a:pt x="83627" y="17140"/>
                    <a:pt x="82026" y="17740"/>
                    <a:pt x="80358" y="17740"/>
                  </a:cubicBezTo>
                  <a:lnTo>
                    <a:pt x="67415" y="17740"/>
                  </a:lnTo>
                  <a:cubicBezTo>
                    <a:pt x="61344" y="17740"/>
                    <a:pt x="55674" y="14938"/>
                    <a:pt x="51771" y="10301"/>
                  </a:cubicBezTo>
                  <a:cubicBezTo>
                    <a:pt x="46482" y="4025"/>
                    <a:pt x="38546" y="1"/>
                    <a:pt x="29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315586" y="5824111"/>
              <a:ext cx="1011999" cy="987976"/>
            </a:xfrm>
            <a:custGeom>
              <a:rect b="b" l="l" r="r" t="t"/>
              <a:pathLst>
                <a:path extrusionOk="0" h="80405" w="82360">
                  <a:moveTo>
                    <a:pt x="32080" y="1"/>
                  </a:moveTo>
                  <a:cubicBezTo>
                    <a:pt x="25003" y="1"/>
                    <a:pt x="17927" y="2553"/>
                    <a:pt x="12409" y="7652"/>
                  </a:cubicBezTo>
                  <a:cubicBezTo>
                    <a:pt x="267" y="18894"/>
                    <a:pt x="0" y="37841"/>
                    <a:pt x="11575" y="49449"/>
                  </a:cubicBezTo>
                  <a:cubicBezTo>
                    <a:pt x="17226" y="55099"/>
                    <a:pt x="24628" y="57910"/>
                    <a:pt x="32029" y="57910"/>
                  </a:cubicBezTo>
                  <a:cubicBezTo>
                    <a:pt x="32405" y="57910"/>
                    <a:pt x="32782" y="57903"/>
                    <a:pt x="33157" y="57888"/>
                  </a:cubicBezTo>
                  <a:cubicBezTo>
                    <a:pt x="33385" y="57880"/>
                    <a:pt x="33611" y="57876"/>
                    <a:pt x="33837" y="57876"/>
                  </a:cubicBezTo>
                  <a:cubicBezTo>
                    <a:pt x="39230" y="57876"/>
                    <a:pt x="44393" y="60150"/>
                    <a:pt x="48235" y="63959"/>
                  </a:cubicBezTo>
                  <a:lnTo>
                    <a:pt x="59109" y="74800"/>
                  </a:lnTo>
                  <a:cubicBezTo>
                    <a:pt x="60610" y="76268"/>
                    <a:pt x="61311" y="78336"/>
                    <a:pt x="61077" y="80404"/>
                  </a:cubicBezTo>
                  <a:lnTo>
                    <a:pt x="82359" y="80404"/>
                  </a:lnTo>
                  <a:lnTo>
                    <a:pt x="82359" y="58555"/>
                  </a:lnTo>
                  <a:cubicBezTo>
                    <a:pt x="81840" y="58676"/>
                    <a:pt x="81313" y="58735"/>
                    <a:pt x="80790" y="58735"/>
                  </a:cubicBezTo>
                  <a:cubicBezTo>
                    <a:pt x="78996" y="58735"/>
                    <a:pt x="77239" y="58038"/>
                    <a:pt x="75921" y="56721"/>
                  </a:cubicBezTo>
                  <a:lnTo>
                    <a:pt x="66782" y="47648"/>
                  </a:lnTo>
                  <a:cubicBezTo>
                    <a:pt x="62478" y="43378"/>
                    <a:pt x="60444" y="37407"/>
                    <a:pt x="60944" y="31369"/>
                  </a:cubicBezTo>
                  <a:cubicBezTo>
                    <a:pt x="61678" y="22763"/>
                    <a:pt x="58576" y="13957"/>
                    <a:pt x="51671" y="7586"/>
                  </a:cubicBezTo>
                  <a:cubicBezTo>
                    <a:pt x="46164" y="2528"/>
                    <a:pt x="39122" y="1"/>
                    <a:pt x="32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322553" y="7265770"/>
              <a:ext cx="1005031" cy="995877"/>
            </a:xfrm>
            <a:custGeom>
              <a:rect b="b" l="l" r="r" t="t"/>
              <a:pathLst>
                <a:path extrusionOk="0" h="81048" w="81793">
                  <a:moveTo>
                    <a:pt x="60811" y="1"/>
                  </a:moveTo>
                  <a:cubicBezTo>
                    <a:pt x="60844" y="67"/>
                    <a:pt x="60877" y="101"/>
                    <a:pt x="60877" y="168"/>
                  </a:cubicBezTo>
                  <a:cubicBezTo>
                    <a:pt x="62078" y="2736"/>
                    <a:pt x="61511" y="5805"/>
                    <a:pt x="59476" y="7840"/>
                  </a:cubicBezTo>
                  <a:lnTo>
                    <a:pt x="50003" y="17347"/>
                  </a:lnTo>
                  <a:cubicBezTo>
                    <a:pt x="46164" y="21216"/>
                    <a:pt x="40928" y="23250"/>
                    <a:pt x="35511" y="23250"/>
                  </a:cubicBezTo>
                  <a:cubicBezTo>
                    <a:pt x="34951" y="23250"/>
                    <a:pt x="34388" y="23228"/>
                    <a:pt x="33825" y="23184"/>
                  </a:cubicBezTo>
                  <a:cubicBezTo>
                    <a:pt x="33041" y="23120"/>
                    <a:pt x="32256" y="23088"/>
                    <a:pt x="31471" y="23088"/>
                  </a:cubicBezTo>
                  <a:cubicBezTo>
                    <a:pt x="23663" y="23088"/>
                    <a:pt x="15866" y="26250"/>
                    <a:pt x="10108" y="32524"/>
                  </a:cubicBezTo>
                  <a:cubicBezTo>
                    <a:pt x="1" y="43532"/>
                    <a:pt x="67" y="60744"/>
                    <a:pt x="10208" y="71719"/>
                  </a:cubicBezTo>
                  <a:cubicBezTo>
                    <a:pt x="15963" y="77935"/>
                    <a:pt x="23746" y="81047"/>
                    <a:pt x="31525" y="81047"/>
                  </a:cubicBezTo>
                  <a:cubicBezTo>
                    <a:pt x="38942" y="81047"/>
                    <a:pt x="46355" y="78218"/>
                    <a:pt x="52004" y="72553"/>
                  </a:cubicBezTo>
                  <a:cubicBezTo>
                    <a:pt x="57975" y="66582"/>
                    <a:pt x="60777" y="58676"/>
                    <a:pt x="60477" y="50871"/>
                  </a:cubicBezTo>
                  <a:cubicBezTo>
                    <a:pt x="60210" y="45200"/>
                    <a:pt x="62512" y="39729"/>
                    <a:pt x="66515" y="35693"/>
                  </a:cubicBezTo>
                  <a:lnTo>
                    <a:pt x="77456" y="24718"/>
                  </a:lnTo>
                  <a:cubicBezTo>
                    <a:pt x="78623" y="23518"/>
                    <a:pt x="80191" y="22850"/>
                    <a:pt x="81792" y="22717"/>
                  </a:cubicBezTo>
                  <a:lnTo>
                    <a:pt x="81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213999" y="7580556"/>
              <a:ext cx="714838" cy="1038638"/>
            </a:xfrm>
            <a:custGeom>
              <a:rect b="b" l="l" r="r" t="t"/>
              <a:pathLst>
                <a:path extrusionOk="0" h="84528" w="58176">
                  <a:moveTo>
                    <a:pt x="15478" y="0"/>
                  </a:moveTo>
                  <a:cubicBezTo>
                    <a:pt x="16279" y="1134"/>
                    <a:pt x="16746" y="2502"/>
                    <a:pt x="16746" y="3970"/>
                  </a:cubicBezTo>
                  <a:lnTo>
                    <a:pt x="16746" y="18780"/>
                  </a:lnTo>
                  <a:cubicBezTo>
                    <a:pt x="16746" y="24584"/>
                    <a:pt x="14211" y="30055"/>
                    <a:pt x="9907" y="33924"/>
                  </a:cubicBezTo>
                  <a:cubicBezTo>
                    <a:pt x="3803" y="39362"/>
                    <a:pt x="0" y="47334"/>
                    <a:pt x="201" y="56207"/>
                  </a:cubicBezTo>
                  <a:cubicBezTo>
                    <a:pt x="567" y="72052"/>
                    <a:pt x="13343" y="84527"/>
                    <a:pt x="29188" y="84527"/>
                  </a:cubicBezTo>
                  <a:cubicBezTo>
                    <a:pt x="45199" y="84527"/>
                    <a:pt x="58175" y="71551"/>
                    <a:pt x="58175" y="55540"/>
                  </a:cubicBezTo>
                  <a:cubicBezTo>
                    <a:pt x="58175" y="46800"/>
                    <a:pt x="54306" y="38995"/>
                    <a:pt x="48201" y="33658"/>
                  </a:cubicBezTo>
                  <a:cubicBezTo>
                    <a:pt x="43798" y="29855"/>
                    <a:pt x="41397" y="24217"/>
                    <a:pt x="41397" y="18413"/>
                  </a:cubicBezTo>
                  <a:lnTo>
                    <a:pt x="41397" y="4070"/>
                  </a:lnTo>
                  <a:cubicBezTo>
                    <a:pt x="41397" y="2569"/>
                    <a:pt x="41897" y="1168"/>
                    <a:pt x="4276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5474718" y="6752619"/>
              <a:ext cx="635731" cy="579171"/>
            </a:xfrm>
            <a:custGeom>
              <a:rect b="b" l="l" r="r" t="t"/>
              <a:pathLst>
                <a:path extrusionOk="0" h="47135" w="51738">
                  <a:moveTo>
                    <a:pt x="25853" y="1"/>
                  </a:moveTo>
                  <a:cubicBezTo>
                    <a:pt x="19815" y="1"/>
                    <a:pt x="13777" y="2302"/>
                    <a:pt x="9174" y="6905"/>
                  </a:cubicBezTo>
                  <a:cubicBezTo>
                    <a:pt x="1" y="16079"/>
                    <a:pt x="1" y="31023"/>
                    <a:pt x="9174" y="40229"/>
                  </a:cubicBezTo>
                  <a:cubicBezTo>
                    <a:pt x="13777" y="44833"/>
                    <a:pt x="19815" y="47134"/>
                    <a:pt x="25853" y="47134"/>
                  </a:cubicBezTo>
                  <a:cubicBezTo>
                    <a:pt x="31890" y="47134"/>
                    <a:pt x="37928" y="44833"/>
                    <a:pt x="42531" y="40229"/>
                  </a:cubicBezTo>
                  <a:cubicBezTo>
                    <a:pt x="51738" y="31023"/>
                    <a:pt x="51738" y="16079"/>
                    <a:pt x="42531" y="6905"/>
                  </a:cubicBezTo>
                  <a:cubicBezTo>
                    <a:pt x="37928" y="2302"/>
                    <a:pt x="31890" y="1"/>
                    <a:pt x="25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3344276" y="5813618"/>
              <a:ext cx="767293" cy="731635"/>
            </a:xfrm>
            <a:custGeom>
              <a:rect b="b" l="l" r="r" t="t"/>
              <a:pathLst>
                <a:path extrusionOk="0" h="59543" w="62445">
                  <a:moveTo>
                    <a:pt x="29788" y="0"/>
                  </a:moveTo>
                  <a:cubicBezTo>
                    <a:pt x="21816" y="0"/>
                    <a:pt x="14344" y="3102"/>
                    <a:pt x="8707" y="8740"/>
                  </a:cubicBezTo>
                  <a:cubicBezTo>
                    <a:pt x="3103" y="14344"/>
                    <a:pt x="0" y="21816"/>
                    <a:pt x="0" y="29788"/>
                  </a:cubicBezTo>
                  <a:cubicBezTo>
                    <a:pt x="0" y="37727"/>
                    <a:pt x="3103" y="45199"/>
                    <a:pt x="8707" y="50837"/>
                  </a:cubicBezTo>
                  <a:cubicBezTo>
                    <a:pt x="14344" y="56474"/>
                    <a:pt x="21816" y="59543"/>
                    <a:pt x="29788" y="59543"/>
                  </a:cubicBezTo>
                  <a:cubicBezTo>
                    <a:pt x="37727" y="59543"/>
                    <a:pt x="45199" y="56474"/>
                    <a:pt x="50837" y="50837"/>
                  </a:cubicBezTo>
                  <a:cubicBezTo>
                    <a:pt x="62445" y="39228"/>
                    <a:pt x="62445" y="20348"/>
                    <a:pt x="50837" y="8740"/>
                  </a:cubicBezTo>
                  <a:cubicBezTo>
                    <a:pt x="45199" y="3102"/>
                    <a:pt x="37727" y="0"/>
                    <a:pt x="29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3420505" y="5889848"/>
              <a:ext cx="579171" cy="579577"/>
            </a:xfrm>
            <a:custGeom>
              <a:rect b="b" l="l" r="r" t="t"/>
              <a:pathLst>
                <a:path extrusionOk="0" h="47168" w="47135">
                  <a:moveTo>
                    <a:pt x="23584" y="1"/>
                  </a:moveTo>
                  <a:cubicBezTo>
                    <a:pt x="10542" y="1"/>
                    <a:pt x="1" y="10575"/>
                    <a:pt x="1" y="23584"/>
                  </a:cubicBezTo>
                  <a:cubicBezTo>
                    <a:pt x="1" y="36593"/>
                    <a:pt x="10542" y="47168"/>
                    <a:pt x="23584" y="47168"/>
                  </a:cubicBezTo>
                  <a:cubicBezTo>
                    <a:pt x="36594" y="47168"/>
                    <a:pt x="47135" y="36593"/>
                    <a:pt x="47135" y="23584"/>
                  </a:cubicBezTo>
                  <a:cubicBezTo>
                    <a:pt x="47135" y="10575"/>
                    <a:pt x="36594" y="1"/>
                    <a:pt x="23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5068964" y="5813618"/>
              <a:ext cx="732052" cy="731635"/>
            </a:xfrm>
            <a:custGeom>
              <a:rect b="b" l="l" r="r" t="t"/>
              <a:pathLst>
                <a:path extrusionOk="0" h="59543" w="59577">
                  <a:moveTo>
                    <a:pt x="29788" y="0"/>
                  </a:moveTo>
                  <a:cubicBezTo>
                    <a:pt x="21816" y="0"/>
                    <a:pt x="14344" y="3102"/>
                    <a:pt x="8740" y="8706"/>
                  </a:cubicBezTo>
                  <a:cubicBezTo>
                    <a:pt x="3103" y="14344"/>
                    <a:pt x="0" y="21816"/>
                    <a:pt x="0" y="29788"/>
                  </a:cubicBezTo>
                  <a:cubicBezTo>
                    <a:pt x="0" y="37727"/>
                    <a:pt x="3103" y="45199"/>
                    <a:pt x="8740" y="50837"/>
                  </a:cubicBezTo>
                  <a:cubicBezTo>
                    <a:pt x="14344" y="56474"/>
                    <a:pt x="21849" y="59543"/>
                    <a:pt x="29788" y="59543"/>
                  </a:cubicBezTo>
                  <a:cubicBezTo>
                    <a:pt x="37727" y="59543"/>
                    <a:pt x="45233" y="56474"/>
                    <a:pt x="50837" y="50837"/>
                  </a:cubicBezTo>
                  <a:cubicBezTo>
                    <a:pt x="56474" y="45199"/>
                    <a:pt x="59576" y="37727"/>
                    <a:pt x="59576" y="29788"/>
                  </a:cubicBezTo>
                  <a:cubicBezTo>
                    <a:pt x="59576" y="21816"/>
                    <a:pt x="56474" y="14344"/>
                    <a:pt x="50837" y="8706"/>
                  </a:cubicBezTo>
                  <a:cubicBezTo>
                    <a:pt x="45233" y="3102"/>
                    <a:pt x="37727" y="0"/>
                    <a:pt x="29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145193" y="5889848"/>
              <a:ext cx="579577" cy="579577"/>
            </a:xfrm>
            <a:custGeom>
              <a:rect b="b" l="l" r="r" t="t"/>
              <a:pathLst>
                <a:path extrusionOk="0" h="47168" w="47168">
                  <a:moveTo>
                    <a:pt x="23584" y="1"/>
                  </a:moveTo>
                  <a:cubicBezTo>
                    <a:pt x="10575" y="1"/>
                    <a:pt x="1" y="10575"/>
                    <a:pt x="1" y="23584"/>
                  </a:cubicBezTo>
                  <a:cubicBezTo>
                    <a:pt x="1" y="36593"/>
                    <a:pt x="10575" y="47168"/>
                    <a:pt x="23584" y="47168"/>
                  </a:cubicBezTo>
                  <a:cubicBezTo>
                    <a:pt x="36594" y="47168"/>
                    <a:pt x="47168" y="36593"/>
                    <a:pt x="47168" y="23584"/>
                  </a:cubicBezTo>
                  <a:cubicBezTo>
                    <a:pt x="47168" y="10575"/>
                    <a:pt x="36594" y="1"/>
                    <a:pt x="23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179165" y="5455925"/>
              <a:ext cx="787371" cy="731794"/>
            </a:xfrm>
            <a:custGeom>
              <a:rect b="b" l="l" r="r" t="t"/>
              <a:pathLst>
                <a:path extrusionOk="0" h="59556" w="64079">
                  <a:moveTo>
                    <a:pt x="32010" y="1"/>
                  </a:moveTo>
                  <a:cubicBezTo>
                    <a:pt x="17656" y="1"/>
                    <a:pt x="5008" y="10382"/>
                    <a:pt x="2635" y="25008"/>
                  </a:cubicBezTo>
                  <a:cubicBezTo>
                    <a:pt x="0" y="41220"/>
                    <a:pt x="11008" y="56531"/>
                    <a:pt x="27253" y="59166"/>
                  </a:cubicBezTo>
                  <a:cubicBezTo>
                    <a:pt x="28871" y="59429"/>
                    <a:pt x="30480" y="59556"/>
                    <a:pt x="32068" y="59556"/>
                  </a:cubicBezTo>
                  <a:cubicBezTo>
                    <a:pt x="46417" y="59556"/>
                    <a:pt x="59038" y="49175"/>
                    <a:pt x="61411" y="34548"/>
                  </a:cubicBezTo>
                  <a:cubicBezTo>
                    <a:pt x="64079" y="18337"/>
                    <a:pt x="53038" y="3026"/>
                    <a:pt x="36826" y="391"/>
                  </a:cubicBezTo>
                  <a:cubicBezTo>
                    <a:pt x="35208" y="128"/>
                    <a:pt x="33598" y="1"/>
                    <a:pt x="32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257446" y="5533224"/>
              <a:ext cx="632032" cy="579245"/>
            </a:xfrm>
            <a:custGeom>
              <a:rect b="b" l="l" r="r" t="t"/>
              <a:pathLst>
                <a:path extrusionOk="0" h="47141" w="51437">
                  <a:moveTo>
                    <a:pt x="25650" y="1"/>
                  </a:moveTo>
                  <a:cubicBezTo>
                    <a:pt x="14726" y="1"/>
                    <a:pt x="4935" y="7665"/>
                    <a:pt x="2635" y="18784"/>
                  </a:cubicBezTo>
                  <a:cubicBezTo>
                    <a:pt x="0" y="31526"/>
                    <a:pt x="8173" y="44002"/>
                    <a:pt x="20915" y="46637"/>
                  </a:cubicBezTo>
                  <a:cubicBezTo>
                    <a:pt x="22543" y="46977"/>
                    <a:pt x="24166" y="47141"/>
                    <a:pt x="25765" y="47141"/>
                  </a:cubicBezTo>
                  <a:cubicBezTo>
                    <a:pt x="36711" y="47141"/>
                    <a:pt x="46502" y="39476"/>
                    <a:pt x="48802" y="28357"/>
                  </a:cubicBezTo>
                  <a:cubicBezTo>
                    <a:pt x="51437" y="15615"/>
                    <a:pt x="43231" y="3139"/>
                    <a:pt x="30489" y="504"/>
                  </a:cubicBezTo>
                  <a:cubicBezTo>
                    <a:pt x="28865" y="164"/>
                    <a:pt x="27245" y="1"/>
                    <a:pt x="25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344276" y="7538337"/>
              <a:ext cx="731635" cy="732052"/>
            </a:xfrm>
            <a:custGeom>
              <a:rect b="b" l="l" r="r" t="t"/>
              <a:pathLst>
                <a:path extrusionOk="0" h="59577" w="59543">
                  <a:moveTo>
                    <a:pt x="29788" y="0"/>
                  </a:moveTo>
                  <a:cubicBezTo>
                    <a:pt x="21816" y="0"/>
                    <a:pt x="14344" y="3103"/>
                    <a:pt x="8707" y="8740"/>
                  </a:cubicBezTo>
                  <a:cubicBezTo>
                    <a:pt x="3103" y="14344"/>
                    <a:pt x="0" y="21849"/>
                    <a:pt x="0" y="29788"/>
                  </a:cubicBezTo>
                  <a:cubicBezTo>
                    <a:pt x="0" y="37761"/>
                    <a:pt x="3103" y="45233"/>
                    <a:pt x="8707" y="50837"/>
                  </a:cubicBezTo>
                  <a:cubicBezTo>
                    <a:pt x="14344" y="56474"/>
                    <a:pt x="21816" y="59576"/>
                    <a:pt x="29788" y="59576"/>
                  </a:cubicBezTo>
                  <a:cubicBezTo>
                    <a:pt x="37727" y="59576"/>
                    <a:pt x="45199" y="56474"/>
                    <a:pt x="50837" y="50837"/>
                  </a:cubicBezTo>
                  <a:cubicBezTo>
                    <a:pt x="56441" y="45233"/>
                    <a:pt x="59543" y="37761"/>
                    <a:pt x="59543" y="29788"/>
                  </a:cubicBezTo>
                  <a:cubicBezTo>
                    <a:pt x="59543" y="21849"/>
                    <a:pt x="56441" y="14344"/>
                    <a:pt x="50837" y="8740"/>
                  </a:cubicBezTo>
                  <a:cubicBezTo>
                    <a:pt x="45199" y="3103"/>
                    <a:pt x="37727" y="0"/>
                    <a:pt x="29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420505" y="7614984"/>
              <a:ext cx="579171" cy="579159"/>
            </a:xfrm>
            <a:custGeom>
              <a:rect b="b" l="l" r="r" t="t"/>
              <a:pathLst>
                <a:path extrusionOk="0" h="47134" w="47135">
                  <a:moveTo>
                    <a:pt x="23584" y="0"/>
                  </a:moveTo>
                  <a:cubicBezTo>
                    <a:pt x="10542" y="0"/>
                    <a:pt x="1" y="10541"/>
                    <a:pt x="1" y="23550"/>
                  </a:cubicBezTo>
                  <a:cubicBezTo>
                    <a:pt x="1" y="36593"/>
                    <a:pt x="10542" y="47134"/>
                    <a:pt x="23584" y="47134"/>
                  </a:cubicBezTo>
                  <a:cubicBezTo>
                    <a:pt x="36594" y="47134"/>
                    <a:pt x="47135" y="36593"/>
                    <a:pt x="47135" y="23550"/>
                  </a:cubicBezTo>
                  <a:cubicBezTo>
                    <a:pt x="47135" y="10541"/>
                    <a:pt x="36594" y="0"/>
                    <a:pt x="23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2958600" y="6677212"/>
              <a:ext cx="787788" cy="731622"/>
            </a:xfrm>
            <a:custGeom>
              <a:rect b="b" l="l" r="r" t="t"/>
              <a:pathLst>
                <a:path extrusionOk="0" h="59542" w="64113">
                  <a:moveTo>
                    <a:pt x="32015" y="0"/>
                  </a:moveTo>
                  <a:cubicBezTo>
                    <a:pt x="17687" y="0"/>
                    <a:pt x="5068" y="10346"/>
                    <a:pt x="2669" y="24951"/>
                  </a:cubicBezTo>
                  <a:cubicBezTo>
                    <a:pt x="0" y="41163"/>
                    <a:pt x="11008" y="56474"/>
                    <a:pt x="27220" y="59142"/>
                  </a:cubicBezTo>
                  <a:cubicBezTo>
                    <a:pt x="28859" y="59411"/>
                    <a:pt x="30489" y="59542"/>
                    <a:pt x="32098" y="59542"/>
                  </a:cubicBezTo>
                  <a:cubicBezTo>
                    <a:pt x="46427" y="59542"/>
                    <a:pt x="59045" y="49197"/>
                    <a:pt x="61444" y="34591"/>
                  </a:cubicBezTo>
                  <a:cubicBezTo>
                    <a:pt x="64113" y="18380"/>
                    <a:pt x="53105" y="3069"/>
                    <a:pt x="36893" y="400"/>
                  </a:cubicBezTo>
                  <a:cubicBezTo>
                    <a:pt x="35254" y="131"/>
                    <a:pt x="33624" y="0"/>
                    <a:pt x="32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3035246" y="6752521"/>
              <a:ext cx="635731" cy="579270"/>
            </a:xfrm>
            <a:custGeom>
              <a:rect b="b" l="l" r="r" t="t"/>
              <a:pathLst>
                <a:path extrusionOk="0" h="47143" w="51738">
                  <a:moveTo>
                    <a:pt x="25869" y="0"/>
                  </a:moveTo>
                  <a:cubicBezTo>
                    <a:pt x="19839" y="0"/>
                    <a:pt x="13810" y="2294"/>
                    <a:pt x="9207" y="6880"/>
                  </a:cubicBezTo>
                  <a:cubicBezTo>
                    <a:pt x="0" y="16087"/>
                    <a:pt x="0" y="31031"/>
                    <a:pt x="9207" y="40237"/>
                  </a:cubicBezTo>
                  <a:cubicBezTo>
                    <a:pt x="13810" y="44841"/>
                    <a:pt x="19839" y="47142"/>
                    <a:pt x="25869" y="47142"/>
                  </a:cubicBezTo>
                  <a:cubicBezTo>
                    <a:pt x="31898" y="47142"/>
                    <a:pt x="37927" y="44841"/>
                    <a:pt x="42531" y="40237"/>
                  </a:cubicBezTo>
                  <a:cubicBezTo>
                    <a:pt x="51737" y="31031"/>
                    <a:pt x="51737" y="16087"/>
                    <a:pt x="42531" y="6880"/>
                  </a:cubicBezTo>
                  <a:cubicBezTo>
                    <a:pt x="37927" y="2294"/>
                    <a:pt x="31898" y="0"/>
                    <a:pt x="25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068964" y="7538337"/>
              <a:ext cx="732052" cy="732052"/>
            </a:xfrm>
            <a:custGeom>
              <a:rect b="b" l="l" r="r" t="t"/>
              <a:pathLst>
                <a:path extrusionOk="0" h="59577" w="59577">
                  <a:moveTo>
                    <a:pt x="29788" y="0"/>
                  </a:moveTo>
                  <a:cubicBezTo>
                    <a:pt x="21816" y="0"/>
                    <a:pt x="14344" y="3103"/>
                    <a:pt x="8740" y="8740"/>
                  </a:cubicBezTo>
                  <a:cubicBezTo>
                    <a:pt x="3103" y="14344"/>
                    <a:pt x="0" y="21849"/>
                    <a:pt x="0" y="29788"/>
                  </a:cubicBezTo>
                  <a:cubicBezTo>
                    <a:pt x="0" y="37761"/>
                    <a:pt x="3103" y="45233"/>
                    <a:pt x="8740" y="50837"/>
                  </a:cubicBezTo>
                  <a:cubicBezTo>
                    <a:pt x="14344" y="56474"/>
                    <a:pt x="21849" y="59576"/>
                    <a:pt x="29788" y="59576"/>
                  </a:cubicBezTo>
                  <a:cubicBezTo>
                    <a:pt x="37727" y="59576"/>
                    <a:pt x="45233" y="56474"/>
                    <a:pt x="50837" y="50837"/>
                  </a:cubicBezTo>
                  <a:cubicBezTo>
                    <a:pt x="56474" y="45233"/>
                    <a:pt x="59576" y="37761"/>
                    <a:pt x="59576" y="29788"/>
                  </a:cubicBezTo>
                  <a:cubicBezTo>
                    <a:pt x="59576" y="21849"/>
                    <a:pt x="56474" y="14344"/>
                    <a:pt x="50837" y="8740"/>
                  </a:cubicBezTo>
                  <a:cubicBezTo>
                    <a:pt x="45233" y="3103"/>
                    <a:pt x="37727" y="0"/>
                    <a:pt x="29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5145193" y="7614984"/>
              <a:ext cx="579577" cy="579159"/>
            </a:xfrm>
            <a:custGeom>
              <a:rect b="b" l="l" r="r" t="t"/>
              <a:pathLst>
                <a:path extrusionOk="0" h="47134" w="47168">
                  <a:moveTo>
                    <a:pt x="23584" y="0"/>
                  </a:moveTo>
                  <a:cubicBezTo>
                    <a:pt x="10575" y="0"/>
                    <a:pt x="1" y="10541"/>
                    <a:pt x="1" y="23550"/>
                  </a:cubicBezTo>
                  <a:cubicBezTo>
                    <a:pt x="1" y="36593"/>
                    <a:pt x="10575" y="47134"/>
                    <a:pt x="23584" y="47134"/>
                  </a:cubicBezTo>
                  <a:cubicBezTo>
                    <a:pt x="36594" y="47134"/>
                    <a:pt x="47168" y="36593"/>
                    <a:pt x="47168" y="23550"/>
                  </a:cubicBezTo>
                  <a:cubicBezTo>
                    <a:pt x="47168" y="10541"/>
                    <a:pt x="36594" y="0"/>
                    <a:pt x="23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4179165" y="7895059"/>
              <a:ext cx="786965" cy="732175"/>
            </a:xfrm>
            <a:custGeom>
              <a:rect b="b" l="l" r="r" t="t"/>
              <a:pathLst>
                <a:path extrusionOk="0" h="59587" w="64046">
                  <a:moveTo>
                    <a:pt x="32021" y="1"/>
                  </a:moveTo>
                  <a:cubicBezTo>
                    <a:pt x="17662" y="1"/>
                    <a:pt x="5008" y="10407"/>
                    <a:pt x="2635" y="25007"/>
                  </a:cubicBezTo>
                  <a:cubicBezTo>
                    <a:pt x="0" y="41252"/>
                    <a:pt x="11008" y="56530"/>
                    <a:pt x="27253" y="59198"/>
                  </a:cubicBezTo>
                  <a:cubicBezTo>
                    <a:pt x="28864" y="59460"/>
                    <a:pt x="30467" y="59587"/>
                    <a:pt x="32050" y="59587"/>
                  </a:cubicBezTo>
                  <a:cubicBezTo>
                    <a:pt x="46383" y="59587"/>
                    <a:pt x="59037" y="49180"/>
                    <a:pt x="61411" y="34581"/>
                  </a:cubicBezTo>
                  <a:cubicBezTo>
                    <a:pt x="64046" y="18336"/>
                    <a:pt x="53038" y="3058"/>
                    <a:pt x="36826" y="389"/>
                  </a:cubicBezTo>
                  <a:cubicBezTo>
                    <a:pt x="35211" y="127"/>
                    <a:pt x="33606" y="1"/>
                    <a:pt x="32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4254988" y="7971977"/>
              <a:ext cx="635718" cy="579270"/>
            </a:xfrm>
            <a:custGeom>
              <a:rect b="b" l="l" r="r" t="t"/>
              <a:pathLst>
                <a:path extrusionOk="0" h="47143" w="51737">
                  <a:moveTo>
                    <a:pt x="25869" y="0"/>
                  </a:moveTo>
                  <a:cubicBezTo>
                    <a:pt x="19839" y="0"/>
                    <a:pt x="13810" y="2302"/>
                    <a:pt x="9207" y="6905"/>
                  </a:cubicBezTo>
                  <a:cubicBezTo>
                    <a:pt x="0" y="16112"/>
                    <a:pt x="0" y="31056"/>
                    <a:pt x="9207" y="40262"/>
                  </a:cubicBezTo>
                  <a:cubicBezTo>
                    <a:pt x="13810" y="44849"/>
                    <a:pt x="19839" y="47142"/>
                    <a:pt x="25869" y="47142"/>
                  </a:cubicBezTo>
                  <a:cubicBezTo>
                    <a:pt x="31898" y="47142"/>
                    <a:pt x="37927" y="44849"/>
                    <a:pt x="42530" y="40262"/>
                  </a:cubicBezTo>
                  <a:cubicBezTo>
                    <a:pt x="51737" y="31056"/>
                    <a:pt x="51737" y="16112"/>
                    <a:pt x="42530" y="6905"/>
                  </a:cubicBezTo>
                  <a:cubicBezTo>
                    <a:pt x="37927" y="2302"/>
                    <a:pt x="31898" y="0"/>
                    <a:pt x="2586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996777" y="6462432"/>
              <a:ext cx="1156266" cy="1156278"/>
            </a:xfrm>
            <a:custGeom>
              <a:rect b="b" l="l" r="r" t="t"/>
              <a:pathLst>
                <a:path extrusionOk="0" h="94102" w="94101">
                  <a:moveTo>
                    <a:pt x="47034" y="1"/>
                  </a:moveTo>
                  <a:cubicBezTo>
                    <a:pt x="21048" y="1"/>
                    <a:pt x="0" y="21049"/>
                    <a:pt x="0" y="47034"/>
                  </a:cubicBezTo>
                  <a:cubicBezTo>
                    <a:pt x="0" y="73020"/>
                    <a:pt x="21048" y="94101"/>
                    <a:pt x="47034" y="94101"/>
                  </a:cubicBezTo>
                  <a:cubicBezTo>
                    <a:pt x="73019" y="94101"/>
                    <a:pt x="94101" y="73020"/>
                    <a:pt x="94101" y="47034"/>
                  </a:cubicBezTo>
                  <a:cubicBezTo>
                    <a:pt x="94101" y="21049"/>
                    <a:pt x="73019" y="1"/>
                    <a:pt x="47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6"/>
          <p:cNvSpPr/>
          <p:nvPr/>
        </p:nvSpPr>
        <p:spPr>
          <a:xfrm>
            <a:off x="6773434" y="1432737"/>
            <a:ext cx="1814100" cy="283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6"/>
          <p:cNvSpPr/>
          <p:nvPr/>
        </p:nvSpPr>
        <p:spPr>
          <a:xfrm>
            <a:off x="556900" y="4272371"/>
            <a:ext cx="1814100" cy="2838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Wom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8" name="Google Shape;348;p26"/>
          <p:cNvGrpSpPr/>
          <p:nvPr/>
        </p:nvGrpSpPr>
        <p:grpSpPr>
          <a:xfrm>
            <a:off x="3160647" y="2813994"/>
            <a:ext cx="305927" cy="305927"/>
            <a:chOff x="-55987225" y="3198925"/>
            <a:chExt cx="317450" cy="317450"/>
          </a:xfrm>
        </p:grpSpPr>
        <p:sp>
          <p:nvSpPr>
            <p:cNvPr id="349" name="Google Shape;349;p26"/>
            <p:cNvSpPr/>
            <p:nvPr/>
          </p:nvSpPr>
          <p:spPr>
            <a:xfrm>
              <a:off x="-55987225" y="3261925"/>
              <a:ext cx="173300" cy="198500"/>
            </a:xfrm>
            <a:custGeom>
              <a:rect b="b" l="l" r="r" t="t"/>
              <a:pathLst>
                <a:path extrusionOk="0" h="7940" w="6932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55837575" y="3198925"/>
              <a:ext cx="167800" cy="298525"/>
            </a:xfrm>
            <a:custGeom>
              <a:rect b="b" l="l" r="r" t="t"/>
              <a:pathLst>
                <a:path extrusionOk="0" h="11941" w="6712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55931300" y="3435200"/>
              <a:ext cx="194575" cy="81175"/>
            </a:xfrm>
            <a:custGeom>
              <a:rect b="b" l="l" r="r" t="t"/>
              <a:pathLst>
                <a:path extrusionOk="0" h="3247" w="7783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55927350" y="3202850"/>
              <a:ext cx="70900" cy="71200"/>
            </a:xfrm>
            <a:custGeom>
              <a:rect b="b" l="l" r="r" t="t"/>
              <a:pathLst>
                <a:path extrusionOk="0" h="2848" w="2836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3525239" y="3718173"/>
            <a:ext cx="307444" cy="307444"/>
            <a:chOff x="-55988800" y="3982600"/>
            <a:chExt cx="319025" cy="319025"/>
          </a:xfrm>
        </p:grpSpPr>
        <p:sp>
          <p:nvSpPr>
            <p:cNvPr id="354" name="Google Shape;354;p26"/>
            <p:cNvSpPr/>
            <p:nvPr/>
          </p:nvSpPr>
          <p:spPr>
            <a:xfrm>
              <a:off x="-55791875" y="3982600"/>
              <a:ext cx="102400" cy="102425"/>
            </a:xfrm>
            <a:custGeom>
              <a:rect b="b" l="l" r="r" t="t"/>
              <a:pathLst>
                <a:path extrusionOk="0" h="4097" w="4096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55969100" y="3982600"/>
              <a:ext cx="102400" cy="102425"/>
            </a:xfrm>
            <a:custGeom>
              <a:rect b="b" l="l" r="r" t="t"/>
              <a:pathLst>
                <a:path extrusionOk="0" h="4097" w="4096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55819450" y="4021200"/>
              <a:ext cx="92950" cy="92175"/>
            </a:xfrm>
            <a:custGeom>
              <a:rect b="b" l="l" r="r" t="t"/>
              <a:pathLst>
                <a:path extrusionOk="0" h="3687" w="3718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55930500" y="4021200"/>
              <a:ext cx="92950" cy="92175"/>
            </a:xfrm>
            <a:custGeom>
              <a:rect b="b" l="l" r="r" t="t"/>
              <a:pathLst>
                <a:path extrusionOk="0" h="3687" w="3718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55988800" y="4086575"/>
              <a:ext cx="319025" cy="215050"/>
            </a:xfrm>
            <a:custGeom>
              <a:rect b="b" l="l" r="r" t="t"/>
              <a:pathLst>
                <a:path extrusionOk="0" h="8602" w="12761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4419985" y="1589269"/>
            <a:ext cx="306673" cy="306673"/>
            <a:chOff x="-57568775" y="3198925"/>
            <a:chExt cx="318225" cy="318225"/>
          </a:xfrm>
        </p:grpSpPr>
        <p:sp>
          <p:nvSpPr>
            <p:cNvPr id="360" name="Google Shape;360;p26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26"/>
          <p:cNvGrpSpPr/>
          <p:nvPr/>
        </p:nvGrpSpPr>
        <p:grpSpPr>
          <a:xfrm>
            <a:off x="3544234" y="1931861"/>
            <a:ext cx="269475" cy="306673"/>
            <a:chOff x="-57549075" y="3590375"/>
            <a:chExt cx="279625" cy="318225"/>
          </a:xfrm>
        </p:grpSpPr>
        <p:sp>
          <p:nvSpPr>
            <p:cNvPr id="367" name="Google Shape;367;p26"/>
            <p:cNvSpPr/>
            <p:nvPr/>
          </p:nvSpPr>
          <p:spPr>
            <a:xfrm>
              <a:off x="-57493150" y="3777825"/>
              <a:ext cx="167000" cy="74850"/>
            </a:xfrm>
            <a:custGeom>
              <a:rect b="b" l="l" r="r" t="t"/>
              <a:pathLst>
                <a:path extrusionOk="0" h="2994" w="6680">
                  <a:moveTo>
                    <a:pt x="4376" y="670"/>
                  </a:moveTo>
                  <a:cubicBezTo>
                    <a:pt x="4474" y="670"/>
                    <a:pt x="4569" y="709"/>
                    <a:pt x="4632" y="788"/>
                  </a:cubicBezTo>
                  <a:cubicBezTo>
                    <a:pt x="4789" y="946"/>
                    <a:pt x="4789" y="1166"/>
                    <a:pt x="4632" y="1292"/>
                  </a:cubicBezTo>
                  <a:cubicBezTo>
                    <a:pt x="4285" y="1639"/>
                    <a:pt x="3781" y="1859"/>
                    <a:pt x="3308" y="1859"/>
                  </a:cubicBezTo>
                  <a:cubicBezTo>
                    <a:pt x="2836" y="1859"/>
                    <a:pt x="2332" y="1639"/>
                    <a:pt x="2017" y="1292"/>
                  </a:cubicBezTo>
                  <a:cubicBezTo>
                    <a:pt x="1859" y="1166"/>
                    <a:pt x="1859" y="946"/>
                    <a:pt x="2017" y="788"/>
                  </a:cubicBezTo>
                  <a:cubicBezTo>
                    <a:pt x="2096" y="709"/>
                    <a:pt x="2198" y="670"/>
                    <a:pt x="2292" y="670"/>
                  </a:cubicBezTo>
                  <a:cubicBezTo>
                    <a:pt x="2387" y="670"/>
                    <a:pt x="2474" y="709"/>
                    <a:pt x="2521" y="788"/>
                  </a:cubicBezTo>
                  <a:cubicBezTo>
                    <a:pt x="2741" y="1009"/>
                    <a:pt x="3033" y="1119"/>
                    <a:pt x="3320" y="1119"/>
                  </a:cubicBezTo>
                  <a:cubicBezTo>
                    <a:pt x="3608" y="1119"/>
                    <a:pt x="3891" y="1009"/>
                    <a:pt x="4096" y="788"/>
                  </a:cubicBezTo>
                  <a:cubicBezTo>
                    <a:pt x="4175" y="709"/>
                    <a:pt x="4277" y="670"/>
                    <a:pt x="4376" y="670"/>
                  </a:cubicBezTo>
                  <a:close/>
                  <a:moveTo>
                    <a:pt x="0" y="0"/>
                  </a:moveTo>
                  <a:cubicBezTo>
                    <a:pt x="221" y="1702"/>
                    <a:pt x="1639" y="2993"/>
                    <a:pt x="3371" y="2993"/>
                  </a:cubicBezTo>
                  <a:cubicBezTo>
                    <a:pt x="5104" y="2993"/>
                    <a:pt x="6522" y="1702"/>
                    <a:pt x="6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57478975" y="3647075"/>
              <a:ext cx="139425" cy="37050"/>
            </a:xfrm>
            <a:custGeom>
              <a:rect b="b" l="l" r="r" t="t"/>
              <a:pathLst>
                <a:path extrusionOk="0" h="1482" w="5577">
                  <a:moveTo>
                    <a:pt x="2804" y="1"/>
                  </a:moveTo>
                  <a:cubicBezTo>
                    <a:pt x="1639" y="1"/>
                    <a:pt x="599" y="568"/>
                    <a:pt x="1" y="1481"/>
                  </a:cubicBezTo>
                  <a:lnTo>
                    <a:pt x="5577" y="1481"/>
                  </a:lnTo>
                  <a:cubicBezTo>
                    <a:pt x="4947" y="568"/>
                    <a:pt x="3939" y="1"/>
                    <a:pt x="2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57493950" y="3703775"/>
              <a:ext cx="168575" cy="55175"/>
            </a:xfrm>
            <a:custGeom>
              <a:rect b="b" l="l" r="r" t="t"/>
              <a:pathLst>
                <a:path extrusionOk="0" h="2207" w="6743">
                  <a:moveTo>
                    <a:pt x="1891" y="726"/>
                  </a:moveTo>
                  <a:cubicBezTo>
                    <a:pt x="2080" y="726"/>
                    <a:pt x="2238" y="883"/>
                    <a:pt x="2238" y="1072"/>
                  </a:cubicBezTo>
                  <a:cubicBezTo>
                    <a:pt x="2238" y="1261"/>
                    <a:pt x="2080" y="1419"/>
                    <a:pt x="1891" y="1419"/>
                  </a:cubicBezTo>
                  <a:cubicBezTo>
                    <a:pt x="1702" y="1419"/>
                    <a:pt x="1545" y="1261"/>
                    <a:pt x="1545" y="1072"/>
                  </a:cubicBezTo>
                  <a:cubicBezTo>
                    <a:pt x="1513" y="883"/>
                    <a:pt x="1671" y="726"/>
                    <a:pt x="1891" y="726"/>
                  </a:cubicBezTo>
                  <a:close/>
                  <a:moveTo>
                    <a:pt x="4853" y="726"/>
                  </a:moveTo>
                  <a:cubicBezTo>
                    <a:pt x="5042" y="726"/>
                    <a:pt x="5199" y="883"/>
                    <a:pt x="5199" y="1072"/>
                  </a:cubicBezTo>
                  <a:cubicBezTo>
                    <a:pt x="5199" y="1261"/>
                    <a:pt x="5042" y="1419"/>
                    <a:pt x="4853" y="1419"/>
                  </a:cubicBezTo>
                  <a:cubicBezTo>
                    <a:pt x="4664" y="1419"/>
                    <a:pt x="4506" y="1261"/>
                    <a:pt x="4506" y="1072"/>
                  </a:cubicBezTo>
                  <a:cubicBezTo>
                    <a:pt x="4506" y="883"/>
                    <a:pt x="4664" y="726"/>
                    <a:pt x="4853" y="726"/>
                  </a:cubicBezTo>
                  <a:close/>
                  <a:moveTo>
                    <a:pt x="253" y="1"/>
                  </a:moveTo>
                  <a:cubicBezTo>
                    <a:pt x="95" y="316"/>
                    <a:pt x="1" y="726"/>
                    <a:pt x="1" y="1104"/>
                  </a:cubicBezTo>
                  <a:lnTo>
                    <a:pt x="1" y="2206"/>
                  </a:lnTo>
                  <a:lnTo>
                    <a:pt x="6743" y="2206"/>
                  </a:lnTo>
                  <a:lnTo>
                    <a:pt x="6743" y="1104"/>
                  </a:lnTo>
                  <a:cubicBezTo>
                    <a:pt x="6743" y="726"/>
                    <a:pt x="6680" y="347"/>
                    <a:pt x="6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57549075" y="35903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608" y="1544"/>
                  </a:moveTo>
                  <a:cubicBezTo>
                    <a:pt x="7877" y="1544"/>
                    <a:pt x="9704" y="3403"/>
                    <a:pt x="9704" y="5640"/>
                  </a:cubicBezTo>
                  <a:lnTo>
                    <a:pt x="9704" y="7152"/>
                  </a:lnTo>
                  <a:cubicBezTo>
                    <a:pt x="9704" y="9389"/>
                    <a:pt x="7845" y="11247"/>
                    <a:pt x="5608" y="11247"/>
                  </a:cubicBezTo>
                  <a:cubicBezTo>
                    <a:pt x="3372" y="11247"/>
                    <a:pt x="1513" y="9389"/>
                    <a:pt x="1513" y="7152"/>
                  </a:cubicBezTo>
                  <a:lnTo>
                    <a:pt x="1513" y="5640"/>
                  </a:lnTo>
                  <a:cubicBezTo>
                    <a:pt x="1513" y="3403"/>
                    <a:pt x="3309" y="1544"/>
                    <a:pt x="5608" y="1544"/>
                  </a:cubicBezTo>
                  <a:close/>
                  <a:moveTo>
                    <a:pt x="5608" y="0"/>
                  </a:moveTo>
                  <a:cubicBezTo>
                    <a:pt x="2521" y="0"/>
                    <a:pt x="1" y="2521"/>
                    <a:pt x="1" y="5640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0807" y="12728"/>
                  </a:lnTo>
                  <a:cubicBezTo>
                    <a:pt x="10996" y="12728"/>
                    <a:pt x="11153" y="12571"/>
                    <a:pt x="11153" y="12382"/>
                  </a:cubicBezTo>
                  <a:lnTo>
                    <a:pt x="11153" y="5640"/>
                  </a:lnTo>
                  <a:cubicBezTo>
                    <a:pt x="11185" y="2521"/>
                    <a:pt x="8664" y="0"/>
                    <a:pt x="5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26"/>
          <p:cNvGrpSpPr/>
          <p:nvPr/>
        </p:nvGrpSpPr>
        <p:grpSpPr>
          <a:xfrm>
            <a:off x="4417458" y="4094279"/>
            <a:ext cx="307420" cy="307637"/>
            <a:chOff x="-57956275" y="3197925"/>
            <a:chExt cx="319000" cy="319225"/>
          </a:xfrm>
        </p:grpSpPr>
        <p:sp>
          <p:nvSpPr>
            <p:cNvPr id="372" name="Google Shape;372;p26"/>
            <p:cNvSpPr/>
            <p:nvPr/>
          </p:nvSpPr>
          <p:spPr>
            <a:xfrm>
              <a:off x="-57940525" y="3353300"/>
              <a:ext cx="18150" cy="65400"/>
            </a:xfrm>
            <a:custGeom>
              <a:rect b="b" l="l" r="r" t="t"/>
              <a:pathLst>
                <a:path extrusionOk="0" h="2616" w="726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57679825" y="3353300"/>
              <a:ext cx="18925" cy="65400"/>
            </a:xfrm>
            <a:custGeom>
              <a:rect b="b" l="l" r="r" t="t"/>
              <a:pathLst>
                <a:path extrusionOk="0" h="2616" w="757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57956275" y="3255625"/>
              <a:ext cx="319000" cy="55175"/>
            </a:xfrm>
            <a:custGeom>
              <a:rect b="b" l="l" r="r" t="t"/>
              <a:pathLst>
                <a:path extrusionOk="0" h="2207" w="1276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57868050" y="3494275"/>
              <a:ext cx="18900" cy="22875"/>
            </a:xfrm>
            <a:custGeom>
              <a:rect b="b" l="l" r="r" t="t"/>
              <a:pathLst>
                <a:path extrusionOk="0" h="915" w="756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57755425" y="3494275"/>
              <a:ext cx="18125" cy="22875"/>
            </a:xfrm>
            <a:custGeom>
              <a:rect b="b" l="l" r="r" t="t"/>
              <a:pathLst>
                <a:path extrusionOk="0" h="915" w="725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57903500" y="3329675"/>
              <a:ext cx="204800" cy="187475"/>
            </a:xfrm>
            <a:custGeom>
              <a:rect b="b" l="l" r="r" t="t"/>
              <a:pathLst>
                <a:path extrusionOk="0" h="7499" w="8192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57860975" y="3197925"/>
              <a:ext cx="119750" cy="37250"/>
            </a:xfrm>
            <a:custGeom>
              <a:rect b="b" l="l" r="r" t="t"/>
              <a:pathLst>
                <a:path extrusionOk="0" h="1490" w="479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26"/>
          <p:cNvGrpSpPr/>
          <p:nvPr/>
        </p:nvGrpSpPr>
        <p:grpSpPr>
          <a:xfrm>
            <a:off x="5684941" y="2838759"/>
            <a:ext cx="269475" cy="307444"/>
            <a:chOff x="-55576850" y="3198125"/>
            <a:chExt cx="279625" cy="319025"/>
          </a:xfrm>
        </p:grpSpPr>
        <p:sp>
          <p:nvSpPr>
            <p:cNvPr id="380" name="Google Shape;380;p26"/>
            <p:cNvSpPr/>
            <p:nvPr/>
          </p:nvSpPr>
          <p:spPr>
            <a:xfrm>
              <a:off x="-55576850" y="33359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55539850" y="3198125"/>
              <a:ext cx="206375" cy="99275"/>
            </a:xfrm>
            <a:custGeom>
              <a:rect b="b" l="l" r="r" t="t"/>
              <a:pathLst>
                <a:path extrusionOk="0" h="3971" w="8255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55539850" y="3275325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55316150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6"/>
          <p:cNvGrpSpPr/>
          <p:nvPr/>
        </p:nvGrpSpPr>
        <p:grpSpPr>
          <a:xfrm>
            <a:off x="5305220" y="3718466"/>
            <a:ext cx="308191" cy="306866"/>
            <a:chOff x="-55596550" y="3590175"/>
            <a:chExt cx="319800" cy="318425"/>
          </a:xfrm>
        </p:grpSpPr>
        <p:sp>
          <p:nvSpPr>
            <p:cNvPr id="385" name="Google Shape;385;p26"/>
            <p:cNvSpPr/>
            <p:nvPr/>
          </p:nvSpPr>
          <p:spPr>
            <a:xfrm>
              <a:off x="-55596550" y="3590175"/>
              <a:ext cx="319800" cy="112850"/>
            </a:xfrm>
            <a:custGeom>
              <a:rect b="b" l="l" r="r" t="t"/>
              <a:pathLst>
                <a:path extrusionOk="0" h="4514" w="12792">
                  <a:moveTo>
                    <a:pt x="6380" y="0"/>
                  </a:moveTo>
                  <a:cubicBezTo>
                    <a:pt x="6309" y="0"/>
                    <a:pt x="6238" y="24"/>
                    <a:pt x="6175" y="71"/>
                  </a:cubicBezTo>
                  <a:lnTo>
                    <a:pt x="189" y="3789"/>
                  </a:lnTo>
                  <a:cubicBezTo>
                    <a:pt x="32" y="3883"/>
                    <a:pt x="0" y="4072"/>
                    <a:pt x="32" y="4230"/>
                  </a:cubicBezTo>
                  <a:cubicBezTo>
                    <a:pt x="95" y="4387"/>
                    <a:pt x="221" y="4513"/>
                    <a:pt x="378" y="4513"/>
                  </a:cubicBezTo>
                  <a:lnTo>
                    <a:pt x="12350" y="4513"/>
                  </a:lnTo>
                  <a:cubicBezTo>
                    <a:pt x="12508" y="4513"/>
                    <a:pt x="12665" y="4387"/>
                    <a:pt x="12728" y="4230"/>
                  </a:cubicBezTo>
                  <a:cubicBezTo>
                    <a:pt x="12791" y="4072"/>
                    <a:pt x="12728" y="3883"/>
                    <a:pt x="12571" y="3789"/>
                  </a:cubicBezTo>
                  <a:lnTo>
                    <a:pt x="6585" y="71"/>
                  </a:lnTo>
                  <a:cubicBezTo>
                    <a:pt x="6522" y="24"/>
                    <a:pt x="6451" y="0"/>
                    <a:pt x="6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55539850" y="3721900"/>
              <a:ext cx="204800" cy="186700"/>
            </a:xfrm>
            <a:custGeom>
              <a:rect b="b" l="l" r="r" t="t"/>
              <a:pathLst>
                <a:path extrusionOk="0" h="7468" w="8192">
                  <a:moveTo>
                    <a:pt x="2616" y="725"/>
                  </a:moveTo>
                  <a:cubicBezTo>
                    <a:pt x="2805" y="725"/>
                    <a:pt x="2962" y="883"/>
                    <a:pt x="2962" y="1072"/>
                  </a:cubicBezTo>
                  <a:cubicBezTo>
                    <a:pt x="2962" y="1292"/>
                    <a:pt x="2805" y="1450"/>
                    <a:pt x="2616" y="1450"/>
                  </a:cubicBezTo>
                  <a:cubicBezTo>
                    <a:pt x="2427" y="1450"/>
                    <a:pt x="2269" y="1292"/>
                    <a:pt x="2269" y="1072"/>
                  </a:cubicBezTo>
                  <a:cubicBezTo>
                    <a:pt x="2269" y="883"/>
                    <a:pt x="2427" y="725"/>
                    <a:pt x="2616" y="725"/>
                  </a:cubicBezTo>
                  <a:close/>
                  <a:moveTo>
                    <a:pt x="5609" y="725"/>
                  </a:moveTo>
                  <a:cubicBezTo>
                    <a:pt x="5798" y="725"/>
                    <a:pt x="5955" y="883"/>
                    <a:pt x="5955" y="1072"/>
                  </a:cubicBezTo>
                  <a:cubicBezTo>
                    <a:pt x="5955" y="1292"/>
                    <a:pt x="5798" y="1450"/>
                    <a:pt x="5609" y="1450"/>
                  </a:cubicBezTo>
                  <a:cubicBezTo>
                    <a:pt x="5420" y="1450"/>
                    <a:pt x="5262" y="1292"/>
                    <a:pt x="5262" y="1072"/>
                  </a:cubicBezTo>
                  <a:cubicBezTo>
                    <a:pt x="5262" y="883"/>
                    <a:pt x="5420" y="725"/>
                    <a:pt x="5609" y="725"/>
                  </a:cubicBezTo>
                  <a:close/>
                  <a:moveTo>
                    <a:pt x="3395" y="2245"/>
                  </a:moveTo>
                  <a:cubicBezTo>
                    <a:pt x="3490" y="2245"/>
                    <a:pt x="3577" y="2285"/>
                    <a:pt x="3624" y="2363"/>
                  </a:cubicBezTo>
                  <a:cubicBezTo>
                    <a:pt x="3781" y="2521"/>
                    <a:pt x="3781" y="2741"/>
                    <a:pt x="3624" y="2867"/>
                  </a:cubicBezTo>
                  <a:lnTo>
                    <a:pt x="2899" y="3624"/>
                  </a:lnTo>
                  <a:cubicBezTo>
                    <a:pt x="2820" y="3687"/>
                    <a:pt x="2718" y="3718"/>
                    <a:pt x="2620" y="3718"/>
                  </a:cubicBezTo>
                  <a:cubicBezTo>
                    <a:pt x="2521" y="3718"/>
                    <a:pt x="2427" y="3687"/>
                    <a:pt x="2364" y="3624"/>
                  </a:cubicBezTo>
                  <a:cubicBezTo>
                    <a:pt x="2206" y="3466"/>
                    <a:pt x="2206" y="3214"/>
                    <a:pt x="2364" y="3088"/>
                  </a:cubicBezTo>
                  <a:lnTo>
                    <a:pt x="3120" y="2363"/>
                  </a:lnTo>
                  <a:cubicBezTo>
                    <a:pt x="3199" y="2285"/>
                    <a:pt x="3301" y="2245"/>
                    <a:pt x="3395" y="2245"/>
                  </a:cubicBezTo>
                  <a:close/>
                  <a:moveTo>
                    <a:pt x="4849" y="2245"/>
                  </a:moveTo>
                  <a:cubicBezTo>
                    <a:pt x="4947" y="2245"/>
                    <a:pt x="5042" y="2285"/>
                    <a:pt x="5105" y="2363"/>
                  </a:cubicBezTo>
                  <a:lnTo>
                    <a:pt x="5829" y="3088"/>
                  </a:lnTo>
                  <a:cubicBezTo>
                    <a:pt x="5987" y="3246"/>
                    <a:pt x="5987" y="3498"/>
                    <a:pt x="5829" y="3624"/>
                  </a:cubicBezTo>
                  <a:cubicBezTo>
                    <a:pt x="5750" y="3687"/>
                    <a:pt x="5656" y="3718"/>
                    <a:pt x="5565" y="3718"/>
                  </a:cubicBezTo>
                  <a:cubicBezTo>
                    <a:pt x="5475" y="3718"/>
                    <a:pt x="5388" y="3687"/>
                    <a:pt x="5325" y="3624"/>
                  </a:cubicBezTo>
                  <a:lnTo>
                    <a:pt x="4569" y="2867"/>
                  </a:lnTo>
                  <a:cubicBezTo>
                    <a:pt x="4474" y="2741"/>
                    <a:pt x="4474" y="2521"/>
                    <a:pt x="4569" y="2363"/>
                  </a:cubicBezTo>
                  <a:cubicBezTo>
                    <a:pt x="4648" y="2285"/>
                    <a:pt x="4750" y="2245"/>
                    <a:pt x="4849" y="2245"/>
                  </a:cubicBezTo>
                  <a:close/>
                  <a:moveTo>
                    <a:pt x="5164" y="4041"/>
                  </a:moveTo>
                  <a:cubicBezTo>
                    <a:pt x="5262" y="4041"/>
                    <a:pt x="5357" y="4080"/>
                    <a:pt x="5420" y="4159"/>
                  </a:cubicBezTo>
                  <a:cubicBezTo>
                    <a:pt x="5577" y="4317"/>
                    <a:pt x="5577" y="4537"/>
                    <a:pt x="5420" y="4663"/>
                  </a:cubicBezTo>
                  <a:cubicBezTo>
                    <a:pt x="5042" y="5010"/>
                    <a:pt x="4569" y="5230"/>
                    <a:pt x="4065" y="5230"/>
                  </a:cubicBezTo>
                  <a:cubicBezTo>
                    <a:pt x="3561" y="5230"/>
                    <a:pt x="3088" y="5010"/>
                    <a:pt x="2773" y="4663"/>
                  </a:cubicBezTo>
                  <a:cubicBezTo>
                    <a:pt x="2616" y="4506"/>
                    <a:pt x="2616" y="4285"/>
                    <a:pt x="2773" y="4159"/>
                  </a:cubicBezTo>
                  <a:cubicBezTo>
                    <a:pt x="2852" y="4080"/>
                    <a:pt x="2946" y="4041"/>
                    <a:pt x="3037" y="4041"/>
                  </a:cubicBezTo>
                  <a:cubicBezTo>
                    <a:pt x="3128" y="4041"/>
                    <a:pt x="3214" y="4080"/>
                    <a:pt x="3277" y="4159"/>
                  </a:cubicBezTo>
                  <a:cubicBezTo>
                    <a:pt x="3514" y="4380"/>
                    <a:pt x="3821" y="4490"/>
                    <a:pt x="4116" y="4490"/>
                  </a:cubicBezTo>
                  <a:cubicBezTo>
                    <a:pt x="4411" y="4490"/>
                    <a:pt x="4695" y="4380"/>
                    <a:pt x="4884" y="4159"/>
                  </a:cubicBezTo>
                  <a:cubicBezTo>
                    <a:pt x="4963" y="4080"/>
                    <a:pt x="5065" y="4041"/>
                    <a:pt x="5164" y="4041"/>
                  </a:cubicBezTo>
                  <a:close/>
                  <a:moveTo>
                    <a:pt x="1" y="1"/>
                  </a:moveTo>
                  <a:lnTo>
                    <a:pt x="1" y="3340"/>
                  </a:lnTo>
                  <a:cubicBezTo>
                    <a:pt x="1" y="5577"/>
                    <a:pt x="1860" y="7467"/>
                    <a:pt x="4096" y="7467"/>
                  </a:cubicBezTo>
                  <a:cubicBezTo>
                    <a:pt x="6365" y="7467"/>
                    <a:pt x="8192" y="5608"/>
                    <a:pt x="8192" y="3340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55316150" y="372662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1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73" y="28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-55576850" y="3727425"/>
              <a:ext cx="18900" cy="63800"/>
            </a:xfrm>
            <a:custGeom>
              <a:rect b="b" l="l" r="r" t="t"/>
              <a:pathLst>
                <a:path extrusionOk="0" h="2552" w="756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26"/>
          <p:cNvGrpSpPr/>
          <p:nvPr/>
        </p:nvGrpSpPr>
        <p:grpSpPr>
          <a:xfrm>
            <a:off x="5324585" y="1937067"/>
            <a:ext cx="269475" cy="307420"/>
            <a:chOff x="-56766175" y="3198925"/>
            <a:chExt cx="279625" cy="319000"/>
          </a:xfrm>
        </p:grpSpPr>
        <p:sp>
          <p:nvSpPr>
            <p:cNvPr id="390" name="Google Shape;390;p26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27"/>
          <p:cNvCxnSpPr/>
          <p:nvPr/>
        </p:nvCxnSpPr>
        <p:spPr>
          <a:xfrm rot="10800000">
            <a:off x="7244383" y="4469875"/>
            <a:ext cx="430800" cy="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7"/>
          <p:cNvCxnSpPr/>
          <p:nvPr/>
        </p:nvCxnSpPr>
        <p:spPr>
          <a:xfrm rot="10800000">
            <a:off x="7244447" y="3892972"/>
            <a:ext cx="449100" cy="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7"/>
          <p:cNvCxnSpPr/>
          <p:nvPr/>
        </p:nvCxnSpPr>
        <p:spPr>
          <a:xfrm rot="10800000">
            <a:off x="7244510" y="2746981"/>
            <a:ext cx="376500" cy="0"/>
          </a:xfrm>
          <a:prstGeom prst="straightConnector1">
            <a:avLst/>
          </a:prstGeom>
          <a:noFill/>
          <a:ln cap="flat" cmpd="sng" w="1143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7"/>
          <p:cNvCxnSpPr/>
          <p:nvPr/>
        </p:nvCxnSpPr>
        <p:spPr>
          <a:xfrm rot="10800000">
            <a:off x="7244659" y="3325675"/>
            <a:ext cx="414000" cy="0"/>
          </a:xfrm>
          <a:prstGeom prst="straightConnector1">
            <a:avLst/>
          </a:prstGeom>
          <a:noFill/>
          <a:ln cap="flat" cmpd="sng" w="1143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7"/>
          <p:cNvCxnSpPr/>
          <p:nvPr/>
        </p:nvCxnSpPr>
        <p:spPr>
          <a:xfrm rot="10800000">
            <a:off x="7244628" y="2178345"/>
            <a:ext cx="367200" cy="0"/>
          </a:xfrm>
          <a:prstGeom prst="straightConnector1">
            <a:avLst/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7"/>
          <p:cNvCxnSpPr/>
          <p:nvPr/>
        </p:nvCxnSpPr>
        <p:spPr>
          <a:xfrm rot="10800000">
            <a:off x="7244510" y="1591950"/>
            <a:ext cx="376500" cy="0"/>
          </a:xfrm>
          <a:prstGeom prst="straightConnector1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27"/>
          <p:cNvSpPr/>
          <p:nvPr/>
        </p:nvSpPr>
        <p:spPr>
          <a:xfrm flipH="1">
            <a:off x="3446644" y="1312325"/>
            <a:ext cx="3798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Younger women tend to rate higher as they buy more from our products, although older women tend to rate high in general..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27"/>
          <p:cNvSpPr/>
          <p:nvPr/>
        </p:nvSpPr>
        <p:spPr>
          <a:xfrm flipH="1">
            <a:off x="3446646" y="1913600"/>
            <a:ext cx="3798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Purchase amount averages don’t fluctuate among women.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27"/>
          <p:cNvSpPr/>
          <p:nvPr/>
        </p:nvSpPr>
        <p:spPr>
          <a:xfrm flipH="1">
            <a:off x="3446644" y="2487425"/>
            <a:ext cx="3798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Main target groups among women are in their 30s and 50s.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7"/>
          <p:cNvSpPr/>
          <p:nvPr/>
        </p:nvSpPr>
        <p:spPr>
          <a:xfrm flipH="1">
            <a:off x="3446644" y="3056350"/>
            <a:ext cx="3798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Younger male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audience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tend to shop less, spend either higher from the average or low and give lower ratings in different cases.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7"/>
          <p:cNvSpPr/>
          <p:nvPr/>
        </p:nvSpPr>
        <p:spPr>
          <a:xfrm flipH="1">
            <a:off x="3446648" y="3628975"/>
            <a:ext cx="3798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Older male groups tend to buy more than average and rate higher.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27"/>
          <p:cNvSpPr/>
          <p:nvPr/>
        </p:nvSpPr>
        <p:spPr>
          <a:xfrm flipH="1">
            <a:off x="3446648" y="4194075"/>
            <a:ext cx="379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Male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subscribers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are higher in number and show more fluctuating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outcomes.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7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Insights</a:t>
            </a:r>
            <a:endParaRPr/>
          </a:p>
        </p:txBody>
      </p:sp>
      <p:grpSp>
        <p:nvGrpSpPr>
          <p:cNvPr id="414" name="Google Shape;414;p27"/>
          <p:cNvGrpSpPr/>
          <p:nvPr/>
        </p:nvGrpSpPr>
        <p:grpSpPr>
          <a:xfrm>
            <a:off x="2389238" y="2326392"/>
            <a:ext cx="996542" cy="1416925"/>
            <a:chOff x="2326423" y="2349274"/>
            <a:chExt cx="964146" cy="1370864"/>
          </a:xfrm>
        </p:grpSpPr>
        <p:sp>
          <p:nvSpPr>
            <p:cNvPr id="415" name="Google Shape;415;p27"/>
            <p:cNvSpPr/>
            <p:nvPr/>
          </p:nvSpPr>
          <p:spPr>
            <a:xfrm>
              <a:off x="2954917" y="2349274"/>
              <a:ext cx="335652" cy="1370864"/>
            </a:xfrm>
            <a:custGeom>
              <a:rect b="b" l="l" r="r" t="t"/>
              <a:pathLst>
                <a:path extrusionOk="0" h="88643" w="21704">
                  <a:moveTo>
                    <a:pt x="10285" y="0"/>
                  </a:moveTo>
                  <a:lnTo>
                    <a:pt x="0" y="5948"/>
                  </a:lnTo>
                  <a:cubicBezTo>
                    <a:pt x="6266" y="17347"/>
                    <a:pt x="9827" y="30416"/>
                    <a:pt x="9827" y="44321"/>
                  </a:cubicBezTo>
                  <a:cubicBezTo>
                    <a:pt x="9827" y="58206"/>
                    <a:pt x="6266" y="71296"/>
                    <a:pt x="0" y="82694"/>
                  </a:cubicBezTo>
                  <a:lnTo>
                    <a:pt x="10285" y="88642"/>
                  </a:lnTo>
                  <a:cubicBezTo>
                    <a:pt x="17565" y="75473"/>
                    <a:pt x="21703" y="60375"/>
                    <a:pt x="21703" y="44321"/>
                  </a:cubicBezTo>
                  <a:cubicBezTo>
                    <a:pt x="21703" y="28248"/>
                    <a:pt x="17565" y="13149"/>
                    <a:pt x="10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2745728" y="2470175"/>
              <a:ext cx="303037" cy="1129053"/>
            </a:xfrm>
            <a:custGeom>
              <a:rect b="b" l="l" r="r" t="t"/>
              <a:pathLst>
                <a:path extrusionOk="0" h="73007" w="19595">
                  <a:moveTo>
                    <a:pt x="10285" y="0"/>
                  </a:moveTo>
                  <a:lnTo>
                    <a:pt x="0" y="5928"/>
                  </a:lnTo>
                  <a:cubicBezTo>
                    <a:pt x="4914" y="15039"/>
                    <a:pt x="7719" y="25443"/>
                    <a:pt x="7719" y="36503"/>
                  </a:cubicBezTo>
                  <a:cubicBezTo>
                    <a:pt x="7719" y="47544"/>
                    <a:pt x="4914" y="57968"/>
                    <a:pt x="0" y="67059"/>
                  </a:cubicBezTo>
                  <a:lnTo>
                    <a:pt x="10285" y="73006"/>
                  </a:lnTo>
                  <a:cubicBezTo>
                    <a:pt x="16213" y="62145"/>
                    <a:pt x="19594" y="49712"/>
                    <a:pt x="19594" y="36503"/>
                  </a:cubicBezTo>
                  <a:cubicBezTo>
                    <a:pt x="19594" y="23275"/>
                    <a:pt x="16213" y="10842"/>
                    <a:pt x="10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2536230" y="2591060"/>
              <a:ext cx="271040" cy="887258"/>
            </a:xfrm>
            <a:custGeom>
              <a:rect b="b" l="l" r="r" t="t"/>
              <a:pathLst>
                <a:path extrusionOk="0" h="57372" w="17526">
                  <a:moveTo>
                    <a:pt x="10285" y="1"/>
                  </a:moveTo>
                  <a:lnTo>
                    <a:pt x="0" y="5949"/>
                  </a:lnTo>
                  <a:cubicBezTo>
                    <a:pt x="3581" y="12732"/>
                    <a:pt x="5630" y="20471"/>
                    <a:pt x="5630" y="28686"/>
                  </a:cubicBezTo>
                  <a:cubicBezTo>
                    <a:pt x="5630" y="36882"/>
                    <a:pt x="3581" y="44620"/>
                    <a:pt x="0" y="51424"/>
                  </a:cubicBezTo>
                  <a:lnTo>
                    <a:pt x="10285" y="57372"/>
                  </a:lnTo>
                  <a:cubicBezTo>
                    <a:pt x="14900" y="48818"/>
                    <a:pt x="17526" y="39050"/>
                    <a:pt x="17526" y="28686"/>
                  </a:cubicBezTo>
                  <a:cubicBezTo>
                    <a:pt x="17526" y="18322"/>
                    <a:pt x="14900" y="8535"/>
                    <a:pt x="10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2326423" y="2711961"/>
              <a:ext cx="239058" cy="645138"/>
            </a:xfrm>
            <a:custGeom>
              <a:rect b="b" l="l" r="r" t="t"/>
              <a:pathLst>
                <a:path extrusionOk="0" h="41716" w="15458">
                  <a:moveTo>
                    <a:pt x="10305" y="1"/>
                  </a:moveTo>
                  <a:lnTo>
                    <a:pt x="0" y="5949"/>
                  </a:lnTo>
                  <a:cubicBezTo>
                    <a:pt x="2288" y="10445"/>
                    <a:pt x="3561" y="15497"/>
                    <a:pt x="3561" y="20868"/>
                  </a:cubicBezTo>
                  <a:cubicBezTo>
                    <a:pt x="3561" y="26219"/>
                    <a:pt x="2288" y="31292"/>
                    <a:pt x="0" y="35788"/>
                  </a:cubicBezTo>
                  <a:lnTo>
                    <a:pt x="10305" y="41716"/>
                  </a:lnTo>
                  <a:cubicBezTo>
                    <a:pt x="13587" y="35489"/>
                    <a:pt x="15457" y="28388"/>
                    <a:pt x="15457" y="20868"/>
                  </a:cubicBezTo>
                  <a:cubicBezTo>
                    <a:pt x="15457" y="13349"/>
                    <a:pt x="13587" y="6247"/>
                    <a:pt x="10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27"/>
          <p:cNvGrpSpPr/>
          <p:nvPr/>
        </p:nvGrpSpPr>
        <p:grpSpPr>
          <a:xfrm>
            <a:off x="457196" y="2326392"/>
            <a:ext cx="1002456" cy="1416925"/>
            <a:chOff x="457188" y="2349274"/>
            <a:chExt cx="969868" cy="1370864"/>
          </a:xfrm>
        </p:grpSpPr>
        <p:sp>
          <p:nvSpPr>
            <p:cNvPr id="420" name="Google Shape;420;p27"/>
            <p:cNvSpPr/>
            <p:nvPr/>
          </p:nvSpPr>
          <p:spPr>
            <a:xfrm>
              <a:off x="457188" y="2349274"/>
              <a:ext cx="335637" cy="1370864"/>
            </a:xfrm>
            <a:custGeom>
              <a:rect b="b" l="l" r="r" t="t"/>
              <a:pathLst>
                <a:path extrusionOk="0" h="88643" w="21703">
                  <a:moveTo>
                    <a:pt x="11418" y="0"/>
                  </a:moveTo>
                  <a:cubicBezTo>
                    <a:pt x="4138" y="13149"/>
                    <a:pt x="0" y="28248"/>
                    <a:pt x="0" y="44321"/>
                  </a:cubicBezTo>
                  <a:cubicBezTo>
                    <a:pt x="0" y="60375"/>
                    <a:pt x="4138" y="75473"/>
                    <a:pt x="11418" y="88642"/>
                  </a:cubicBezTo>
                  <a:lnTo>
                    <a:pt x="21703" y="82694"/>
                  </a:lnTo>
                  <a:cubicBezTo>
                    <a:pt x="15437" y="71296"/>
                    <a:pt x="11876" y="58206"/>
                    <a:pt x="11876" y="44321"/>
                  </a:cubicBezTo>
                  <a:cubicBezTo>
                    <a:pt x="11876" y="30416"/>
                    <a:pt x="15437" y="17347"/>
                    <a:pt x="21703" y="5928"/>
                  </a:cubicBezTo>
                  <a:lnTo>
                    <a:pt x="114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698975" y="2470175"/>
              <a:ext cx="303346" cy="1129053"/>
            </a:xfrm>
            <a:custGeom>
              <a:rect b="b" l="l" r="r" t="t"/>
              <a:pathLst>
                <a:path extrusionOk="0" h="73007" w="19615">
                  <a:moveTo>
                    <a:pt x="9310" y="0"/>
                  </a:moveTo>
                  <a:cubicBezTo>
                    <a:pt x="3382" y="10842"/>
                    <a:pt x="1" y="23295"/>
                    <a:pt x="1" y="36503"/>
                  </a:cubicBezTo>
                  <a:cubicBezTo>
                    <a:pt x="1" y="49712"/>
                    <a:pt x="3382" y="62165"/>
                    <a:pt x="9310" y="73006"/>
                  </a:cubicBezTo>
                  <a:lnTo>
                    <a:pt x="19615" y="67059"/>
                  </a:lnTo>
                  <a:cubicBezTo>
                    <a:pt x="14681" y="57968"/>
                    <a:pt x="11877" y="47544"/>
                    <a:pt x="11877" y="36503"/>
                  </a:cubicBezTo>
                  <a:cubicBezTo>
                    <a:pt x="11877" y="25443"/>
                    <a:pt x="14681" y="15039"/>
                    <a:pt x="19595" y="5948"/>
                  </a:cubicBezTo>
                  <a:lnTo>
                    <a:pt x="9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940779" y="2591060"/>
              <a:ext cx="271040" cy="887258"/>
            </a:xfrm>
            <a:custGeom>
              <a:rect b="b" l="l" r="r" t="t"/>
              <a:pathLst>
                <a:path extrusionOk="0" h="57372" w="17526">
                  <a:moveTo>
                    <a:pt x="7221" y="1"/>
                  </a:moveTo>
                  <a:cubicBezTo>
                    <a:pt x="2606" y="8555"/>
                    <a:pt x="0" y="18302"/>
                    <a:pt x="0" y="28686"/>
                  </a:cubicBezTo>
                  <a:cubicBezTo>
                    <a:pt x="0" y="39050"/>
                    <a:pt x="2606" y="48818"/>
                    <a:pt x="7221" y="57372"/>
                  </a:cubicBezTo>
                  <a:lnTo>
                    <a:pt x="17526" y="51424"/>
                  </a:lnTo>
                  <a:cubicBezTo>
                    <a:pt x="13925" y="44620"/>
                    <a:pt x="11876" y="36882"/>
                    <a:pt x="11876" y="28686"/>
                  </a:cubicBezTo>
                  <a:cubicBezTo>
                    <a:pt x="11876" y="20471"/>
                    <a:pt x="13925" y="12732"/>
                    <a:pt x="17526" y="5949"/>
                  </a:cubicBezTo>
                  <a:lnTo>
                    <a:pt x="72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 rot="10800000">
              <a:off x="1187998" y="2711961"/>
              <a:ext cx="239058" cy="645138"/>
            </a:xfrm>
            <a:custGeom>
              <a:rect b="b" l="l" r="r" t="t"/>
              <a:pathLst>
                <a:path extrusionOk="0" h="41716" w="15458">
                  <a:moveTo>
                    <a:pt x="10305" y="1"/>
                  </a:moveTo>
                  <a:lnTo>
                    <a:pt x="0" y="5949"/>
                  </a:lnTo>
                  <a:cubicBezTo>
                    <a:pt x="2288" y="10445"/>
                    <a:pt x="3561" y="15497"/>
                    <a:pt x="3561" y="20868"/>
                  </a:cubicBezTo>
                  <a:cubicBezTo>
                    <a:pt x="3561" y="26219"/>
                    <a:pt x="2288" y="31292"/>
                    <a:pt x="0" y="35788"/>
                  </a:cubicBezTo>
                  <a:lnTo>
                    <a:pt x="10305" y="41716"/>
                  </a:lnTo>
                  <a:cubicBezTo>
                    <a:pt x="13587" y="35489"/>
                    <a:pt x="15457" y="28388"/>
                    <a:pt x="15457" y="20868"/>
                  </a:cubicBezTo>
                  <a:cubicBezTo>
                    <a:pt x="15457" y="13349"/>
                    <a:pt x="13587" y="6247"/>
                    <a:pt x="10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7"/>
          <p:cNvGrpSpPr/>
          <p:nvPr/>
        </p:nvGrpSpPr>
        <p:grpSpPr>
          <a:xfrm>
            <a:off x="669594" y="1566129"/>
            <a:ext cx="1317135" cy="1233841"/>
            <a:chOff x="662680" y="1613725"/>
            <a:chExt cx="1274318" cy="1193732"/>
          </a:xfrm>
        </p:grpSpPr>
        <p:sp>
          <p:nvSpPr>
            <p:cNvPr id="425" name="Google Shape;425;p27"/>
            <p:cNvSpPr/>
            <p:nvPr/>
          </p:nvSpPr>
          <p:spPr>
            <a:xfrm>
              <a:off x="662680" y="1613725"/>
              <a:ext cx="1187202" cy="777116"/>
            </a:xfrm>
            <a:custGeom>
              <a:rect b="b" l="l" r="r" t="t"/>
              <a:pathLst>
                <a:path extrusionOk="0" h="50250" w="76767">
                  <a:moveTo>
                    <a:pt x="76766" y="1"/>
                  </a:moveTo>
                  <a:cubicBezTo>
                    <a:pt x="44262" y="657"/>
                    <a:pt x="15835" y="18242"/>
                    <a:pt x="0" y="44322"/>
                  </a:cubicBezTo>
                  <a:lnTo>
                    <a:pt x="10285" y="50250"/>
                  </a:lnTo>
                  <a:cubicBezTo>
                    <a:pt x="24051" y="27731"/>
                    <a:pt x="48638" y="12533"/>
                    <a:pt x="76766" y="11877"/>
                  </a:cubicBezTo>
                  <a:lnTo>
                    <a:pt x="76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872178" y="1855527"/>
              <a:ext cx="977697" cy="656520"/>
            </a:xfrm>
            <a:custGeom>
              <a:rect b="b" l="l" r="r" t="t"/>
              <a:pathLst>
                <a:path extrusionOk="0" h="42452" w="63220">
                  <a:moveTo>
                    <a:pt x="63219" y="0"/>
                  </a:moveTo>
                  <a:cubicBezTo>
                    <a:pt x="36483" y="657"/>
                    <a:pt x="13110" y="15099"/>
                    <a:pt x="0" y="36504"/>
                  </a:cubicBezTo>
                  <a:lnTo>
                    <a:pt x="10285" y="42452"/>
                  </a:lnTo>
                  <a:cubicBezTo>
                    <a:pt x="21345" y="24588"/>
                    <a:pt x="40860" y="12533"/>
                    <a:pt x="63219" y="11876"/>
                  </a:cubicBezTo>
                  <a:lnTo>
                    <a:pt x="632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081676" y="2097328"/>
              <a:ext cx="768193" cy="535615"/>
            </a:xfrm>
            <a:custGeom>
              <a:rect b="b" l="l" r="r" t="t"/>
              <a:pathLst>
                <a:path extrusionOk="0" h="34634" w="49673">
                  <a:moveTo>
                    <a:pt x="49672" y="0"/>
                  </a:moveTo>
                  <a:cubicBezTo>
                    <a:pt x="28705" y="637"/>
                    <a:pt x="10404" y="11956"/>
                    <a:pt x="0" y="28685"/>
                  </a:cubicBezTo>
                  <a:lnTo>
                    <a:pt x="10285" y="34633"/>
                  </a:lnTo>
                  <a:cubicBezTo>
                    <a:pt x="18620" y="21445"/>
                    <a:pt x="33102" y="12513"/>
                    <a:pt x="49672" y="11876"/>
                  </a:cubicBezTo>
                  <a:lnTo>
                    <a:pt x="49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 rot="-7200065">
              <a:off x="1478368" y="2220103"/>
              <a:ext cx="239050" cy="645117"/>
            </a:xfrm>
            <a:custGeom>
              <a:rect b="b" l="l" r="r" t="t"/>
              <a:pathLst>
                <a:path extrusionOk="0" h="41716" w="15458">
                  <a:moveTo>
                    <a:pt x="10305" y="1"/>
                  </a:moveTo>
                  <a:lnTo>
                    <a:pt x="0" y="5949"/>
                  </a:lnTo>
                  <a:cubicBezTo>
                    <a:pt x="2288" y="10445"/>
                    <a:pt x="3561" y="15497"/>
                    <a:pt x="3561" y="20868"/>
                  </a:cubicBezTo>
                  <a:cubicBezTo>
                    <a:pt x="3561" y="26219"/>
                    <a:pt x="2288" y="31292"/>
                    <a:pt x="0" y="35788"/>
                  </a:cubicBezTo>
                  <a:lnTo>
                    <a:pt x="10305" y="41716"/>
                  </a:lnTo>
                  <a:cubicBezTo>
                    <a:pt x="13587" y="35489"/>
                    <a:pt x="15457" y="28388"/>
                    <a:pt x="15457" y="20868"/>
                  </a:cubicBezTo>
                  <a:cubicBezTo>
                    <a:pt x="15457" y="13349"/>
                    <a:pt x="13587" y="6247"/>
                    <a:pt x="10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27"/>
          <p:cNvGrpSpPr/>
          <p:nvPr/>
        </p:nvGrpSpPr>
        <p:grpSpPr>
          <a:xfrm>
            <a:off x="1868111" y="1566129"/>
            <a:ext cx="1315377" cy="1233848"/>
            <a:chOff x="1822236" y="1613725"/>
            <a:chExt cx="1272617" cy="1193738"/>
          </a:xfrm>
        </p:grpSpPr>
        <p:sp>
          <p:nvSpPr>
            <p:cNvPr id="430" name="Google Shape;430;p27"/>
            <p:cNvSpPr/>
            <p:nvPr/>
          </p:nvSpPr>
          <p:spPr>
            <a:xfrm>
              <a:off x="1907667" y="1613725"/>
              <a:ext cx="1187186" cy="777116"/>
            </a:xfrm>
            <a:custGeom>
              <a:rect b="b" l="l" r="r" t="t"/>
              <a:pathLst>
                <a:path extrusionOk="0" h="50250" w="76766">
                  <a:moveTo>
                    <a:pt x="0" y="1"/>
                  </a:moveTo>
                  <a:lnTo>
                    <a:pt x="0" y="11877"/>
                  </a:lnTo>
                  <a:cubicBezTo>
                    <a:pt x="28128" y="12533"/>
                    <a:pt x="52716" y="27731"/>
                    <a:pt x="66481" y="50250"/>
                  </a:cubicBezTo>
                  <a:lnTo>
                    <a:pt x="76766" y="44322"/>
                  </a:lnTo>
                  <a:cubicBezTo>
                    <a:pt x="60931" y="18242"/>
                    <a:pt x="32505" y="65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1907667" y="1855527"/>
              <a:ext cx="977682" cy="656520"/>
            </a:xfrm>
            <a:custGeom>
              <a:rect b="b" l="l" r="r" t="t"/>
              <a:pathLst>
                <a:path extrusionOk="0" h="42452" w="63219">
                  <a:moveTo>
                    <a:pt x="0" y="0"/>
                  </a:moveTo>
                  <a:lnTo>
                    <a:pt x="0" y="11876"/>
                  </a:lnTo>
                  <a:cubicBezTo>
                    <a:pt x="22340" y="12533"/>
                    <a:pt x="41874" y="24588"/>
                    <a:pt x="52934" y="42452"/>
                  </a:cubicBezTo>
                  <a:lnTo>
                    <a:pt x="63219" y="36504"/>
                  </a:lnTo>
                  <a:cubicBezTo>
                    <a:pt x="50110" y="15099"/>
                    <a:pt x="26736" y="6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1907667" y="2097328"/>
              <a:ext cx="768193" cy="535615"/>
            </a:xfrm>
            <a:custGeom>
              <a:rect b="b" l="l" r="r" t="t"/>
              <a:pathLst>
                <a:path extrusionOk="0" h="34634" w="49673">
                  <a:moveTo>
                    <a:pt x="0" y="0"/>
                  </a:moveTo>
                  <a:lnTo>
                    <a:pt x="0" y="11876"/>
                  </a:lnTo>
                  <a:cubicBezTo>
                    <a:pt x="16571" y="12513"/>
                    <a:pt x="31053" y="21445"/>
                    <a:pt x="39388" y="34633"/>
                  </a:cubicBezTo>
                  <a:lnTo>
                    <a:pt x="49672" y="28685"/>
                  </a:lnTo>
                  <a:cubicBezTo>
                    <a:pt x="39268" y="11956"/>
                    <a:pt x="20967" y="63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 rot="-3599935">
              <a:off x="2041816" y="2220109"/>
              <a:ext cx="239050" cy="645117"/>
            </a:xfrm>
            <a:custGeom>
              <a:rect b="b" l="l" r="r" t="t"/>
              <a:pathLst>
                <a:path extrusionOk="0" h="41716" w="15458">
                  <a:moveTo>
                    <a:pt x="10305" y="1"/>
                  </a:moveTo>
                  <a:lnTo>
                    <a:pt x="0" y="5949"/>
                  </a:lnTo>
                  <a:cubicBezTo>
                    <a:pt x="2288" y="10445"/>
                    <a:pt x="3561" y="15497"/>
                    <a:pt x="3561" y="20868"/>
                  </a:cubicBezTo>
                  <a:cubicBezTo>
                    <a:pt x="3561" y="26219"/>
                    <a:pt x="2288" y="31292"/>
                    <a:pt x="0" y="35788"/>
                  </a:cubicBezTo>
                  <a:lnTo>
                    <a:pt x="10305" y="41716"/>
                  </a:lnTo>
                  <a:cubicBezTo>
                    <a:pt x="13587" y="35489"/>
                    <a:pt x="15457" y="28388"/>
                    <a:pt x="15457" y="20868"/>
                  </a:cubicBezTo>
                  <a:cubicBezTo>
                    <a:pt x="15457" y="13349"/>
                    <a:pt x="13587" y="6247"/>
                    <a:pt x="10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7"/>
          <p:cNvGrpSpPr/>
          <p:nvPr/>
        </p:nvGrpSpPr>
        <p:grpSpPr>
          <a:xfrm>
            <a:off x="1868111" y="3279421"/>
            <a:ext cx="1315377" cy="1224120"/>
            <a:chOff x="1822236" y="3271323"/>
            <a:chExt cx="1272617" cy="1184327"/>
          </a:xfrm>
        </p:grpSpPr>
        <p:sp>
          <p:nvSpPr>
            <p:cNvPr id="435" name="Google Shape;435;p27"/>
            <p:cNvSpPr/>
            <p:nvPr/>
          </p:nvSpPr>
          <p:spPr>
            <a:xfrm>
              <a:off x="1907667" y="3678224"/>
              <a:ext cx="1187186" cy="777426"/>
            </a:xfrm>
            <a:custGeom>
              <a:rect b="b" l="l" r="r" t="t"/>
              <a:pathLst>
                <a:path extrusionOk="0" h="50270" w="76766">
                  <a:moveTo>
                    <a:pt x="66481" y="1"/>
                  </a:moveTo>
                  <a:cubicBezTo>
                    <a:pt x="52716" y="22519"/>
                    <a:pt x="28128" y="37737"/>
                    <a:pt x="0" y="38374"/>
                  </a:cubicBezTo>
                  <a:lnTo>
                    <a:pt x="0" y="50270"/>
                  </a:lnTo>
                  <a:cubicBezTo>
                    <a:pt x="32505" y="49613"/>
                    <a:pt x="60931" y="32008"/>
                    <a:pt x="76766" y="5949"/>
                  </a:cubicBezTo>
                  <a:lnTo>
                    <a:pt x="664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1907667" y="3557339"/>
              <a:ext cx="977682" cy="656520"/>
            </a:xfrm>
            <a:custGeom>
              <a:rect b="b" l="l" r="r" t="t"/>
              <a:pathLst>
                <a:path extrusionOk="0" h="42452" w="63219">
                  <a:moveTo>
                    <a:pt x="52915" y="0"/>
                  </a:moveTo>
                  <a:cubicBezTo>
                    <a:pt x="41874" y="17864"/>
                    <a:pt x="22340" y="29919"/>
                    <a:pt x="0" y="30555"/>
                  </a:cubicBezTo>
                  <a:lnTo>
                    <a:pt x="0" y="42451"/>
                  </a:lnTo>
                  <a:cubicBezTo>
                    <a:pt x="26736" y="41795"/>
                    <a:pt x="50110" y="27353"/>
                    <a:pt x="63219" y="5948"/>
                  </a:cubicBezTo>
                  <a:lnTo>
                    <a:pt x="529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1907667" y="3436438"/>
              <a:ext cx="768193" cy="535615"/>
            </a:xfrm>
            <a:custGeom>
              <a:rect b="b" l="l" r="r" t="t"/>
              <a:pathLst>
                <a:path extrusionOk="0" h="34634" w="49673">
                  <a:moveTo>
                    <a:pt x="39388" y="0"/>
                  </a:moveTo>
                  <a:cubicBezTo>
                    <a:pt x="31053" y="13189"/>
                    <a:pt x="16571" y="22121"/>
                    <a:pt x="0" y="22757"/>
                  </a:cubicBezTo>
                  <a:lnTo>
                    <a:pt x="0" y="34633"/>
                  </a:lnTo>
                  <a:cubicBezTo>
                    <a:pt x="20967" y="33997"/>
                    <a:pt x="39268" y="22678"/>
                    <a:pt x="49672" y="5948"/>
                  </a:cubicBezTo>
                  <a:lnTo>
                    <a:pt x="393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 rot="3599935">
              <a:off x="2041816" y="3213559"/>
              <a:ext cx="239050" cy="645117"/>
            </a:xfrm>
            <a:custGeom>
              <a:rect b="b" l="l" r="r" t="t"/>
              <a:pathLst>
                <a:path extrusionOk="0" h="41716" w="15458">
                  <a:moveTo>
                    <a:pt x="10305" y="1"/>
                  </a:moveTo>
                  <a:lnTo>
                    <a:pt x="0" y="5949"/>
                  </a:lnTo>
                  <a:cubicBezTo>
                    <a:pt x="2288" y="10445"/>
                    <a:pt x="3561" y="15497"/>
                    <a:pt x="3561" y="20868"/>
                  </a:cubicBezTo>
                  <a:cubicBezTo>
                    <a:pt x="3561" y="26219"/>
                    <a:pt x="2288" y="31292"/>
                    <a:pt x="0" y="35788"/>
                  </a:cubicBezTo>
                  <a:lnTo>
                    <a:pt x="10305" y="41716"/>
                  </a:lnTo>
                  <a:cubicBezTo>
                    <a:pt x="13587" y="35489"/>
                    <a:pt x="15457" y="28388"/>
                    <a:pt x="15457" y="20868"/>
                  </a:cubicBezTo>
                  <a:cubicBezTo>
                    <a:pt x="15457" y="13349"/>
                    <a:pt x="13587" y="6247"/>
                    <a:pt x="10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7"/>
          <p:cNvGrpSpPr/>
          <p:nvPr/>
        </p:nvGrpSpPr>
        <p:grpSpPr>
          <a:xfrm>
            <a:off x="669594" y="3279415"/>
            <a:ext cx="1317135" cy="1223807"/>
            <a:chOff x="662680" y="3271316"/>
            <a:chExt cx="1274318" cy="1184024"/>
          </a:xfrm>
        </p:grpSpPr>
        <p:sp>
          <p:nvSpPr>
            <p:cNvPr id="440" name="Google Shape;440;p27"/>
            <p:cNvSpPr/>
            <p:nvPr/>
          </p:nvSpPr>
          <p:spPr>
            <a:xfrm>
              <a:off x="662680" y="3678224"/>
              <a:ext cx="1187202" cy="777116"/>
            </a:xfrm>
            <a:custGeom>
              <a:rect b="b" l="l" r="r" t="t"/>
              <a:pathLst>
                <a:path extrusionOk="0" h="50250" w="76767">
                  <a:moveTo>
                    <a:pt x="10285" y="1"/>
                  </a:moveTo>
                  <a:lnTo>
                    <a:pt x="0" y="5949"/>
                  </a:lnTo>
                  <a:cubicBezTo>
                    <a:pt x="15835" y="32008"/>
                    <a:pt x="44262" y="49613"/>
                    <a:pt x="76766" y="50250"/>
                  </a:cubicBezTo>
                  <a:lnTo>
                    <a:pt x="76766" y="38374"/>
                  </a:lnTo>
                  <a:cubicBezTo>
                    <a:pt x="48638" y="37737"/>
                    <a:pt x="24051" y="22519"/>
                    <a:pt x="10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872178" y="3557339"/>
              <a:ext cx="977697" cy="656520"/>
            </a:xfrm>
            <a:custGeom>
              <a:rect b="b" l="l" r="r" t="t"/>
              <a:pathLst>
                <a:path extrusionOk="0" h="42452" w="63220">
                  <a:moveTo>
                    <a:pt x="10285" y="0"/>
                  </a:moveTo>
                  <a:lnTo>
                    <a:pt x="0" y="5948"/>
                  </a:lnTo>
                  <a:cubicBezTo>
                    <a:pt x="13110" y="27353"/>
                    <a:pt x="36483" y="41795"/>
                    <a:pt x="63219" y="42451"/>
                  </a:cubicBezTo>
                  <a:lnTo>
                    <a:pt x="63219" y="30575"/>
                  </a:lnTo>
                  <a:cubicBezTo>
                    <a:pt x="40860" y="29919"/>
                    <a:pt x="21345" y="17864"/>
                    <a:pt x="10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1081676" y="3436438"/>
              <a:ext cx="768193" cy="535615"/>
            </a:xfrm>
            <a:custGeom>
              <a:rect b="b" l="l" r="r" t="t"/>
              <a:pathLst>
                <a:path extrusionOk="0" h="34634" w="49673">
                  <a:moveTo>
                    <a:pt x="10285" y="0"/>
                  </a:moveTo>
                  <a:lnTo>
                    <a:pt x="0" y="5948"/>
                  </a:lnTo>
                  <a:cubicBezTo>
                    <a:pt x="10404" y="22678"/>
                    <a:pt x="28705" y="33997"/>
                    <a:pt x="49672" y="34633"/>
                  </a:cubicBezTo>
                  <a:lnTo>
                    <a:pt x="49672" y="22738"/>
                  </a:lnTo>
                  <a:cubicBezTo>
                    <a:pt x="33102" y="22121"/>
                    <a:pt x="18620" y="13189"/>
                    <a:pt x="10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 rot="7200065">
              <a:off x="1478368" y="3213553"/>
              <a:ext cx="239050" cy="645117"/>
            </a:xfrm>
            <a:custGeom>
              <a:rect b="b" l="l" r="r" t="t"/>
              <a:pathLst>
                <a:path extrusionOk="0" h="41716" w="15458">
                  <a:moveTo>
                    <a:pt x="10305" y="1"/>
                  </a:moveTo>
                  <a:lnTo>
                    <a:pt x="0" y="5949"/>
                  </a:lnTo>
                  <a:cubicBezTo>
                    <a:pt x="2288" y="10445"/>
                    <a:pt x="3561" y="15497"/>
                    <a:pt x="3561" y="20868"/>
                  </a:cubicBezTo>
                  <a:cubicBezTo>
                    <a:pt x="3561" y="26219"/>
                    <a:pt x="2288" y="31292"/>
                    <a:pt x="0" y="35788"/>
                  </a:cubicBezTo>
                  <a:lnTo>
                    <a:pt x="10305" y="41716"/>
                  </a:lnTo>
                  <a:cubicBezTo>
                    <a:pt x="13587" y="35489"/>
                    <a:pt x="15457" y="28388"/>
                    <a:pt x="15457" y="20868"/>
                  </a:cubicBezTo>
                  <a:cubicBezTo>
                    <a:pt x="15457" y="13349"/>
                    <a:pt x="13587" y="6247"/>
                    <a:pt x="10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7"/>
          <p:cNvSpPr/>
          <p:nvPr/>
        </p:nvSpPr>
        <p:spPr>
          <a:xfrm flipH="1">
            <a:off x="7608895" y="1312325"/>
            <a:ext cx="1077900" cy="5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27"/>
          <p:cNvSpPr/>
          <p:nvPr/>
        </p:nvSpPr>
        <p:spPr>
          <a:xfrm flipH="1">
            <a:off x="7608895" y="1913601"/>
            <a:ext cx="1077900" cy="5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7"/>
          <p:cNvSpPr/>
          <p:nvPr/>
        </p:nvSpPr>
        <p:spPr>
          <a:xfrm flipH="1">
            <a:off x="7608895" y="2487425"/>
            <a:ext cx="1077900" cy="5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27"/>
          <p:cNvSpPr/>
          <p:nvPr/>
        </p:nvSpPr>
        <p:spPr>
          <a:xfrm flipH="1">
            <a:off x="7608895" y="3056350"/>
            <a:ext cx="1077900" cy="5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7"/>
          <p:cNvSpPr/>
          <p:nvPr/>
        </p:nvSpPr>
        <p:spPr>
          <a:xfrm flipH="1">
            <a:off x="7608899" y="3628975"/>
            <a:ext cx="1077900" cy="5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7"/>
          <p:cNvSpPr/>
          <p:nvPr/>
        </p:nvSpPr>
        <p:spPr>
          <a:xfrm flipH="1">
            <a:off x="7608900" y="4194075"/>
            <a:ext cx="1077900" cy="5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8"/>
          <p:cNvGrpSpPr/>
          <p:nvPr/>
        </p:nvGrpSpPr>
        <p:grpSpPr>
          <a:xfrm>
            <a:off x="8004166" y="3835501"/>
            <a:ext cx="671486" cy="576927"/>
            <a:chOff x="1136082" y="2000647"/>
            <a:chExt cx="1633785" cy="1403715"/>
          </a:xfrm>
        </p:grpSpPr>
        <p:sp>
          <p:nvSpPr>
            <p:cNvPr id="455" name="Google Shape;455;p28"/>
            <p:cNvSpPr/>
            <p:nvPr/>
          </p:nvSpPr>
          <p:spPr>
            <a:xfrm>
              <a:off x="1858924" y="2000647"/>
              <a:ext cx="102669" cy="107275"/>
            </a:xfrm>
            <a:custGeom>
              <a:rect b="b" l="l" r="r" t="t"/>
              <a:pathLst>
                <a:path extrusionOk="0" h="1444" w="1382">
                  <a:moveTo>
                    <a:pt x="1339" y="0"/>
                  </a:moveTo>
                  <a:lnTo>
                    <a:pt x="147" y="1172"/>
                  </a:lnTo>
                  <a:lnTo>
                    <a:pt x="0" y="1444"/>
                  </a:lnTo>
                  <a:lnTo>
                    <a:pt x="1381" y="63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905504" y="2073674"/>
              <a:ext cx="98063" cy="94868"/>
            </a:xfrm>
            <a:custGeom>
              <a:rect b="b" l="l" r="r" t="t"/>
              <a:pathLst>
                <a:path extrusionOk="0" h="1277" w="1320">
                  <a:moveTo>
                    <a:pt x="1277" y="1"/>
                  </a:moveTo>
                  <a:lnTo>
                    <a:pt x="1" y="1277"/>
                  </a:lnTo>
                  <a:lnTo>
                    <a:pt x="126" y="1277"/>
                  </a:lnTo>
                  <a:lnTo>
                    <a:pt x="1319" y="84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2022139" y="2148261"/>
              <a:ext cx="24887" cy="20281"/>
            </a:xfrm>
            <a:custGeom>
              <a:rect b="b" l="l" r="r" t="t"/>
              <a:pathLst>
                <a:path extrusionOk="0" h="273" w="335">
                  <a:moveTo>
                    <a:pt x="293" y="1"/>
                  </a:moveTo>
                  <a:lnTo>
                    <a:pt x="0" y="273"/>
                  </a:lnTo>
                  <a:lnTo>
                    <a:pt x="126" y="273"/>
                  </a:lnTo>
                  <a:lnTo>
                    <a:pt x="335" y="6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851123" y="2168468"/>
              <a:ext cx="63815" cy="63815"/>
            </a:xfrm>
            <a:custGeom>
              <a:rect b="b" l="l" r="r" t="t"/>
              <a:pathLst>
                <a:path extrusionOk="0" h="859" w="859">
                  <a:moveTo>
                    <a:pt x="733" y="1"/>
                  </a:moveTo>
                  <a:lnTo>
                    <a:pt x="1" y="733"/>
                  </a:lnTo>
                  <a:lnTo>
                    <a:pt x="1" y="85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851123" y="2168468"/>
              <a:ext cx="180376" cy="180450"/>
            </a:xfrm>
            <a:custGeom>
              <a:rect b="b" l="l" r="r" t="t"/>
              <a:pathLst>
                <a:path extrusionOk="0" h="2429" w="2428">
                  <a:moveTo>
                    <a:pt x="2302" y="1"/>
                  </a:moveTo>
                  <a:lnTo>
                    <a:pt x="1" y="2303"/>
                  </a:lnTo>
                  <a:lnTo>
                    <a:pt x="1" y="2428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851123" y="2221363"/>
              <a:ext cx="237877" cy="244117"/>
            </a:xfrm>
            <a:custGeom>
              <a:rect b="b" l="l" r="r" t="t"/>
              <a:pathLst>
                <a:path extrusionOk="0" h="3286" w="3202">
                  <a:moveTo>
                    <a:pt x="3160" y="0"/>
                  </a:moveTo>
                  <a:lnTo>
                    <a:pt x="1" y="3160"/>
                  </a:lnTo>
                  <a:lnTo>
                    <a:pt x="1" y="3285"/>
                  </a:lnTo>
                  <a:lnTo>
                    <a:pt x="3202" y="84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851123" y="2295950"/>
              <a:ext cx="279850" cy="286091"/>
            </a:xfrm>
            <a:custGeom>
              <a:rect b="b" l="l" r="r" t="t"/>
              <a:pathLst>
                <a:path extrusionOk="0" h="3851" w="3767">
                  <a:moveTo>
                    <a:pt x="3746" y="1"/>
                  </a:moveTo>
                  <a:lnTo>
                    <a:pt x="1" y="3725"/>
                  </a:lnTo>
                  <a:lnTo>
                    <a:pt x="1" y="3851"/>
                  </a:lnTo>
                  <a:lnTo>
                    <a:pt x="3767" y="63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851123" y="2369052"/>
              <a:ext cx="323384" cy="329550"/>
            </a:xfrm>
            <a:custGeom>
              <a:rect b="b" l="l" r="r" t="t"/>
              <a:pathLst>
                <a:path extrusionOk="0" h="4436" w="4353">
                  <a:moveTo>
                    <a:pt x="4311" y="0"/>
                  </a:moveTo>
                  <a:lnTo>
                    <a:pt x="1" y="4310"/>
                  </a:lnTo>
                  <a:lnTo>
                    <a:pt x="1" y="4436"/>
                  </a:lnTo>
                  <a:lnTo>
                    <a:pt x="4353" y="84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851123" y="2443640"/>
              <a:ext cx="365358" cy="371599"/>
            </a:xfrm>
            <a:custGeom>
              <a:rect b="b" l="l" r="r" t="t"/>
              <a:pathLst>
                <a:path extrusionOk="0" h="5002" w="4918">
                  <a:moveTo>
                    <a:pt x="4876" y="0"/>
                  </a:moveTo>
                  <a:lnTo>
                    <a:pt x="1" y="4876"/>
                  </a:lnTo>
                  <a:lnTo>
                    <a:pt x="1" y="5001"/>
                  </a:lnTo>
                  <a:lnTo>
                    <a:pt x="4918" y="63"/>
                  </a:lnTo>
                  <a:lnTo>
                    <a:pt x="487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1851123" y="2516667"/>
              <a:ext cx="408892" cy="415133"/>
            </a:xfrm>
            <a:custGeom>
              <a:rect b="b" l="l" r="r" t="t"/>
              <a:pathLst>
                <a:path extrusionOk="0" h="5588" w="5504">
                  <a:moveTo>
                    <a:pt x="5462" y="1"/>
                  </a:moveTo>
                  <a:lnTo>
                    <a:pt x="1" y="5462"/>
                  </a:lnTo>
                  <a:lnTo>
                    <a:pt x="1" y="5587"/>
                  </a:lnTo>
                  <a:lnTo>
                    <a:pt x="5503" y="85"/>
                  </a:lnTo>
                  <a:lnTo>
                    <a:pt x="5462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851123" y="2591329"/>
              <a:ext cx="450866" cy="457032"/>
            </a:xfrm>
            <a:custGeom>
              <a:rect b="b" l="l" r="r" t="t"/>
              <a:pathLst>
                <a:path extrusionOk="0" h="6152" w="6069">
                  <a:moveTo>
                    <a:pt x="6027" y="0"/>
                  </a:moveTo>
                  <a:lnTo>
                    <a:pt x="1" y="6026"/>
                  </a:lnTo>
                  <a:lnTo>
                    <a:pt x="1" y="6152"/>
                  </a:lnTo>
                  <a:lnTo>
                    <a:pt x="6068" y="63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1851123" y="2665916"/>
              <a:ext cx="494400" cy="499006"/>
            </a:xfrm>
            <a:custGeom>
              <a:rect b="b" l="l" r="r" t="t"/>
              <a:pathLst>
                <a:path extrusionOk="0" h="6717" w="6655">
                  <a:moveTo>
                    <a:pt x="6612" y="1"/>
                  </a:moveTo>
                  <a:lnTo>
                    <a:pt x="1" y="6591"/>
                  </a:lnTo>
                  <a:lnTo>
                    <a:pt x="1" y="6717"/>
                  </a:lnTo>
                  <a:lnTo>
                    <a:pt x="6654" y="63"/>
                  </a:lnTo>
                  <a:lnTo>
                    <a:pt x="6612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1851123" y="2738944"/>
              <a:ext cx="536374" cy="542614"/>
            </a:xfrm>
            <a:custGeom>
              <a:rect b="b" l="l" r="r" t="t"/>
              <a:pathLst>
                <a:path extrusionOk="0" h="7304" w="7220">
                  <a:moveTo>
                    <a:pt x="7177" y="1"/>
                  </a:moveTo>
                  <a:lnTo>
                    <a:pt x="1" y="7178"/>
                  </a:lnTo>
                  <a:lnTo>
                    <a:pt x="1" y="7303"/>
                  </a:lnTo>
                  <a:lnTo>
                    <a:pt x="7219" y="64"/>
                  </a:lnTo>
                  <a:lnTo>
                    <a:pt x="717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1851123" y="2813605"/>
              <a:ext cx="579908" cy="584514"/>
            </a:xfrm>
            <a:custGeom>
              <a:rect b="b" l="l" r="r" t="t"/>
              <a:pathLst>
                <a:path extrusionOk="0" h="7868" w="7806">
                  <a:moveTo>
                    <a:pt x="7763" y="0"/>
                  </a:moveTo>
                  <a:lnTo>
                    <a:pt x="1" y="7742"/>
                  </a:lnTo>
                  <a:lnTo>
                    <a:pt x="1" y="7868"/>
                  </a:lnTo>
                  <a:lnTo>
                    <a:pt x="7805" y="63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1952158" y="2886633"/>
              <a:ext cx="520773" cy="517727"/>
            </a:xfrm>
            <a:custGeom>
              <a:rect b="b" l="l" r="r" t="t"/>
              <a:pathLst>
                <a:path extrusionOk="0" h="6969" w="7010">
                  <a:moveTo>
                    <a:pt x="6968" y="1"/>
                  </a:moveTo>
                  <a:lnTo>
                    <a:pt x="1" y="6968"/>
                  </a:lnTo>
                  <a:lnTo>
                    <a:pt x="105" y="6968"/>
                  </a:lnTo>
                  <a:lnTo>
                    <a:pt x="7010" y="84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2068719" y="2961294"/>
              <a:ext cx="447746" cy="443066"/>
            </a:xfrm>
            <a:custGeom>
              <a:rect b="b" l="l" r="r" t="t"/>
              <a:pathLst>
                <a:path extrusionOk="0" h="5964" w="6027">
                  <a:moveTo>
                    <a:pt x="5985" y="0"/>
                  </a:moveTo>
                  <a:lnTo>
                    <a:pt x="1" y="5963"/>
                  </a:lnTo>
                  <a:lnTo>
                    <a:pt x="105" y="5963"/>
                  </a:lnTo>
                  <a:lnTo>
                    <a:pt x="6027" y="63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2185354" y="3034322"/>
              <a:ext cx="373084" cy="370038"/>
            </a:xfrm>
            <a:custGeom>
              <a:rect b="b" l="l" r="r" t="t"/>
              <a:pathLst>
                <a:path extrusionOk="0" h="4981" w="5022">
                  <a:moveTo>
                    <a:pt x="4980" y="0"/>
                  </a:moveTo>
                  <a:lnTo>
                    <a:pt x="0" y="4980"/>
                  </a:lnTo>
                  <a:lnTo>
                    <a:pt x="105" y="4980"/>
                  </a:lnTo>
                  <a:lnTo>
                    <a:pt x="5022" y="84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2301915" y="3108909"/>
              <a:ext cx="298497" cy="295451"/>
            </a:xfrm>
            <a:custGeom>
              <a:rect b="b" l="l" r="r" t="t"/>
              <a:pathLst>
                <a:path extrusionOk="0" h="3977" w="4018">
                  <a:moveTo>
                    <a:pt x="3976" y="1"/>
                  </a:moveTo>
                  <a:lnTo>
                    <a:pt x="0" y="3976"/>
                  </a:lnTo>
                  <a:lnTo>
                    <a:pt x="105" y="3976"/>
                  </a:lnTo>
                  <a:lnTo>
                    <a:pt x="4018" y="64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2418476" y="3182011"/>
              <a:ext cx="225470" cy="222350"/>
            </a:xfrm>
            <a:custGeom>
              <a:rect b="b" l="l" r="r" t="t"/>
              <a:pathLst>
                <a:path extrusionOk="0" h="2993" w="3035">
                  <a:moveTo>
                    <a:pt x="2993" y="0"/>
                  </a:moveTo>
                  <a:lnTo>
                    <a:pt x="1" y="2992"/>
                  </a:lnTo>
                  <a:lnTo>
                    <a:pt x="105" y="2992"/>
                  </a:lnTo>
                  <a:lnTo>
                    <a:pt x="3035" y="84"/>
                  </a:lnTo>
                  <a:lnTo>
                    <a:pt x="299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2535037" y="3256598"/>
              <a:ext cx="150883" cy="147763"/>
            </a:xfrm>
            <a:custGeom>
              <a:rect b="b" l="l" r="r" t="t"/>
              <a:pathLst>
                <a:path extrusionOk="0" h="1989" w="2031">
                  <a:moveTo>
                    <a:pt x="1989" y="1"/>
                  </a:moveTo>
                  <a:lnTo>
                    <a:pt x="1" y="1988"/>
                  </a:lnTo>
                  <a:lnTo>
                    <a:pt x="106" y="1988"/>
                  </a:lnTo>
                  <a:lnTo>
                    <a:pt x="2030" y="63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2651672" y="3329626"/>
              <a:ext cx="77782" cy="74736"/>
            </a:xfrm>
            <a:custGeom>
              <a:rect b="b" l="l" r="r" t="t"/>
              <a:pathLst>
                <a:path extrusionOk="0" h="1006" w="1047">
                  <a:moveTo>
                    <a:pt x="1005" y="1"/>
                  </a:moveTo>
                  <a:lnTo>
                    <a:pt x="0" y="1005"/>
                  </a:lnTo>
                  <a:lnTo>
                    <a:pt x="105" y="1005"/>
                  </a:lnTo>
                  <a:lnTo>
                    <a:pt x="1046" y="85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2768233" y="3404287"/>
              <a:ext cx="1634" cy="74"/>
            </a:xfrm>
            <a:custGeom>
              <a:rect b="b" l="l" r="r" t="t"/>
              <a:pathLst>
                <a:path extrusionOk="0" h="1" w="22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1698755" y="2222923"/>
              <a:ext cx="152443" cy="161729"/>
            </a:xfrm>
            <a:custGeom>
              <a:rect b="b" l="l" r="r" t="t"/>
              <a:pathLst>
                <a:path extrusionOk="0" h="2177" w="2052">
                  <a:moveTo>
                    <a:pt x="2052" y="0"/>
                  </a:moveTo>
                  <a:lnTo>
                    <a:pt x="147" y="1904"/>
                  </a:lnTo>
                  <a:lnTo>
                    <a:pt x="1" y="2176"/>
                  </a:lnTo>
                  <a:lnTo>
                    <a:pt x="2052" y="126"/>
                  </a:lnTo>
                  <a:lnTo>
                    <a:pt x="205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1540220" y="2339485"/>
              <a:ext cx="310978" cy="320264"/>
            </a:xfrm>
            <a:custGeom>
              <a:rect b="b" l="l" r="r" t="t"/>
              <a:pathLst>
                <a:path extrusionOk="0" h="4311" w="4186">
                  <a:moveTo>
                    <a:pt x="4186" y="1"/>
                  </a:moveTo>
                  <a:lnTo>
                    <a:pt x="147" y="4039"/>
                  </a:lnTo>
                  <a:lnTo>
                    <a:pt x="1" y="4311"/>
                  </a:lnTo>
                  <a:lnTo>
                    <a:pt x="4186" y="126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1380125" y="2456046"/>
              <a:ext cx="471073" cy="478873"/>
            </a:xfrm>
            <a:custGeom>
              <a:rect b="b" l="l" r="r" t="t"/>
              <a:pathLst>
                <a:path extrusionOk="0" h="6446" w="6341">
                  <a:moveTo>
                    <a:pt x="6341" y="1"/>
                  </a:moveTo>
                  <a:lnTo>
                    <a:pt x="147" y="6194"/>
                  </a:lnTo>
                  <a:lnTo>
                    <a:pt x="1" y="6445"/>
                  </a:lnTo>
                  <a:lnTo>
                    <a:pt x="6341" y="126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1221590" y="2572682"/>
              <a:ext cx="629608" cy="638894"/>
            </a:xfrm>
            <a:custGeom>
              <a:rect b="b" l="l" r="r" t="t"/>
              <a:pathLst>
                <a:path extrusionOk="0" h="8600" w="8475">
                  <a:moveTo>
                    <a:pt x="8475" y="0"/>
                  </a:moveTo>
                  <a:lnTo>
                    <a:pt x="147" y="8328"/>
                  </a:lnTo>
                  <a:lnTo>
                    <a:pt x="0" y="8600"/>
                  </a:lnTo>
                  <a:lnTo>
                    <a:pt x="0" y="8600"/>
                  </a:lnTo>
                  <a:lnTo>
                    <a:pt x="8475" y="126"/>
                  </a:lnTo>
                  <a:lnTo>
                    <a:pt x="84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1136082" y="2689243"/>
              <a:ext cx="715116" cy="715116"/>
            </a:xfrm>
            <a:custGeom>
              <a:rect b="b" l="l" r="r" t="t"/>
              <a:pathLst>
                <a:path extrusionOk="0" h="9626" w="9626">
                  <a:moveTo>
                    <a:pt x="9626" y="0"/>
                  </a:moveTo>
                  <a:lnTo>
                    <a:pt x="1" y="9625"/>
                  </a:lnTo>
                  <a:lnTo>
                    <a:pt x="105" y="9625"/>
                  </a:lnTo>
                  <a:lnTo>
                    <a:pt x="9626" y="126"/>
                  </a:lnTo>
                  <a:lnTo>
                    <a:pt x="962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1252643" y="2805805"/>
              <a:ext cx="598555" cy="598555"/>
            </a:xfrm>
            <a:custGeom>
              <a:rect b="b" l="l" r="r" t="t"/>
              <a:pathLst>
                <a:path extrusionOk="0" h="8057" w="8057">
                  <a:moveTo>
                    <a:pt x="8057" y="1"/>
                  </a:moveTo>
                  <a:lnTo>
                    <a:pt x="1" y="8056"/>
                  </a:lnTo>
                  <a:lnTo>
                    <a:pt x="106" y="8056"/>
                  </a:lnTo>
                  <a:lnTo>
                    <a:pt x="8057" y="126"/>
                  </a:lnTo>
                  <a:lnTo>
                    <a:pt x="805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369279" y="2922366"/>
              <a:ext cx="481919" cy="481994"/>
            </a:xfrm>
            <a:custGeom>
              <a:rect b="b" l="l" r="r" t="t"/>
              <a:pathLst>
                <a:path extrusionOk="0" h="6488" w="6487">
                  <a:moveTo>
                    <a:pt x="6487" y="1"/>
                  </a:moveTo>
                  <a:lnTo>
                    <a:pt x="0" y="6487"/>
                  </a:lnTo>
                  <a:lnTo>
                    <a:pt x="105" y="6487"/>
                  </a:lnTo>
                  <a:lnTo>
                    <a:pt x="6487" y="126"/>
                  </a:lnTo>
                  <a:lnTo>
                    <a:pt x="648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485840" y="3039002"/>
              <a:ext cx="365358" cy="365358"/>
            </a:xfrm>
            <a:custGeom>
              <a:rect b="b" l="l" r="r" t="t"/>
              <a:pathLst>
                <a:path extrusionOk="0" h="4918" w="4918">
                  <a:moveTo>
                    <a:pt x="4918" y="0"/>
                  </a:moveTo>
                  <a:lnTo>
                    <a:pt x="0" y="4917"/>
                  </a:lnTo>
                  <a:lnTo>
                    <a:pt x="105" y="4917"/>
                  </a:lnTo>
                  <a:lnTo>
                    <a:pt x="4918" y="126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602401" y="3155563"/>
              <a:ext cx="248797" cy="248797"/>
            </a:xfrm>
            <a:custGeom>
              <a:rect b="b" l="l" r="r" t="t"/>
              <a:pathLst>
                <a:path extrusionOk="0" h="3349" w="3349">
                  <a:moveTo>
                    <a:pt x="3349" y="0"/>
                  </a:moveTo>
                  <a:lnTo>
                    <a:pt x="1" y="3348"/>
                  </a:lnTo>
                  <a:lnTo>
                    <a:pt x="105" y="3348"/>
                  </a:lnTo>
                  <a:lnTo>
                    <a:pt x="3349" y="126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719036" y="3272125"/>
              <a:ext cx="132162" cy="132236"/>
            </a:xfrm>
            <a:custGeom>
              <a:rect b="b" l="l" r="r" t="t"/>
              <a:pathLst>
                <a:path extrusionOk="0" h="1780" w="1779">
                  <a:moveTo>
                    <a:pt x="1779" y="1"/>
                  </a:moveTo>
                  <a:lnTo>
                    <a:pt x="0" y="1779"/>
                  </a:lnTo>
                  <a:lnTo>
                    <a:pt x="105" y="1779"/>
                  </a:lnTo>
                  <a:lnTo>
                    <a:pt x="1779" y="126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835597" y="3388761"/>
              <a:ext cx="15601" cy="15601"/>
            </a:xfrm>
            <a:custGeom>
              <a:rect b="b" l="l" r="r" t="t"/>
              <a:pathLst>
                <a:path extrusionOk="0" h="210" w="210">
                  <a:moveTo>
                    <a:pt x="210" y="0"/>
                  </a:moveTo>
                  <a:lnTo>
                    <a:pt x="0" y="209"/>
                  </a:lnTo>
                  <a:lnTo>
                    <a:pt x="105" y="209"/>
                  </a:lnTo>
                  <a:lnTo>
                    <a:pt x="210" y="126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8"/>
          <p:cNvGrpSpPr/>
          <p:nvPr/>
        </p:nvGrpSpPr>
        <p:grpSpPr>
          <a:xfrm>
            <a:off x="8004166" y="2808971"/>
            <a:ext cx="671486" cy="516257"/>
            <a:chOff x="1136082" y="2148261"/>
            <a:chExt cx="1633785" cy="1256100"/>
          </a:xfrm>
        </p:grpSpPr>
        <p:sp>
          <p:nvSpPr>
            <p:cNvPr id="489" name="Google Shape;489;p28"/>
            <p:cNvSpPr/>
            <p:nvPr/>
          </p:nvSpPr>
          <p:spPr>
            <a:xfrm>
              <a:off x="2022139" y="2148261"/>
              <a:ext cx="24887" cy="20281"/>
            </a:xfrm>
            <a:custGeom>
              <a:rect b="b" l="l" r="r" t="t"/>
              <a:pathLst>
                <a:path extrusionOk="0" h="273" w="335">
                  <a:moveTo>
                    <a:pt x="293" y="1"/>
                  </a:moveTo>
                  <a:lnTo>
                    <a:pt x="0" y="273"/>
                  </a:lnTo>
                  <a:lnTo>
                    <a:pt x="126" y="273"/>
                  </a:lnTo>
                  <a:lnTo>
                    <a:pt x="335" y="6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1851123" y="2168468"/>
              <a:ext cx="180376" cy="180450"/>
            </a:xfrm>
            <a:custGeom>
              <a:rect b="b" l="l" r="r" t="t"/>
              <a:pathLst>
                <a:path extrusionOk="0" h="2429" w="2428">
                  <a:moveTo>
                    <a:pt x="2302" y="1"/>
                  </a:moveTo>
                  <a:lnTo>
                    <a:pt x="1" y="2303"/>
                  </a:lnTo>
                  <a:lnTo>
                    <a:pt x="1" y="2428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851123" y="2369052"/>
              <a:ext cx="323384" cy="329550"/>
            </a:xfrm>
            <a:custGeom>
              <a:rect b="b" l="l" r="r" t="t"/>
              <a:pathLst>
                <a:path extrusionOk="0" h="4436" w="4353">
                  <a:moveTo>
                    <a:pt x="4311" y="0"/>
                  </a:moveTo>
                  <a:lnTo>
                    <a:pt x="1" y="4310"/>
                  </a:lnTo>
                  <a:lnTo>
                    <a:pt x="1" y="4436"/>
                  </a:lnTo>
                  <a:lnTo>
                    <a:pt x="4353" y="84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1851123" y="2591329"/>
              <a:ext cx="450866" cy="457032"/>
            </a:xfrm>
            <a:custGeom>
              <a:rect b="b" l="l" r="r" t="t"/>
              <a:pathLst>
                <a:path extrusionOk="0" h="6152" w="6069">
                  <a:moveTo>
                    <a:pt x="6027" y="0"/>
                  </a:moveTo>
                  <a:lnTo>
                    <a:pt x="1" y="6026"/>
                  </a:lnTo>
                  <a:lnTo>
                    <a:pt x="1" y="6152"/>
                  </a:lnTo>
                  <a:lnTo>
                    <a:pt x="6068" y="63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1851123" y="2813605"/>
              <a:ext cx="579908" cy="584514"/>
            </a:xfrm>
            <a:custGeom>
              <a:rect b="b" l="l" r="r" t="t"/>
              <a:pathLst>
                <a:path extrusionOk="0" h="7868" w="7806">
                  <a:moveTo>
                    <a:pt x="7763" y="0"/>
                  </a:moveTo>
                  <a:lnTo>
                    <a:pt x="1" y="7742"/>
                  </a:lnTo>
                  <a:lnTo>
                    <a:pt x="1" y="7868"/>
                  </a:lnTo>
                  <a:lnTo>
                    <a:pt x="7805" y="63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2185354" y="3034322"/>
              <a:ext cx="373084" cy="370038"/>
            </a:xfrm>
            <a:custGeom>
              <a:rect b="b" l="l" r="r" t="t"/>
              <a:pathLst>
                <a:path extrusionOk="0" h="4981" w="5022">
                  <a:moveTo>
                    <a:pt x="4980" y="0"/>
                  </a:moveTo>
                  <a:lnTo>
                    <a:pt x="0" y="4980"/>
                  </a:lnTo>
                  <a:lnTo>
                    <a:pt x="105" y="4980"/>
                  </a:lnTo>
                  <a:lnTo>
                    <a:pt x="5022" y="84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2535037" y="3256598"/>
              <a:ext cx="150883" cy="147763"/>
            </a:xfrm>
            <a:custGeom>
              <a:rect b="b" l="l" r="r" t="t"/>
              <a:pathLst>
                <a:path extrusionOk="0" h="1989" w="2031">
                  <a:moveTo>
                    <a:pt x="1989" y="1"/>
                  </a:moveTo>
                  <a:lnTo>
                    <a:pt x="1" y="1988"/>
                  </a:lnTo>
                  <a:lnTo>
                    <a:pt x="106" y="1988"/>
                  </a:lnTo>
                  <a:lnTo>
                    <a:pt x="2030" y="63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2768233" y="3404287"/>
              <a:ext cx="1634" cy="74"/>
            </a:xfrm>
            <a:custGeom>
              <a:rect b="b" l="l" r="r" t="t"/>
              <a:pathLst>
                <a:path extrusionOk="0" h="1" w="22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540220" y="2339485"/>
              <a:ext cx="310978" cy="320264"/>
            </a:xfrm>
            <a:custGeom>
              <a:rect b="b" l="l" r="r" t="t"/>
              <a:pathLst>
                <a:path extrusionOk="0" h="4311" w="4186">
                  <a:moveTo>
                    <a:pt x="4186" y="1"/>
                  </a:moveTo>
                  <a:lnTo>
                    <a:pt x="147" y="4039"/>
                  </a:lnTo>
                  <a:lnTo>
                    <a:pt x="1" y="4311"/>
                  </a:lnTo>
                  <a:lnTo>
                    <a:pt x="4186" y="126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36082" y="2689243"/>
              <a:ext cx="715116" cy="715116"/>
            </a:xfrm>
            <a:custGeom>
              <a:rect b="b" l="l" r="r" t="t"/>
              <a:pathLst>
                <a:path extrusionOk="0" h="9626" w="9626">
                  <a:moveTo>
                    <a:pt x="9626" y="0"/>
                  </a:moveTo>
                  <a:lnTo>
                    <a:pt x="1" y="9625"/>
                  </a:lnTo>
                  <a:lnTo>
                    <a:pt x="105" y="9625"/>
                  </a:lnTo>
                  <a:lnTo>
                    <a:pt x="9626" y="126"/>
                  </a:lnTo>
                  <a:lnTo>
                    <a:pt x="962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485840" y="3039002"/>
              <a:ext cx="365358" cy="365358"/>
            </a:xfrm>
            <a:custGeom>
              <a:rect b="b" l="l" r="r" t="t"/>
              <a:pathLst>
                <a:path extrusionOk="0" h="4918" w="4918">
                  <a:moveTo>
                    <a:pt x="4918" y="0"/>
                  </a:moveTo>
                  <a:lnTo>
                    <a:pt x="0" y="4917"/>
                  </a:lnTo>
                  <a:lnTo>
                    <a:pt x="105" y="4917"/>
                  </a:lnTo>
                  <a:lnTo>
                    <a:pt x="4918" y="126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835597" y="3388761"/>
              <a:ext cx="15601" cy="15601"/>
            </a:xfrm>
            <a:custGeom>
              <a:rect b="b" l="l" r="r" t="t"/>
              <a:pathLst>
                <a:path extrusionOk="0" h="210" w="210">
                  <a:moveTo>
                    <a:pt x="210" y="0"/>
                  </a:moveTo>
                  <a:lnTo>
                    <a:pt x="0" y="209"/>
                  </a:lnTo>
                  <a:lnTo>
                    <a:pt x="105" y="209"/>
                  </a:lnTo>
                  <a:lnTo>
                    <a:pt x="210" y="126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8"/>
          <p:cNvGrpSpPr/>
          <p:nvPr/>
        </p:nvGrpSpPr>
        <p:grpSpPr>
          <a:xfrm>
            <a:off x="8039309" y="1670826"/>
            <a:ext cx="636342" cy="576927"/>
            <a:chOff x="1221590" y="2000647"/>
            <a:chExt cx="1548278" cy="1403715"/>
          </a:xfrm>
        </p:grpSpPr>
        <p:sp>
          <p:nvSpPr>
            <p:cNvPr id="502" name="Google Shape;502;p28"/>
            <p:cNvSpPr/>
            <p:nvPr/>
          </p:nvSpPr>
          <p:spPr>
            <a:xfrm>
              <a:off x="1858924" y="2000647"/>
              <a:ext cx="102669" cy="107275"/>
            </a:xfrm>
            <a:custGeom>
              <a:rect b="b" l="l" r="r" t="t"/>
              <a:pathLst>
                <a:path extrusionOk="0" h="1444" w="1382">
                  <a:moveTo>
                    <a:pt x="1339" y="0"/>
                  </a:moveTo>
                  <a:lnTo>
                    <a:pt x="147" y="1172"/>
                  </a:lnTo>
                  <a:lnTo>
                    <a:pt x="0" y="1444"/>
                  </a:lnTo>
                  <a:lnTo>
                    <a:pt x="1381" y="63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2022139" y="2148261"/>
              <a:ext cx="24887" cy="20281"/>
            </a:xfrm>
            <a:custGeom>
              <a:rect b="b" l="l" r="r" t="t"/>
              <a:pathLst>
                <a:path extrusionOk="0" h="273" w="335">
                  <a:moveTo>
                    <a:pt x="293" y="1"/>
                  </a:moveTo>
                  <a:lnTo>
                    <a:pt x="0" y="273"/>
                  </a:lnTo>
                  <a:lnTo>
                    <a:pt x="126" y="273"/>
                  </a:lnTo>
                  <a:lnTo>
                    <a:pt x="335" y="6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1851123" y="2168468"/>
              <a:ext cx="180376" cy="180450"/>
            </a:xfrm>
            <a:custGeom>
              <a:rect b="b" l="l" r="r" t="t"/>
              <a:pathLst>
                <a:path extrusionOk="0" h="2429" w="2428">
                  <a:moveTo>
                    <a:pt x="2302" y="1"/>
                  </a:moveTo>
                  <a:lnTo>
                    <a:pt x="1" y="2303"/>
                  </a:lnTo>
                  <a:lnTo>
                    <a:pt x="1" y="2428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1851123" y="2295950"/>
              <a:ext cx="279850" cy="286091"/>
            </a:xfrm>
            <a:custGeom>
              <a:rect b="b" l="l" r="r" t="t"/>
              <a:pathLst>
                <a:path extrusionOk="0" h="3851" w="3767">
                  <a:moveTo>
                    <a:pt x="3746" y="1"/>
                  </a:moveTo>
                  <a:lnTo>
                    <a:pt x="1" y="3725"/>
                  </a:lnTo>
                  <a:lnTo>
                    <a:pt x="1" y="3851"/>
                  </a:lnTo>
                  <a:lnTo>
                    <a:pt x="3767" y="63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851123" y="2443640"/>
              <a:ext cx="365358" cy="371599"/>
            </a:xfrm>
            <a:custGeom>
              <a:rect b="b" l="l" r="r" t="t"/>
              <a:pathLst>
                <a:path extrusionOk="0" h="5002" w="4918">
                  <a:moveTo>
                    <a:pt x="4876" y="0"/>
                  </a:moveTo>
                  <a:lnTo>
                    <a:pt x="1" y="4876"/>
                  </a:lnTo>
                  <a:lnTo>
                    <a:pt x="1" y="5001"/>
                  </a:lnTo>
                  <a:lnTo>
                    <a:pt x="4918" y="63"/>
                  </a:lnTo>
                  <a:lnTo>
                    <a:pt x="487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851123" y="2591329"/>
              <a:ext cx="450866" cy="457032"/>
            </a:xfrm>
            <a:custGeom>
              <a:rect b="b" l="l" r="r" t="t"/>
              <a:pathLst>
                <a:path extrusionOk="0" h="6152" w="6069">
                  <a:moveTo>
                    <a:pt x="6027" y="0"/>
                  </a:moveTo>
                  <a:lnTo>
                    <a:pt x="1" y="6026"/>
                  </a:lnTo>
                  <a:lnTo>
                    <a:pt x="1" y="6152"/>
                  </a:lnTo>
                  <a:lnTo>
                    <a:pt x="6068" y="63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1851123" y="2738944"/>
              <a:ext cx="536374" cy="542614"/>
            </a:xfrm>
            <a:custGeom>
              <a:rect b="b" l="l" r="r" t="t"/>
              <a:pathLst>
                <a:path extrusionOk="0" h="7304" w="7220">
                  <a:moveTo>
                    <a:pt x="7177" y="1"/>
                  </a:moveTo>
                  <a:lnTo>
                    <a:pt x="1" y="7178"/>
                  </a:lnTo>
                  <a:lnTo>
                    <a:pt x="1" y="7303"/>
                  </a:lnTo>
                  <a:lnTo>
                    <a:pt x="7219" y="64"/>
                  </a:lnTo>
                  <a:lnTo>
                    <a:pt x="717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1952158" y="2886633"/>
              <a:ext cx="520773" cy="517727"/>
            </a:xfrm>
            <a:custGeom>
              <a:rect b="b" l="l" r="r" t="t"/>
              <a:pathLst>
                <a:path extrusionOk="0" h="6969" w="7010">
                  <a:moveTo>
                    <a:pt x="6968" y="1"/>
                  </a:moveTo>
                  <a:lnTo>
                    <a:pt x="1" y="6968"/>
                  </a:lnTo>
                  <a:lnTo>
                    <a:pt x="105" y="6968"/>
                  </a:lnTo>
                  <a:lnTo>
                    <a:pt x="7010" y="84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185354" y="3034322"/>
              <a:ext cx="373084" cy="370038"/>
            </a:xfrm>
            <a:custGeom>
              <a:rect b="b" l="l" r="r" t="t"/>
              <a:pathLst>
                <a:path extrusionOk="0" h="4981" w="5022">
                  <a:moveTo>
                    <a:pt x="4980" y="0"/>
                  </a:moveTo>
                  <a:lnTo>
                    <a:pt x="0" y="4980"/>
                  </a:lnTo>
                  <a:lnTo>
                    <a:pt x="105" y="4980"/>
                  </a:lnTo>
                  <a:lnTo>
                    <a:pt x="5022" y="84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418476" y="3182011"/>
              <a:ext cx="225470" cy="222350"/>
            </a:xfrm>
            <a:custGeom>
              <a:rect b="b" l="l" r="r" t="t"/>
              <a:pathLst>
                <a:path extrusionOk="0" h="2993" w="3035">
                  <a:moveTo>
                    <a:pt x="2993" y="0"/>
                  </a:moveTo>
                  <a:lnTo>
                    <a:pt x="1" y="2992"/>
                  </a:lnTo>
                  <a:lnTo>
                    <a:pt x="105" y="2992"/>
                  </a:lnTo>
                  <a:lnTo>
                    <a:pt x="3035" y="84"/>
                  </a:lnTo>
                  <a:lnTo>
                    <a:pt x="299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651672" y="3329626"/>
              <a:ext cx="77782" cy="74736"/>
            </a:xfrm>
            <a:custGeom>
              <a:rect b="b" l="l" r="r" t="t"/>
              <a:pathLst>
                <a:path extrusionOk="0" h="1006" w="1047">
                  <a:moveTo>
                    <a:pt x="1005" y="1"/>
                  </a:moveTo>
                  <a:lnTo>
                    <a:pt x="0" y="1005"/>
                  </a:lnTo>
                  <a:lnTo>
                    <a:pt x="105" y="1005"/>
                  </a:lnTo>
                  <a:lnTo>
                    <a:pt x="1046" y="85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768233" y="3404287"/>
              <a:ext cx="1634" cy="74"/>
            </a:xfrm>
            <a:custGeom>
              <a:rect b="b" l="l" r="r" t="t"/>
              <a:pathLst>
                <a:path extrusionOk="0" h="1" w="22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540220" y="2339485"/>
              <a:ext cx="310978" cy="320264"/>
            </a:xfrm>
            <a:custGeom>
              <a:rect b="b" l="l" r="r" t="t"/>
              <a:pathLst>
                <a:path extrusionOk="0" h="4311" w="4186">
                  <a:moveTo>
                    <a:pt x="4186" y="1"/>
                  </a:moveTo>
                  <a:lnTo>
                    <a:pt x="147" y="4039"/>
                  </a:lnTo>
                  <a:lnTo>
                    <a:pt x="1" y="4311"/>
                  </a:lnTo>
                  <a:lnTo>
                    <a:pt x="4186" y="126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221590" y="2572682"/>
              <a:ext cx="629608" cy="638894"/>
            </a:xfrm>
            <a:custGeom>
              <a:rect b="b" l="l" r="r" t="t"/>
              <a:pathLst>
                <a:path extrusionOk="0" h="8600" w="8475">
                  <a:moveTo>
                    <a:pt x="8475" y="0"/>
                  </a:moveTo>
                  <a:lnTo>
                    <a:pt x="147" y="8328"/>
                  </a:lnTo>
                  <a:lnTo>
                    <a:pt x="0" y="8600"/>
                  </a:lnTo>
                  <a:lnTo>
                    <a:pt x="0" y="8600"/>
                  </a:lnTo>
                  <a:lnTo>
                    <a:pt x="8475" y="126"/>
                  </a:lnTo>
                  <a:lnTo>
                    <a:pt x="84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1252643" y="2805805"/>
              <a:ext cx="598555" cy="598555"/>
            </a:xfrm>
            <a:custGeom>
              <a:rect b="b" l="l" r="r" t="t"/>
              <a:pathLst>
                <a:path extrusionOk="0" h="8057" w="8057">
                  <a:moveTo>
                    <a:pt x="8057" y="1"/>
                  </a:moveTo>
                  <a:lnTo>
                    <a:pt x="1" y="8056"/>
                  </a:lnTo>
                  <a:lnTo>
                    <a:pt x="106" y="8056"/>
                  </a:lnTo>
                  <a:lnTo>
                    <a:pt x="8057" y="126"/>
                  </a:lnTo>
                  <a:lnTo>
                    <a:pt x="805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1485840" y="3039002"/>
              <a:ext cx="365358" cy="365358"/>
            </a:xfrm>
            <a:custGeom>
              <a:rect b="b" l="l" r="r" t="t"/>
              <a:pathLst>
                <a:path extrusionOk="0" h="4918" w="4918">
                  <a:moveTo>
                    <a:pt x="4918" y="0"/>
                  </a:moveTo>
                  <a:lnTo>
                    <a:pt x="0" y="4917"/>
                  </a:lnTo>
                  <a:lnTo>
                    <a:pt x="105" y="4917"/>
                  </a:lnTo>
                  <a:lnTo>
                    <a:pt x="4918" y="126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1719036" y="3272125"/>
              <a:ext cx="132162" cy="132236"/>
            </a:xfrm>
            <a:custGeom>
              <a:rect b="b" l="l" r="r" t="t"/>
              <a:pathLst>
                <a:path extrusionOk="0" h="1780" w="1779">
                  <a:moveTo>
                    <a:pt x="1779" y="1"/>
                  </a:moveTo>
                  <a:lnTo>
                    <a:pt x="0" y="1779"/>
                  </a:lnTo>
                  <a:lnTo>
                    <a:pt x="105" y="1779"/>
                  </a:lnTo>
                  <a:lnTo>
                    <a:pt x="1779" y="126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835597" y="3388761"/>
              <a:ext cx="15601" cy="15601"/>
            </a:xfrm>
            <a:custGeom>
              <a:rect b="b" l="l" r="r" t="t"/>
              <a:pathLst>
                <a:path extrusionOk="0" h="210" w="210">
                  <a:moveTo>
                    <a:pt x="210" y="0"/>
                  </a:moveTo>
                  <a:lnTo>
                    <a:pt x="0" y="209"/>
                  </a:lnTo>
                  <a:lnTo>
                    <a:pt x="105" y="209"/>
                  </a:lnTo>
                  <a:lnTo>
                    <a:pt x="210" y="126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28"/>
          <p:cNvGrpSpPr/>
          <p:nvPr/>
        </p:nvGrpSpPr>
        <p:grpSpPr>
          <a:xfrm>
            <a:off x="1124193" y="2781373"/>
            <a:ext cx="2761874" cy="1021402"/>
            <a:chOff x="1121610" y="2847700"/>
            <a:chExt cx="2749228" cy="1016725"/>
          </a:xfrm>
        </p:grpSpPr>
        <p:grpSp>
          <p:nvGrpSpPr>
            <p:cNvPr id="521" name="Google Shape;521;p28"/>
            <p:cNvGrpSpPr/>
            <p:nvPr/>
          </p:nvGrpSpPr>
          <p:grpSpPr>
            <a:xfrm>
              <a:off x="1121610" y="2847700"/>
              <a:ext cx="2697743" cy="1016725"/>
              <a:chOff x="1228721" y="2847700"/>
              <a:chExt cx="2595231" cy="1016725"/>
            </a:xfrm>
          </p:grpSpPr>
          <p:cxnSp>
            <p:nvCxnSpPr>
              <p:cNvPr id="522" name="Google Shape;522;p28"/>
              <p:cNvCxnSpPr/>
              <p:nvPr/>
            </p:nvCxnSpPr>
            <p:spPr>
              <a:xfrm flipH="1" rot="10800000">
                <a:off x="1228721" y="2847725"/>
                <a:ext cx="1016700" cy="1016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3" name="Google Shape;523;p28"/>
              <p:cNvCxnSpPr/>
              <p:nvPr/>
            </p:nvCxnSpPr>
            <p:spPr>
              <a:xfrm flipH="1" rot="10800000">
                <a:off x="1566339" y="2847725"/>
                <a:ext cx="1016700" cy="1016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28"/>
              <p:cNvCxnSpPr/>
              <p:nvPr/>
            </p:nvCxnSpPr>
            <p:spPr>
              <a:xfrm flipH="1" rot="10800000">
                <a:off x="1903958" y="2847725"/>
                <a:ext cx="1016700" cy="1016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28"/>
              <p:cNvCxnSpPr/>
              <p:nvPr/>
            </p:nvCxnSpPr>
            <p:spPr>
              <a:xfrm flipH="1" rot="10800000">
                <a:off x="2241577" y="2847725"/>
                <a:ext cx="1016700" cy="1016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28"/>
              <p:cNvCxnSpPr/>
              <p:nvPr/>
            </p:nvCxnSpPr>
            <p:spPr>
              <a:xfrm flipH="1" rot="10800000">
                <a:off x="2579196" y="2990825"/>
                <a:ext cx="876900" cy="87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28"/>
              <p:cNvCxnSpPr/>
              <p:nvPr/>
            </p:nvCxnSpPr>
            <p:spPr>
              <a:xfrm flipH="1" rot="10800000">
                <a:off x="2916814" y="3202925"/>
                <a:ext cx="660900" cy="66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28"/>
              <p:cNvCxnSpPr/>
              <p:nvPr/>
            </p:nvCxnSpPr>
            <p:spPr>
              <a:xfrm flipH="1" rot="10800000">
                <a:off x="3254433" y="3420125"/>
                <a:ext cx="443100" cy="444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28"/>
              <p:cNvCxnSpPr/>
              <p:nvPr/>
            </p:nvCxnSpPr>
            <p:spPr>
              <a:xfrm flipH="1" rot="10800000">
                <a:off x="3592052" y="3632225"/>
                <a:ext cx="231900" cy="232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28"/>
              <p:cNvCxnSpPr/>
              <p:nvPr/>
            </p:nvCxnSpPr>
            <p:spPr>
              <a:xfrm flipH="1" rot="10800000">
                <a:off x="1620125" y="2847700"/>
                <a:ext cx="287700" cy="287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1" name="Google Shape;531;p28"/>
            <p:cNvGrpSpPr/>
            <p:nvPr/>
          </p:nvGrpSpPr>
          <p:grpSpPr>
            <a:xfrm>
              <a:off x="1283802" y="2847725"/>
              <a:ext cx="2587036" cy="1016700"/>
              <a:chOff x="1228721" y="2847725"/>
              <a:chExt cx="2488731" cy="1016700"/>
            </a:xfrm>
          </p:grpSpPr>
          <p:cxnSp>
            <p:nvCxnSpPr>
              <p:cNvPr id="532" name="Google Shape;532;p28"/>
              <p:cNvCxnSpPr/>
              <p:nvPr/>
            </p:nvCxnSpPr>
            <p:spPr>
              <a:xfrm flipH="1" rot="10800000">
                <a:off x="1228721" y="2847725"/>
                <a:ext cx="1016700" cy="1016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28"/>
              <p:cNvCxnSpPr/>
              <p:nvPr/>
            </p:nvCxnSpPr>
            <p:spPr>
              <a:xfrm flipH="1" rot="10800000">
                <a:off x="1566339" y="2847725"/>
                <a:ext cx="1016700" cy="1016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28"/>
              <p:cNvCxnSpPr/>
              <p:nvPr/>
            </p:nvCxnSpPr>
            <p:spPr>
              <a:xfrm flipH="1" rot="10800000">
                <a:off x="1903958" y="2847725"/>
                <a:ext cx="1016700" cy="1016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28"/>
              <p:cNvCxnSpPr/>
              <p:nvPr/>
            </p:nvCxnSpPr>
            <p:spPr>
              <a:xfrm flipH="1" rot="10800000">
                <a:off x="2241577" y="2871425"/>
                <a:ext cx="992400" cy="99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28"/>
              <p:cNvCxnSpPr/>
              <p:nvPr/>
            </p:nvCxnSpPr>
            <p:spPr>
              <a:xfrm flipH="1" rot="10800000">
                <a:off x="2579196" y="3085925"/>
                <a:ext cx="777000" cy="778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28"/>
              <p:cNvCxnSpPr/>
              <p:nvPr/>
            </p:nvCxnSpPr>
            <p:spPr>
              <a:xfrm flipH="1" rot="10800000">
                <a:off x="2916814" y="3307925"/>
                <a:ext cx="558900" cy="556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28"/>
              <p:cNvCxnSpPr/>
              <p:nvPr/>
            </p:nvCxnSpPr>
            <p:spPr>
              <a:xfrm flipH="1" rot="10800000">
                <a:off x="3254433" y="3524825"/>
                <a:ext cx="340800" cy="339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28"/>
              <p:cNvCxnSpPr/>
              <p:nvPr/>
            </p:nvCxnSpPr>
            <p:spPr>
              <a:xfrm flipH="1" rot="10800000">
                <a:off x="3592052" y="3739325"/>
                <a:ext cx="125400" cy="125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28"/>
              <p:cNvCxnSpPr/>
              <p:nvPr/>
            </p:nvCxnSpPr>
            <p:spPr>
              <a:xfrm flipH="1" rot="10800000">
                <a:off x="1281172" y="2847875"/>
                <a:ext cx="626700" cy="628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41" name="Google Shape;541;p28"/>
          <p:cNvSpPr txBox="1"/>
          <p:nvPr>
            <p:ph type="title"/>
          </p:nvPr>
        </p:nvSpPr>
        <p:spPr>
          <a:xfrm>
            <a:off x="1282374" y="662302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542" name="Google Shape;542;p28"/>
          <p:cNvGrpSpPr/>
          <p:nvPr/>
        </p:nvGrpSpPr>
        <p:grpSpPr>
          <a:xfrm>
            <a:off x="608390" y="1325844"/>
            <a:ext cx="1046337" cy="1071416"/>
            <a:chOff x="608169" y="1325800"/>
            <a:chExt cx="1041546" cy="1066510"/>
          </a:xfrm>
        </p:grpSpPr>
        <p:sp>
          <p:nvSpPr>
            <p:cNvPr id="543" name="Google Shape;543;p28"/>
            <p:cNvSpPr/>
            <p:nvPr/>
          </p:nvSpPr>
          <p:spPr>
            <a:xfrm>
              <a:off x="619015" y="2028363"/>
              <a:ext cx="928105" cy="363947"/>
            </a:xfrm>
            <a:custGeom>
              <a:rect b="b" l="l" r="r" t="t"/>
              <a:pathLst>
                <a:path extrusionOk="0" h="4899" w="12493">
                  <a:moveTo>
                    <a:pt x="12054" y="922"/>
                  </a:moveTo>
                  <a:cubicBezTo>
                    <a:pt x="12158" y="1401"/>
                    <a:pt x="12069" y="1909"/>
                    <a:pt x="11844" y="2344"/>
                  </a:cubicBezTo>
                  <a:cubicBezTo>
                    <a:pt x="11509" y="2909"/>
                    <a:pt x="11007" y="3369"/>
                    <a:pt x="10421" y="3704"/>
                  </a:cubicBezTo>
                  <a:cubicBezTo>
                    <a:pt x="9270" y="4374"/>
                    <a:pt x="7910" y="4687"/>
                    <a:pt x="6550" y="4750"/>
                  </a:cubicBezTo>
                  <a:cubicBezTo>
                    <a:pt x="6215" y="4771"/>
                    <a:pt x="5880" y="4771"/>
                    <a:pt x="5546" y="4771"/>
                  </a:cubicBezTo>
                  <a:lnTo>
                    <a:pt x="5022" y="4729"/>
                  </a:lnTo>
                  <a:cubicBezTo>
                    <a:pt x="4855" y="4708"/>
                    <a:pt x="4688" y="4666"/>
                    <a:pt x="4520" y="4646"/>
                  </a:cubicBezTo>
                  <a:cubicBezTo>
                    <a:pt x="3851" y="4541"/>
                    <a:pt x="3202" y="4353"/>
                    <a:pt x="2574" y="4081"/>
                  </a:cubicBezTo>
                  <a:cubicBezTo>
                    <a:pt x="1947" y="3809"/>
                    <a:pt x="1382" y="3432"/>
                    <a:pt x="921" y="2951"/>
                  </a:cubicBezTo>
                  <a:cubicBezTo>
                    <a:pt x="579" y="2576"/>
                    <a:pt x="313" y="2099"/>
                    <a:pt x="252" y="1600"/>
                  </a:cubicBezTo>
                  <a:lnTo>
                    <a:pt x="252" y="1600"/>
                  </a:lnTo>
                  <a:cubicBezTo>
                    <a:pt x="501" y="1949"/>
                    <a:pt x="826" y="2242"/>
                    <a:pt x="1152" y="2490"/>
                  </a:cubicBezTo>
                  <a:cubicBezTo>
                    <a:pt x="1633" y="2825"/>
                    <a:pt x="2135" y="3055"/>
                    <a:pt x="2679" y="3244"/>
                  </a:cubicBezTo>
                  <a:cubicBezTo>
                    <a:pt x="3202" y="3432"/>
                    <a:pt x="3767" y="3537"/>
                    <a:pt x="4311" y="3620"/>
                  </a:cubicBezTo>
                  <a:cubicBezTo>
                    <a:pt x="4855" y="3704"/>
                    <a:pt x="5420" y="3746"/>
                    <a:pt x="5985" y="3746"/>
                  </a:cubicBezTo>
                  <a:cubicBezTo>
                    <a:pt x="6592" y="3746"/>
                    <a:pt x="7219" y="3683"/>
                    <a:pt x="7826" y="3599"/>
                  </a:cubicBezTo>
                  <a:cubicBezTo>
                    <a:pt x="8454" y="3495"/>
                    <a:pt x="9040" y="3348"/>
                    <a:pt x="9626" y="3118"/>
                  </a:cubicBezTo>
                  <a:cubicBezTo>
                    <a:pt x="10212" y="2888"/>
                    <a:pt x="10776" y="2574"/>
                    <a:pt x="11237" y="2135"/>
                  </a:cubicBezTo>
                  <a:cubicBezTo>
                    <a:pt x="11604" y="1816"/>
                    <a:pt x="11898" y="1399"/>
                    <a:pt x="12054" y="922"/>
                  </a:cubicBezTo>
                  <a:close/>
                  <a:moveTo>
                    <a:pt x="11948" y="1"/>
                  </a:moveTo>
                  <a:lnTo>
                    <a:pt x="11906" y="440"/>
                  </a:lnTo>
                  <a:cubicBezTo>
                    <a:pt x="11823" y="1005"/>
                    <a:pt x="11509" y="1549"/>
                    <a:pt x="11090" y="1967"/>
                  </a:cubicBezTo>
                  <a:cubicBezTo>
                    <a:pt x="10651" y="2365"/>
                    <a:pt x="10128" y="2700"/>
                    <a:pt x="9563" y="2951"/>
                  </a:cubicBezTo>
                  <a:cubicBezTo>
                    <a:pt x="9019" y="3223"/>
                    <a:pt x="8433" y="3390"/>
                    <a:pt x="7826" y="3516"/>
                  </a:cubicBezTo>
                  <a:cubicBezTo>
                    <a:pt x="7219" y="3641"/>
                    <a:pt x="6592" y="3704"/>
                    <a:pt x="5985" y="3704"/>
                  </a:cubicBezTo>
                  <a:cubicBezTo>
                    <a:pt x="5420" y="3704"/>
                    <a:pt x="4876" y="3662"/>
                    <a:pt x="4332" y="3558"/>
                  </a:cubicBezTo>
                  <a:cubicBezTo>
                    <a:pt x="3788" y="3453"/>
                    <a:pt x="3244" y="3306"/>
                    <a:pt x="2742" y="3097"/>
                  </a:cubicBezTo>
                  <a:cubicBezTo>
                    <a:pt x="2219" y="2909"/>
                    <a:pt x="1737" y="2637"/>
                    <a:pt x="1298" y="2323"/>
                  </a:cubicBezTo>
                  <a:cubicBezTo>
                    <a:pt x="859" y="1988"/>
                    <a:pt x="482" y="1591"/>
                    <a:pt x="231" y="1109"/>
                  </a:cubicBezTo>
                  <a:lnTo>
                    <a:pt x="64" y="775"/>
                  </a:lnTo>
                  <a:lnTo>
                    <a:pt x="22" y="1151"/>
                  </a:lnTo>
                  <a:cubicBezTo>
                    <a:pt x="1" y="1340"/>
                    <a:pt x="22" y="1507"/>
                    <a:pt x="43" y="1695"/>
                  </a:cubicBezTo>
                  <a:cubicBezTo>
                    <a:pt x="43" y="1779"/>
                    <a:pt x="84" y="1863"/>
                    <a:pt x="105" y="1946"/>
                  </a:cubicBezTo>
                  <a:cubicBezTo>
                    <a:pt x="126" y="2051"/>
                    <a:pt x="147" y="2135"/>
                    <a:pt x="189" y="2197"/>
                  </a:cubicBezTo>
                  <a:lnTo>
                    <a:pt x="315" y="2449"/>
                  </a:lnTo>
                  <a:lnTo>
                    <a:pt x="461" y="2679"/>
                  </a:lnTo>
                  <a:cubicBezTo>
                    <a:pt x="545" y="2825"/>
                    <a:pt x="670" y="2951"/>
                    <a:pt x="796" y="3076"/>
                  </a:cubicBezTo>
                  <a:cubicBezTo>
                    <a:pt x="1277" y="3578"/>
                    <a:pt x="1905" y="3913"/>
                    <a:pt x="2533" y="4185"/>
                  </a:cubicBezTo>
                  <a:cubicBezTo>
                    <a:pt x="3751" y="4685"/>
                    <a:pt x="5066" y="4898"/>
                    <a:pt x="6366" y="4898"/>
                  </a:cubicBezTo>
                  <a:cubicBezTo>
                    <a:pt x="6427" y="4898"/>
                    <a:pt x="6489" y="4898"/>
                    <a:pt x="6550" y="4897"/>
                  </a:cubicBezTo>
                  <a:cubicBezTo>
                    <a:pt x="7931" y="4876"/>
                    <a:pt x="9333" y="4604"/>
                    <a:pt x="10546" y="3913"/>
                  </a:cubicBezTo>
                  <a:cubicBezTo>
                    <a:pt x="11153" y="3558"/>
                    <a:pt x="11718" y="3097"/>
                    <a:pt x="12074" y="2490"/>
                  </a:cubicBezTo>
                  <a:cubicBezTo>
                    <a:pt x="12429" y="1863"/>
                    <a:pt x="12492" y="1047"/>
                    <a:pt x="12157" y="398"/>
                  </a:cubicBezTo>
                  <a:lnTo>
                    <a:pt x="11948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608169" y="1549637"/>
              <a:ext cx="901658" cy="680942"/>
            </a:xfrm>
            <a:custGeom>
              <a:rect b="b" l="l" r="r" t="t"/>
              <a:pathLst>
                <a:path extrusionOk="0" h="9166" w="12137">
                  <a:moveTo>
                    <a:pt x="1244" y="332"/>
                  </a:moveTo>
                  <a:cubicBezTo>
                    <a:pt x="1165" y="493"/>
                    <a:pt x="1105" y="661"/>
                    <a:pt x="1067" y="837"/>
                  </a:cubicBezTo>
                  <a:cubicBezTo>
                    <a:pt x="1005" y="1151"/>
                    <a:pt x="1026" y="1465"/>
                    <a:pt x="1088" y="1758"/>
                  </a:cubicBezTo>
                  <a:cubicBezTo>
                    <a:pt x="1235" y="2343"/>
                    <a:pt x="1611" y="2867"/>
                    <a:pt x="2051" y="3243"/>
                  </a:cubicBezTo>
                  <a:cubicBezTo>
                    <a:pt x="2971" y="4038"/>
                    <a:pt x="4122" y="4436"/>
                    <a:pt x="5294" y="4666"/>
                  </a:cubicBezTo>
                  <a:cubicBezTo>
                    <a:pt x="5915" y="4779"/>
                    <a:pt x="6554" y="4837"/>
                    <a:pt x="7191" y="4837"/>
                  </a:cubicBezTo>
                  <a:cubicBezTo>
                    <a:pt x="7736" y="4837"/>
                    <a:pt x="8279" y="4795"/>
                    <a:pt x="8809" y="4708"/>
                  </a:cubicBezTo>
                  <a:cubicBezTo>
                    <a:pt x="9674" y="4584"/>
                    <a:pt x="10539" y="4335"/>
                    <a:pt x="11319" y="3928"/>
                  </a:cubicBezTo>
                  <a:lnTo>
                    <a:pt x="11319" y="3928"/>
                  </a:lnTo>
                  <a:cubicBezTo>
                    <a:pt x="10821" y="4377"/>
                    <a:pt x="10197" y="4707"/>
                    <a:pt x="9562" y="4938"/>
                  </a:cubicBezTo>
                  <a:cubicBezTo>
                    <a:pt x="8621" y="5294"/>
                    <a:pt x="7637" y="5461"/>
                    <a:pt x="6633" y="5503"/>
                  </a:cubicBezTo>
                  <a:cubicBezTo>
                    <a:pt x="6491" y="5509"/>
                    <a:pt x="6349" y="5512"/>
                    <a:pt x="6207" y="5512"/>
                  </a:cubicBezTo>
                  <a:cubicBezTo>
                    <a:pt x="5346" y="5512"/>
                    <a:pt x="4488" y="5402"/>
                    <a:pt x="3662" y="5168"/>
                  </a:cubicBezTo>
                  <a:cubicBezTo>
                    <a:pt x="2699" y="4917"/>
                    <a:pt x="1758" y="4478"/>
                    <a:pt x="1047" y="3766"/>
                  </a:cubicBezTo>
                  <a:lnTo>
                    <a:pt x="1005" y="3724"/>
                  </a:lnTo>
                  <a:lnTo>
                    <a:pt x="988" y="3750"/>
                  </a:lnTo>
                  <a:lnTo>
                    <a:pt x="984" y="3745"/>
                  </a:lnTo>
                  <a:cubicBezTo>
                    <a:pt x="754" y="3473"/>
                    <a:pt x="544" y="3180"/>
                    <a:pt x="419" y="2846"/>
                  </a:cubicBezTo>
                  <a:cubicBezTo>
                    <a:pt x="314" y="2511"/>
                    <a:pt x="272" y="2155"/>
                    <a:pt x="335" y="1799"/>
                  </a:cubicBezTo>
                  <a:cubicBezTo>
                    <a:pt x="398" y="1465"/>
                    <a:pt x="565" y="1130"/>
                    <a:pt x="775" y="858"/>
                  </a:cubicBezTo>
                  <a:cubicBezTo>
                    <a:pt x="913" y="665"/>
                    <a:pt x="1069" y="489"/>
                    <a:pt x="1244" y="332"/>
                  </a:cubicBezTo>
                  <a:close/>
                  <a:moveTo>
                    <a:pt x="965" y="3783"/>
                  </a:moveTo>
                  <a:lnTo>
                    <a:pt x="963" y="3787"/>
                  </a:lnTo>
                  <a:cubicBezTo>
                    <a:pt x="816" y="4038"/>
                    <a:pt x="691" y="4310"/>
                    <a:pt x="628" y="4603"/>
                  </a:cubicBezTo>
                  <a:cubicBezTo>
                    <a:pt x="607" y="4750"/>
                    <a:pt x="586" y="4896"/>
                    <a:pt x="607" y="5064"/>
                  </a:cubicBezTo>
                  <a:cubicBezTo>
                    <a:pt x="628" y="5210"/>
                    <a:pt x="628" y="5356"/>
                    <a:pt x="670" y="5503"/>
                  </a:cubicBezTo>
                  <a:cubicBezTo>
                    <a:pt x="816" y="6089"/>
                    <a:pt x="1214" y="6570"/>
                    <a:pt x="1653" y="6947"/>
                  </a:cubicBezTo>
                  <a:cubicBezTo>
                    <a:pt x="2574" y="7721"/>
                    <a:pt x="3725" y="8118"/>
                    <a:pt x="4876" y="8349"/>
                  </a:cubicBezTo>
                  <a:cubicBezTo>
                    <a:pt x="5526" y="8467"/>
                    <a:pt x="6190" y="8532"/>
                    <a:pt x="6859" y="8532"/>
                  </a:cubicBezTo>
                  <a:cubicBezTo>
                    <a:pt x="7374" y="8532"/>
                    <a:pt x="7893" y="8493"/>
                    <a:pt x="8412" y="8411"/>
                  </a:cubicBezTo>
                  <a:cubicBezTo>
                    <a:pt x="9177" y="8286"/>
                    <a:pt x="9952" y="8077"/>
                    <a:pt x="10669" y="7736"/>
                  </a:cubicBezTo>
                  <a:lnTo>
                    <a:pt x="10669" y="7736"/>
                  </a:lnTo>
                  <a:cubicBezTo>
                    <a:pt x="10534" y="7828"/>
                    <a:pt x="10394" y="7913"/>
                    <a:pt x="10253" y="7993"/>
                  </a:cubicBezTo>
                  <a:cubicBezTo>
                    <a:pt x="9751" y="8286"/>
                    <a:pt x="9228" y="8495"/>
                    <a:pt x="8684" y="8641"/>
                  </a:cubicBezTo>
                  <a:cubicBezTo>
                    <a:pt x="7779" y="8885"/>
                    <a:pt x="6830" y="9013"/>
                    <a:pt x="5887" y="9013"/>
                  </a:cubicBezTo>
                  <a:cubicBezTo>
                    <a:pt x="5696" y="9013"/>
                    <a:pt x="5505" y="9008"/>
                    <a:pt x="5315" y="8997"/>
                  </a:cubicBezTo>
                  <a:cubicBezTo>
                    <a:pt x="4185" y="8913"/>
                    <a:pt x="3055" y="8683"/>
                    <a:pt x="2030" y="8160"/>
                  </a:cubicBezTo>
                  <a:cubicBezTo>
                    <a:pt x="1528" y="7909"/>
                    <a:pt x="1047" y="7574"/>
                    <a:pt x="670" y="7156"/>
                  </a:cubicBezTo>
                  <a:cubicBezTo>
                    <a:pt x="293" y="6737"/>
                    <a:pt x="42" y="6193"/>
                    <a:pt x="21" y="5608"/>
                  </a:cubicBezTo>
                  <a:cubicBezTo>
                    <a:pt x="21" y="5252"/>
                    <a:pt x="126" y="4896"/>
                    <a:pt x="314" y="4603"/>
                  </a:cubicBezTo>
                  <a:cubicBezTo>
                    <a:pt x="478" y="4296"/>
                    <a:pt x="701" y="4030"/>
                    <a:pt x="965" y="3783"/>
                  </a:cubicBezTo>
                  <a:close/>
                  <a:moveTo>
                    <a:pt x="1423" y="0"/>
                  </a:moveTo>
                  <a:cubicBezTo>
                    <a:pt x="1151" y="209"/>
                    <a:pt x="879" y="481"/>
                    <a:pt x="670" y="774"/>
                  </a:cubicBezTo>
                  <a:cubicBezTo>
                    <a:pt x="461" y="1067"/>
                    <a:pt x="314" y="1423"/>
                    <a:pt x="251" y="1779"/>
                  </a:cubicBezTo>
                  <a:cubicBezTo>
                    <a:pt x="189" y="2134"/>
                    <a:pt x="230" y="2511"/>
                    <a:pt x="377" y="2846"/>
                  </a:cubicBezTo>
                  <a:cubicBezTo>
                    <a:pt x="499" y="3191"/>
                    <a:pt x="700" y="3478"/>
                    <a:pt x="923" y="3744"/>
                  </a:cubicBezTo>
                  <a:lnTo>
                    <a:pt x="923" y="3744"/>
                  </a:lnTo>
                  <a:cubicBezTo>
                    <a:pt x="678" y="3989"/>
                    <a:pt x="435" y="4256"/>
                    <a:pt x="272" y="4582"/>
                  </a:cubicBezTo>
                  <a:cubicBezTo>
                    <a:pt x="105" y="4896"/>
                    <a:pt x="0" y="5252"/>
                    <a:pt x="0" y="5608"/>
                  </a:cubicBezTo>
                  <a:cubicBezTo>
                    <a:pt x="0" y="6193"/>
                    <a:pt x="272" y="6758"/>
                    <a:pt x="649" y="7177"/>
                  </a:cubicBezTo>
                  <a:cubicBezTo>
                    <a:pt x="1026" y="7616"/>
                    <a:pt x="1507" y="7951"/>
                    <a:pt x="2009" y="8223"/>
                  </a:cubicBezTo>
                  <a:cubicBezTo>
                    <a:pt x="3034" y="8767"/>
                    <a:pt x="4185" y="9039"/>
                    <a:pt x="5315" y="9123"/>
                  </a:cubicBezTo>
                  <a:cubicBezTo>
                    <a:pt x="5630" y="9151"/>
                    <a:pt x="5946" y="9166"/>
                    <a:pt x="6263" y="9166"/>
                  </a:cubicBezTo>
                  <a:cubicBezTo>
                    <a:pt x="7102" y="9166"/>
                    <a:pt x="7941" y="9064"/>
                    <a:pt x="8746" y="8851"/>
                  </a:cubicBezTo>
                  <a:cubicBezTo>
                    <a:pt x="9311" y="8683"/>
                    <a:pt x="9855" y="8474"/>
                    <a:pt x="10378" y="8202"/>
                  </a:cubicBezTo>
                  <a:cubicBezTo>
                    <a:pt x="10881" y="7909"/>
                    <a:pt x="11362" y="7553"/>
                    <a:pt x="11718" y="7093"/>
                  </a:cubicBezTo>
                  <a:lnTo>
                    <a:pt x="11571" y="6926"/>
                  </a:lnTo>
                  <a:cubicBezTo>
                    <a:pt x="11559" y="6935"/>
                    <a:pt x="11547" y="6944"/>
                    <a:pt x="11536" y="6953"/>
                  </a:cubicBezTo>
                  <a:lnTo>
                    <a:pt x="11536" y="6953"/>
                  </a:lnTo>
                  <a:lnTo>
                    <a:pt x="11529" y="6947"/>
                  </a:lnTo>
                  <a:cubicBezTo>
                    <a:pt x="11522" y="6956"/>
                    <a:pt x="11516" y="6964"/>
                    <a:pt x="11509" y="6973"/>
                  </a:cubicBezTo>
                  <a:lnTo>
                    <a:pt x="11509" y="6973"/>
                  </a:lnTo>
                  <a:cubicBezTo>
                    <a:pt x="10600" y="7655"/>
                    <a:pt x="9495" y="8039"/>
                    <a:pt x="8391" y="8223"/>
                  </a:cubicBezTo>
                  <a:cubicBezTo>
                    <a:pt x="7800" y="8330"/>
                    <a:pt x="7199" y="8383"/>
                    <a:pt x="6597" y="8383"/>
                  </a:cubicBezTo>
                  <a:cubicBezTo>
                    <a:pt x="6027" y="8383"/>
                    <a:pt x="5457" y="8336"/>
                    <a:pt x="4896" y="8244"/>
                  </a:cubicBezTo>
                  <a:cubicBezTo>
                    <a:pt x="4332" y="8139"/>
                    <a:pt x="3767" y="7972"/>
                    <a:pt x="3223" y="7763"/>
                  </a:cubicBezTo>
                  <a:cubicBezTo>
                    <a:pt x="2679" y="7553"/>
                    <a:pt x="2155" y="7261"/>
                    <a:pt x="1716" y="6884"/>
                  </a:cubicBezTo>
                  <a:cubicBezTo>
                    <a:pt x="1277" y="6507"/>
                    <a:pt x="921" y="6026"/>
                    <a:pt x="775" y="5461"/>
                  </a:cubicBezTo>
                  <a:cubicBezTo>
                    <a:pt x="712" y="5336"/>
                    <a:pt x="712" y="5189"/>
                    <a:pt x="712" y="5043"/>
                  </a:cubicBezTo>
                  <a:cubicBezTo>
                    <a:pt x="691" y="4896"/>
                    <a:pt x="712" y="4771"/>
                    <a:pt x="733" y="4624"/>
                  </a:cubicBezTo>
                  <a:cubicBezTo>
                    <a:pt x="791" y="4352"/>
                    <a:pt x="885" y="4099"/>
                    <a:pt x="1032" y="3879"/>
                  </a:cubicBezTo>
                  <a:lnTo>
                    <a:pt x="1032" y="3879"/>
                  </a:lnTo>
                  <a:cubicBezTo>
                    <a:pt x="1739" y="4602"/>
                    <a:pt x="2679" y="5028"/>
                    <a:pt x="3620" y="5315"/>
                  </a:cubicBezTo>
                  <a:cubicBezTo>
                    <a:pt x="4533" y="5567"/>
                    <a:pt x="5483" y="5693"/>
                    <a:pt x="6434" y="5693"/>
                  </a:cubicBezTo>
                  <a:cubicBezTo>
                    <a:pt x="6508" y="5693"/>
                    <a:pt x="6581" y="5693"/>
                    <a:pt x="6654" y="5691"/>
                  </a:cubicBezTo>
                  <a:cubicBezTo>
                    <a:pt x="7658" y="5670"/>
                    <a:pt x="8684" y="5503"/>
                    <a:pt x="9646" y="5168"/>
                  </a:cubicBezTo>
                  <a:cubicBezTo>
                    <a:pt x="10127" y="4980"/>
                    <a:pt x="10609" y="4771"/>
                    <a:pt x="11027" y="4478"/>
                  </a:cubicBezTo>
                  <a:cubicBezTo>
                    <a:pt x="11429" y="4197"/>
                    <a:pt x="11811" y="3858"/>
                    <a:pt x="12100" y="3443"/>
                  </a:cubicBezTo>
                  <a:lnTo>
                    <a:pt x="12100" y="3443"/>
                  </a:lnTo>
                  <a:cubicBezTo>
                    <a:pt x="12105" y="3439"/>
                    <a:pt x="12110" y="3435"/>
                    <a:pt x="12115" y="3432"/>
                  </a:cubicBezTo>
                  <a:lnTo>
                    <a:pt x="12111" y="3427"/>
                  </a:lnTo>
                  <a:lnTo>
                    <a:pt x="12111" y="3427"/>
                  </a:lnTo>
                  <a:cubicBezTo>
                    <a:pt x="12119" y="3415"/>
                    <a:pt x="12128" y="3402"/>
                    <a:pt x="12136" y="3390"/>
                  </a:cubicBezTo>
                  <a:lnTo>
                    <a:pt x="11948" y="3201"/>
                  </a:lnTo>
                  <a:cubicBezTo>
                    <a:pt x="11027" y="3892"/>
                    <a:pt x="9897" y="4248"/>
                    <a:pt x="8767" y="4436"/>
                  </a:cubicBezTo>
                  <a:cubicBezTo>
                    <a:pt x="8247" y="4523"/>
                    <a:pt x="7718" y="4565"/>
                    <a:pt x="7188" y="4565"/>
                  </a:cubicBezTo>
                  <a:cubicBezTo>
                    <a:pt x="6567" y="4565"/>
                    <a:pt x="5945" y="4507"/>
                    <a:pt x="5336" y="4394"/>
                  </a:cubicBezTo>
                  <a:cubicBezTo>
                    <a:pt x="4771" y="4289"/>
                    <a:pt x="4227" y="4143"/>
                    <a:pt x="3683" y="3934"/>
                  </a:cubicBezTo>
                  <a:cubicBezTo>
                    <a:pt x="3160" y="3704"/>
                    <a:pt x="2637" y="3432"/>
                    <a:pt x="2218" y="3076"/>
                  </a:cubicBezTo>
                  <a:cubicBezTo>
                    <a:pt x="1779" y="2699"/>
                    <a:pt x="1423" y="2239"/>
                    <a:pt x="1277" y="1695"/>
                  </a:cubicBezTo>
                  <a:cubicBezTo>
                    <a:pt x="1193" y="1423"/>
                    <a:pt x="1172" y="1151"/>
                    <a:pt x="1235" y="879"/>
                  </a:cubicBezTo>
                  <a:cubicBezTo>
                    <a:pt x="1275" y="600"/>
                    <a:pt x="1372" y="359"/>
                    <a:pt x="1507" y="119"/>
                  </a:cubicBezTo>
                  <a:lnTo>
                    <a:pt x="1507" y="119"/>
                  </a:lnTo>
                  <a:cubicBezTo>
                    <a:pt x="1514" y="114"/>
                    <a:pt x="1521" y="110"/>
                    <a:pt x="1528" y="105"/>
                  </a:cubicBezTo>
                  <a:lnTo>
                    <a:pt x="1519" y="98"/>
                  </a:lnTo>
                  <a:lnTo>
                    <a:pt x="1519" y="98"/>
                  </a:lnTo>
                  <a:cubicBezTo>
                    <a:pt x="1522" y="93"/>
                    <a:pt x="1525" y="88"/>
                    <a:pt x="1528" y="84"/>
                  </a:cubicBezTo>
                  <a:lnTo>
                    <a:pt x="142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872419" y="1792120"/>
              <a:ext cx="722842" cy="332151"/>
            </a:xfrm>
            <a:custGeom>
              <a:rect b="b" l="l" r="r" t="t"/>
              <a:pathLst>
                <a:path extrusionOk="0" h="4471" w="9730">
                  <a:moveTo>
                    <a:pt x="8663" y="21"/>
                  </a:moveTo>
                  <a:cubicBezTo>
                    <a:pt x="8746" y="105"/>
                    <a:pt x="8851" y="188"/>
                    <a:pt x="8935" y="293"/>
                  </a:cubicBezTo>
                  <a:cubicBezTo>
                    <a:pt x="9039" y="398"/>
                    <a:pt x="9123" y="502"/>
                    <a:pt x="9207" y="607"/>
                  </a:cubicBezTo>
                  <a:cubicBezTo>
                    <a:pt x="9374" y="837"/>
                    <a:pt x="9479" y="1067"/>
                    <a:pt x="9521" y="1339"/>
                  </a:cubicBezTo>
                  <a:cubicBezTo>
                    <a:pt x="9542" y="1465"/>
                    <a:pt x="9562" y="1590"/>
                    <a:pt x="9542" y="1737"/>
                  </a:cubicBezTo>
                  <a:cubicBezTo>
                    <a:pt x="9521" y="1800"/>
                    <a:pt x="9521" y="1862"/>
                    <a:pt x="9521" y="1925"/>
                  </a:cubicBezTo>
                  <a:lnTo>
                    <a:pt x="9458" y="2113"/>
                  </a:lnTo>
                  <a:cubicBezTo>
                    <a:pt x="9353" y="2344"/>
                    <a:pt x="9228" y="2574"/>
                    <a:pt x="9039" y="2762"/>
                  </a:cubicBezTo>
                  <a:cubicBezTo>
                    <a:pt x="8663" y="3160"/>
                    <a:pt x="8181" y="3432"/>
                    <a:pt x="7700" y="3641"/>
                  </a:cubicBezTo>
                  <a:cubicBezTo>
                    <a:pt x="7198" y="3850"/>
                    <a:pt x="6675" y="3997"/>
                    <a:pt x="6131" y="4080"/>
                  </a:cubicBezTo>
                  <a:cubicBezTo>
                    <a:pt x="5612" y="4162"/>
                    <a:pt x="5082" y="4208"/>
                    <a:pt x="4552" y="4208"/>
                  </a:cubicBezTo>
                  <a:cubicBezTo>
                    <a:pt x="3994" y="4208"/>
                    <a:pt x="3435" y="4156"/>
                    <a:pt x="2888" y="4038"/>
                  </a:cubicBezTo>
                  <a:cubicBezTo>
                    <a:pt x="2344" y="3934"/>
                    <a:pt x="1842" y="3766"/>
                    <a:pt x="1339" y="3536"/>
                  </a:cubicBezTo>
                  <a:cubicBezTo>
                    <a:pt x="951" y="3334"/>
                    <a:pt x="577" y="3090"/>
                    <a:pt x="282" y="2773"/>
                  </a:cubicBezTo>
                  <a:lnTo>
                    <a:pt x="282" y="2773"/>
                  </a:lnTo>
                  <a:cubicBezTo>
                    <a:pt x="601" y="2961"/>
                    <a:pt x="939" y="3114"/>
                    <a:pt x="1277" y="3243"/>
                  </a:cubicBezTo>
                  <a:cubicBezTo>
                    <a:pt x="1716" y="3390"/>
                    <a:pt x="2176" y="3515"/>
                    <a:pt x="2658" y="3599"/>
                  </a:cubicBezTo>
                  <a:cubicBezTo>
                    <a:pt x="3133" y="3685"/>
                    <a:pt x="3620" y="3727"/>
                    <a:pt x="4110" y="3727"/>
                  </a:cubicBezTo>
                  <a:cubicBezTo>
                    <a:pt x="4567" y="3727"/>
                    <a:pt x="5027" y="3691"/>
                    <a:pt x="5482" y="3620"/>
                  </a:cubicBezTo>
                  <a:cubicBezTo>
                    <a:pt x="5964" y="3557"/>
                    <a:pt x="6424" y="3432"/>
                    <a:pt x="6863" y="3264"/>
                  </a:cubicBezTo>
                  <a:cubicBezTo>
                    <a:pt x="7324" y="3076"/>
                    <a:pt x="7742" y="2846"/>
                    <a:pt x="8119" y="2553"/>
                  </a:cubicBezTo>
                  <a:cubicBezTo>
                    <a:pt x="8495" y="2239"/>
                    <a:pt x="8830" y="1841"/>
                    <a:pt x="8935" y="1381"/>
                  </a:cubicBezTo>
                  <a:cubicBezTo>
                    <a:pt x="8956" y="1318"/>
                    <a:pt x="8977" y="1256"/>
                    <a:pt x="8977" y="1193"/>
                  </a:cubicBezTo>
                  <a:lnTo>
                    <a:pt x="8998" y="1004"/>
                  </a:lnTo>
                  <a:cubicBezTo>
                    <a:pt x="8998" y="900"/>
                    <a:pt x="8977" y="774"/>
                    <a:pt x="8956" y="649"/>
                  </a:cubicBezTo>
                  <a:cubicBezTo>
                    <a:pt x="8914" y="419"/>
                    <a:pt x="8809" y="168"/>
                    <a:pt x="8663" y="21"/>
                  </a:cubicBezTo>
                  <a:close/>
                  <a:moveTo>
                    <a:pt x="8642" y="0"/>
                  </a:moveTo>
                  <a:lnTo>
                    <a:pt x="8642" y="0"/>
                  </a:lnTo>
                  <a:cubicBezTo>
                    <a:pt x="8663" y="63"/>
                    <a:pt x="8705" y="126"/>
                    <a:pt x="8726" y="168"/>
                  </a:cubicBezTo>
                  <a:cubicBezTo>
                    <a:pt x="8746" y="230"/>
                    <a:pt x="8767" y="272"/>
                    <a:pt x="8788" y="335"/>
                  </a:cubicBezTo>
                  <a:cubicBezTo>
                    <a:pt x="8830" y="440"/>
                    <a:pt x="8872" y="544"/>
                    <a:pt x="8872" y="670"/>
                  </a:cubicBezTo>
                  <a:cubicBezTo>
                    <a:pt x="8893" y="774"/>
                    <a:pt x="8914" y="879"/>
                    <a:pt x="8893" y="1004"/>
                  </a:cubicBezTo>
                  <a:cubicBezTo>
                    <a:pt x="8872" y="1109"/>
                    <a:pt x="8851" y="1235"/>
                    <a:pt x="8809" y="1339"/>
                  </a:cubicBezTo>
                  <a:cubicBezTo>
                    <a:pt x="8684" y="1758"/>
                    <a:pt x="8370" y="2113"/>
                    <a:pt x="8014" y="2385"/>
                  </a:cubicBezTo>
                  <a:cubicBezTo>
                    <a:pt x="7282" y="2950"/>
                    <a:pt x="6361" y="3222"/>
                    <a:pt x="5461" y="3411"/>
                  </a:cubicBezTo>
                  <a:cubicBezTo>
                    <a:pt x="4883" y="3503"/>
                    <a:pt x="4296" y="3562"/>
                    <a:pt x="3712" y="3562"/>
                  </a:cubicBezTo>
                  <a:cubicBezTo>
                    <a:pt x="3366" y="3562"/>
                    <a:pt x="3021" y="3541"/>
                    <a:pt x="2679" y="3494"/>
                  </a:cubicBezTo>
                  <a:cubicBezTo>
                    <a:pt x="1758" y="3348"/>
                    <a:pt x="837" y="3076"/>
                    <a:pt x="84" y="2511"/>
                  </a:cubicBezTo>
                  <a:lnTo>
                    <a:pt x="0" y="2574"/>
                  </a:lnTo>
                  <a:cubicBezTo>
                    <a:pt x="3" y="2578"/>
                    <a:pt x="6" y="2583"/>
                    <a:pt x="10" y="2588"/>
                  </a:cubicBezTo>
                  <a:lnTo>
                    <a:pt x="10" y="2588"/>
                  </a:lnTo>
                  <a:lnTo>
                    <a:pt x="0" y="2595"/>
                  </a:lnTo>
                  <a:cubicBezTo>
                    <a:pt x="9" y="2600"/>
                    <a:pt x="17" y="2606"/>
                    <a:pt x="26" y="2612"/>
                  </a:cubicBezTo>
                  <a:lnTo>
                    <a:pt x="26" y="2612"/>
                  </a:lnTo>
                  <a:cubicBezTo>
                    <a:pt x="339" y="3074"/>
                    <a:pt x="788" y="3418"/>
                    <a:pt x="1277" y="3683"/>
                  </a:cubicBezTo>
                  <a:cubicBezTo>
                    <a:pt x="1758" y="3955"/>
                    <a:pt x="2302" y="4143"/>
                    <a:pt x="2846" y="4269"/>
                  </a:cubicBezTo>
                  <a:cubicBezTo>
                    <a:pt x="3471" y="4401"/>
                    <a:pt x="4117" y="4471"/>
                    <a:pt x="4763" y="4471"/>
                  </a:cubicBezTo>
                  <a:cubicBezTo>
                    <a:pt x="5242" y="4471"/>
                    <a:pt x="5722" y="4432"/>
                    <a:pt x="6194" y="4352"/>
                  </a:cubicBezTo>
                  <a:cubicBezTo>
                    <a:pt x="6738" y="4269"/>
                    <a:pt x="7282" y="4101"/>
                    <a:pt x="7805" y="3871"/>
                  </a:cubicBezTo>
                  <a:cubicBezTo>
                    <a:pt x="8328" y="3641"/>
                    <a:pt x="8809" y="3348"/>
                    <a:pt x="9207" y="2908"/>
                  </a:cubicBezTo>
                  <a:cubicBezTo>
                    <a:pt x="9395" y="2699"/>
                    <a:pt x="9542" y="2448"/>
                    <a:pt x="9625" y="2176"/>
                  </a:cubicBezTo>
                  <a:lnTo>
                    <a:pt x="9688" y="1946"/>
                  </a:lnTo>
                  <a:cubicBezTo>
                    <a:pt x="9709" y="1883"/>
                    <a:pt x="9709" y="1820"/>
                    <a:pt x="9709" y="1737"/>
                  </a:cubicBezTo>
                  <a:cubicBezTo>
                    <a:pt x="9730" y="1590"/>
                    <a:pt x="9709" y="1444"/>
                    <a:pt x="9667" y="1318"/>
                  </a:cubicBezTo>
                  <a:cubicBezTo>
                    <a:pt x="9604" y="1025"/>
                    <a:pt x="9458" y="774"/>
                    <a:pt x="9290" y="565"/>
                  </a:cubicBezTo>
                  <a:cubicBezTo>
                    <a:pt x="9102" y="335"/>
                    <a:pt x="8914" y="147"/>
                    <a:pt x="8642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214375" y="1588490"/>
              <a:ext cx="66935" cy="74513"/>
            </a:xfrm>
            <a:custGeom>
              <a:rect b="b" l="l" r="r" t="t"/>
              <a:pathLst>
                <a:path extrusionOk="0" h="1003" w="901">
                  <a:moveTo>
                    <a:pt x="254" y="292"/>
                  </a:moveTo>
                  <a:cubicBezTo>
                    <a:pt x="346" y="307"/>
                    <a:pt x="445" y="321"/>
                    <a:pt x="545" y="335"/>
                  </a:cubicBezTo>
                  <a:cubicBezTo>
                    <a:pt x="607" y="356"/>
                    <a:pt x="670" y="356"/>
                    <a:pt x="754" y="377"/>
                  </a:cubicBezTo>
                  <a:cubicBezTo>
                    <a:pt x="817" y="398"/>
                    <a:pt x="879" y="460"/>
                    <a:pt x="879" y="523"/>
                  </a:cubicBezTo>
                  <a:cubicBezTo>
                    <a:pt x="879" y="607"/>
                    <a:pt x="817" y="649"/>
                    <a:pt x="754" y="691"/>
                  </a:cubicBezTo>
                  <a:cubicBezTo>
                    <a:pt x="670" y="712"/>
                    <a:pt x="607" y="712"/>
                    <a:pt x="545" y="732"/>
                  </a:cubicBezTo>
                  <a:cubicBezTo>
                    <a:pt x="435" y="751"/>
                    <a:pt x="309" y="817"/>
                    <a:pt x="182" y="861"/>
                  </a:cubicBezTo>
                  <a:lnTo>
                    <a:pt x="182" y="861"/>
                  </a:lnTo>
                  <a:cubicBezTo>
                    <a:pt x="175" y="755"/>
                    <a:pt x="192" y="647"/>
                    <a:pt x="210" y="523"/>
                  </a:cubicBezTo>
                  <a:cubicBezTo>
                    <a:pt x="235" y="448"/>
                    <a:pt x="245" y="372"/>
                    <a:pt x="254" y="292"/>
                  </a:cubicBezTo>
                  <a:close/>
                  <a:moveTo>
                    <a:pt x="1" y="0"/>
                  </a:moveTo>
                  <a:lnTo>
                    <a:pt x="21" y="147"/>
                  </a:lnTo>
                  <a:cubicBezTo>
                    <a:pt x="21" y="272"/>
                    <a:pt x="42" y="398"/>
                    <a:pt x="63" y="544"/>
                  </a:cubicBezTo>
                  <a:cubicBezTo>
                    <a:pt x="105" y="670"/>
                    <a:pt x="105" y="795"/>
                    <a:pt x="84" y="942"/>
                  </a:cubicBezTo>
                  <a:lnTo>
                    <a:pt x="84" y="984"/>
                  </a:lnTo>
                  <a:lnTo>
                    <a:pt x="147" y="984"/>
                  </a:lnTo>
                  <a:cubicBezTo>
                    <a:pt x="213" y="993"/>
                    <a:pt x="286" y="1002"/>
                    <a:pt x="361" y="1002"/>
                  </a:cubicBezTo>
                  <a:cubicBezTo>
                    <a:pt x="454" y="1002"/>
                    <a:pt x="547" y="988"/>
                    <a:pt x="628" y="942"/>
                  </a:cubicBezTo>
                  <a:cubicBezTo>
                    <a:pt x="775" y="858"/>
                    <a:pt x="900" y="691"/>
                    <a:pt x="900" y="523"/>
                  </a:cubicBezTo>
                  <a:cubicBezTo>
                    <a:pt x="900" y="356"/>
                    <a:pt x="754" y="209"/>
                    <a:pt x="628" y="126"/>
                  </a:cubicBezTo>
                  <a:cubicBezTo>
                    <a:pt x="482" y="42"/>
                    <a:pt x="314" y="21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124187" y="1485896"/>
              <a:ext cx="62255" cy="69981"/>
            </a:xfrm>
            <a:custGeom>
              <a:rect b="b" l="l" r="r" t="t"/>
              <a:pathLst>
                <a:path extrusionOk="0" h="942" w="838">
                  <a:moveTo>
                    <a:pt x="524" y="251"/>
                  </a:moveTo>
                  <a:cubicBezTo>
                    <a:pt x="555" y="251"/>
                    <a:pt x="584" y="254"/>
                    <a:pt x="610" y="257"/>
                  </a:cubicBezTo>
                  <a:lnTo>
                    <a:pt x="610" y="257"/>
                  </a:lnTo>
                  <a:cubicBezTo>
                    <a:pt x="624" y="334"/>
                    <a:pt x="657" y="418"/>
                    <a:pt x="671" y="502"/>
                  </a:cubicBezTo>
                  <a:cubicBezTo>
                    <a:pt x="684" y="568"/>
                    <a:pt x="680" y="641"/>
                    <a:pt x="666" y="718"/>
                  </a:cubicBezTo>
                  <a:lnTo>
                    <a:pt x="666" y="718"/>
                  </a:lnTo>
                  <a:cubicBezTo>
                    <a:pt x="618" y="698"/>
                    <a:pt x="566" y="684"/>
                    <a:pt x="524" y="670"/>
                  </a:cubicBezTo>
                  <a:cubicBezTo>
                    <a:pt x="440" y="628"/>
                    <a:pt x="378" y="586"/>
                    <a:pt x="336" y="565"/>
                  </a:cubicBezTo>
                  <a:cubicBezTo>
                    <a:pt x="294" y="523"/>
                    <a:pt x="273" y="523"/>
                    <a:pt x="231" y="481"/>
                  </a:cubicBezTo>
                  <a:cubicBezTo>
                    <a:pt x="189" y="419"/>
                    <a:pt x="252" y="335"/>
                    <a:pt x="315" y="293"/>
                  </a:cubicBezTo>
                  <a:cubicBezTo>
                    <a:pt x="378" y="251"/>
                    <a:pt x="461" y="251"/>
                    <a:pt x="524" y="251"/>
                  </a:cubicBezTo>
                  <a:close/>
                  <a:moveTo>
                    <a:pt x="838" y="0"/>
                  </a:moveTo>
                  <a:lnTo>
                    <a:pt x="691" y="21"/>
                  </a:lnTo>
                  <a:cubicBezTo>
                    <a:pt x="545" y="42"/>
                    <a:pt x="419" y="209"/>
                    <a:pt x="315" y="272"/>
                  </a:cubicBezTo>
                  <a:cubicBezTo>
                    <a:pt x="231" y="314"/>
                    <a:pt x="147" y="335"/>
                    <a:pt x="64" y="440"/>
                  </a:cubicBezTo>
                  <a:cubicBezTo>
                    <a:pt x="1" y="565"/>
                    <a:pt x="85" y="712"/>
                    <a:pt x="168" y="774"/>
                  </a:cubicBezTo>
                  <a:cubicBezTo>
                    <a:pt x="252" y="858"/>
                    <a:pt x="336" y="879"/>
                    <a:pt x="440" y="900"/>
                  </a:cubicBezTo>
                  <a:cubicBezTo>
                    <a:pt x="524" y="921"/>
                    <a:pt x="608" y="942"/>
                    <a:pt x="691" y="942"/>
                  </a:cubicBezTo>
                  <a:lnTo>
                    <a:pt x="838" y="921"/>
                  </a:lnTo>
                  <a:lnTo>
                    <a:pt x="817" y="858"/>
                  </a:lnTo>
                  <a:cubicBezTo>
                    <a:pt x="775" y="732"/>
                    <a:pt x="754" y="607"/>
                    <a:pt x="754" y="502"/>
                  </a:cubicBezTo>
                  <a:cubicBezTo>
                    <a:pt x="775" y="377"/>
                    <a:pt x="838" y="251"/>
                    <a:pt x="838" y="147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30970" y="1325800"/>
              <a:ext cx="918744" cy="522407"/>
            </a:xfrm>
            <a:custGeom>
              <a:rect b="b" l="l" r="r" t="t"/>
              <a:pathLst>
                <a:path extrusionOk="0" h="7032" w="12367">
                  <a:moveTo>
                    <a:pt x="6173" y="21"/>
                  </a:moveTo>
                  <a:cubicBezTo>
                    <a:pt x="6821" y="42"/>
                    <a:pt x="7449" y="105"/>
                    <a:pt x="8077" y="230"/>
                  </a:cubicBezTo>
                  <a:cubicBezTo>
                    <a:pt x="8684" y="356"/>
                    <a:pt x="9290" y="565"/>
                    <a:pt x="9855" y="816"/>
                  </a:cubicBezTo>
                  <a:cubicBezTo>
                    <a:pt x="10420" y="1088"/>
                    <a:pt x="10964" y="1444"/>
                    <a:pt x="11383" y="1883"/>
                  </a:cubicBezTo>
                  <a:cubicBezTo>
                    <a:pt x="11801" y="2323"/>
                    <a:pt x="12094" y="2887"/>
                    <a:pt x="12115" y="3494"/>
                  </a:cubicBezTo>
                  <a:cubicBezTo>
                    <a:pt x="12094" y="4080"/>
                    <a:pt x="11801" y="4645"/>
                    <a:pt x="11383" y="5084"/>
                  </a:cubicBezTo>
                  <a:cubicBezTo>
                    <a:pt x="10943" y="5524"/>
                    <a:pt x="10420" y="5859"/>
                    <a:pt x="9834" y="6110"/>
                  </a:cubicBezTo>
                  <a:cubicBezTo>
                    <a:pt x="8705" y="6633"/>
                    <a:pt x="7428" y="6842"/>
                    <a:pt x="6173" y="6884"/>
                  </a:cubicBezTo>
                  <a:cubicBezTo>
                    <a:pt x="4917" y="6884"/>
                    <a:pt x="3641" y="6717"/>
                    <a:pt x="2490" y="6172"/>
                  </a:cubicBezTo>
                  <a:cubicBezTo>
                    <a:pt x="1904" y="5921"/>
                    <a:pt x="1360" y="5587"/>
                    <a:pt x="942" y="5126"/>
                  </a:cubicBezTo>
                  <a:cubicBezTo>
                    <a:pt x="502" y="4687"/>
                    <a:pt x="230" y="4080"/>
                    <a:pt x="230" y="3494"/>
                  </a:cubicBezTo>
                  <a:cubicBezTo>
                    <a:pt x="230" y="2887"/>
                    <a:pt x="544" y="2302"/>
                    <a:pt x="963" y="1862"/>
                  </a:cubicBezTo>
                  <a:cubicBezTo>
                    <a:pt x="1402" y="1423"/>
                    <a:pt x="1946" y="1088"/>
                    <a:pt x="2490" y="816"/>
                  </a:cubicBezTo>
                  <a:cubicBezTo>
                    <a:pt x="3076" y="565"/>
                    <a:pt x="3662" y="356"/>
                    <a:pt x="4290" y="230"/>
                  </a:cubicBezTo>
                  <a:cubicBezTo>
                    <a:pt x="4917" y="105"/>
                    <a:pt x="5545" y="42"/>
                    <a:pt x="6173" y="21"/>
                  </a:cubicBezTo>
                  <a:close/>
                  <a:moveTo>
                    <a:pt x="6173" y="0"/>
                  </a:moveTo>
                  <a:cubicBezTo>
                    <a:pt x="5545" y="0"/>
                    <a:pt x="4917" y="63"/>
                    <a:pt x="4290" y="167"/>
                  </a:cubicBezTo>
                  <a:cubicBezTo>
                    <a:pt x="3641" y="251"/>
                    <a:pt x="3034" y="439"/>
                    <a:pt x="2427" y="670"/>
                  </a:cubicBezTo>
                  <a:cubicBezTo>
                    <a:pt x="1842" y="921"/>
                    <a:pt x="1277" y="1255"/>
                    <a:pt x="816" y="1716"/>
                  </a:cubicBezTo>
                  <a:cubicBezTo>
                    <a:pt x="335" y="2176"/>
                    <a:pt x="21" y="2825"/>
                    <a:pt x="0" y="3494"/>
                  </a:cubicBezTo>
                  <a:cubicBezTo>
                    <a:pt x="21" y="4164"/>
                    <a:pt x="377" y="4792"/>
                    <a:pt x="837" y="5231"/>
                  </a:cubicBezTo>
                  <a:cubicBezTo>
                    <a:pt x="1298" y="5691"/>
                    <a:pt x="1863" y="6005"/>
                    <a:pt x="2448" y="6277"/>
                  </a:cubicBezTo>
                  <a:cubicBezTo>
                    <a:pt x="3620" y="6779"/>
                    <a:pt x="4896" y="6989"/>
                    <a:pt x="6173" y="7030"/>
                  </a:cubicBezTo>
                  <a:cubicBezTo>
                    <a:pt x="6236" y="7031"/>
                    <a:pt x="6299" y="7032"/>
                    <a:pt x="6362" y="7032"/>
                  </a:cubicBezTo>
                  <a:cubicBezTo>
                    <a:pt x="7577" y="7032"/>
                    <a:pt x="8805" y="6837"/>
                    <a:pt x="9939" y="6340"/>
                  </a:cubicBezTo>
                  <a:cubicBezTo>
                    <a:pt x="10525" y="6089"/>
                    <a:pt x="11090" y="5733"/>
                    <a:pt x="11571" y="5273"/>
                  </a:cubicBezTo>
                  <a:cubicBezTo>
                    <a:pt x="12031" y="4812"/>
                    <a:pt x="12366" y="4164"/>
                    <a:pt x="12366" y="3494"/>
                  </a:cubicBezTo>
                  <a:cubicBezTo>
                    <a:pt x="12366" y="2804"/>
                    <a:pt x="12031" y="2155"/>
                    <a:pt x="11550" y="1716"/>
                  </a:cubicBezTo>
                  <a:cubicBezTo>
                    <a:pt x="11090" y="1255"/>
                    <a:pt x="10525" y="921"/>
                    <a:pt x="9918" y="670"/>
                  </a:cubicBezTo>
                  <a:cubicBezTo>
                    <a:pt x="8725" y="188"/>
                    <a:pt x="7449" y="21"/>
                    <a:pt x="617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029393" y="1439241"/>
              <a:ext cx="334305" cy="286091"/>
            </a:xfrm>
            <a:custGeom>
              <a:rect b="b" l="l" r="r" t="t"/>
              <a:pathLst>
                <a:path extrusionOk="0" h="3851" w="4500">
                  <a:moveTo>
                    <a:pt x="2511" y="252"/>
                  </a:moveTo>
                  <a:lnTo>
                    <a:pt x="2511" y="335"/>
                  </a:lnTo>
                  <a:lnTo>
                    <a:pt x="2511" y="440"/>
                  </a:lnTo>
                  <a:lnTo>
                    <a:pt x="2616" y="461"/>
                  </a:lnTo>
                  <a:cubicBezTo>
                    <a:pt x="2930" y="482"/>
                    <a:pt x="3223" y="524"/>
                    <a:pt x="3516" y="607"/>
                  </a:cubicBezTo>
                  <a:cubicBezTo>
                    <a:pt x="3717" y="669"/>
                    <a:pt x="3918" y="765"/>
                    <a:pt x="4043" y="913"/>
                  </a:cubicBezTo>
                  <a:lnTo>
                    <a:pt x="4043" y="913"/>
                  </a:lnTo>
                  <a:lnTo>
                    <a:pt x="3233" y="959"/>
                  </a:lnTo>
                  <a:lnTo>
                    <a:pt x="3233" y="959"/>
                  </a:lnTo>
                  <a:cubicBezTo>
                    <a:pt x="3171" y="873"/>
                    <a:pt x="3088" y="801"/>
                    <a:pt x="2993" y="754"/>
                  </a:cubicBezTo>
                  <a:cubicBezTo>
                    <a:pt x="2888" y="691"/>
                    <a:pt x="2763" y="670"/>
                    <a:pt x="2658" y="649"/>
                  </a:cubicBezTo>
                  <a:lnTo>
                    <a:pt x="2511" y="628"/>
                  </a:lnTo>
                  <a:lnTo>
                    <a:pt x="2511" y="775"/>
                  </a:lnTo>
                  <a:lnTo>
                    <a:pt x="2511" y="1570"/>
                  </a:lnTo>
                  <a:lnTo>
                    <a:pt x="2532" y="1674"/>
                  </a:lnTo>
                  <a:lnTo>
                    <a:pt x="2616" y="1674"/>
                  </a:lnTo>
                  <a:cubicBezTo>
                    <a:pt x="2867" y="1695"/>
                    <a:pt x="3118" y="1737"/>
                    <a:pt x="3369" y="1758"/>
                  </a:cubicBezTo>
                  <a:cubicBezTo>
                    <a:pt x="3600" y="1800"/>
                    <a:pt x="3851" y="1863"/>
                    <a:pt x="4060" y="1967"/>
                  </a:cubicBezTo>
                  <a:cubicBezTo>
                    <a:pt x="4164" y="2030"/>
                    <a:pt x="4269" y="2093"/>
                    <a:pt x="4332" y="2197"/>
                  </a:cubicBezTo>
                  <a:cubicBezTo>
                    <a:pt x="4416" y="2302"/>
                    <a:pt x="4436" y="2428"/>
                    <a:pt x="4416" y="2553"/>
                  </a:cubicBezTo>
                  <a:cubicBezTo>
                    <a:pt x="4395" y="2804"/>
                    <a:pt x="4164" y="2972"/>
                    <a:pt x="3955" y="3076"/>
                  </a:cubicBezTo>
                  <a:cubicBezTo>
                    <a:pt x="3537" y="3265"/>
                    <a:pt x="3076" y="3348"/>
                    <a:pt x="2637" y="3348"/>
                  </a:cubicBezTo>
                  <a:lnTo>
                    <a:pt x="2595" y="3348"/>
                  </a:lnTo>
                  <a:lnTo>
                    <a:pt x="2595" y="3390"/>
                  </a:lnTo>
                  <a:lnTo>
                    <a:pt x="2577" y="3723"/>
                  </a:lnTo>
                  <a:lnTo>
                    <a:pt x="2577" y="3723"/>
                  </a:lnTo>
                  <a:lnTo>
                    <a:pt x="2076" y="3706"/>
                  </a:lnTo>
                  <a:lnTo>
                    <a:pt x="2076" y="3706"/>
                  </a:lnTo>
                  <a:lnTo>
                    <a:pt x="2093" y="3411"/>
                  </a:lnTo>
                  <a:lnTo>
                    <a:pt x="2093" y="3327"/>
                  </a:lnTo>
                  <a:lnTo>
                    <a:pt x="2009" y="3306"/>
                  </a:lnTo>
                  <a:cubicBezTo>
                    <a:pt x="1654" y="3285"/>
                    <a:pt x="1298" y="3223"/>
                    <a:pt x="984" y="3118"/>
                  </a:cubicBezTo>
                  <a:cubicBezTo>
                    <a:pt x="817" y="3055"/>
                    <a:pt x="670" y="2972"/>
                    <a:pt x="545" y="2867"/>
                  </a:cubicBezTo>
                  <a:cubicBezTo>
                    <a:pt x="446" y="2797"/>
                    <a:pt x="376" y="2717"/>
                    <a:pt x="321" y="2627"/>
                  </a:cubicBezTo>
                  <a:lnTo>
                    <a:pt x="321" y="2627"/>
                  </a:lnTo>
                  <a:cubicBezTo>
                    <a:pt x="636" y="2606"/>
                    <a:pt x="951" y="2573"/>
                    <a:pt x="1266" y="2555"/>
                  </a:cubicBezTo>
                  <a:lnTo>
                    <a:pt x="1266" y="2555"/>
                  </a:lnTo>
                  <a:cubicBezTo>
                    <a:pt x="1338" y="2681"/>
                    <a:pt x="1462" y="2753"/>
                    <a:pt x="1570" y="2825"/>
                  </a:cubicBezTo>
                  <a:cubicBezTo>
                    <a:pt x="1695" y="2888"/>
                    <a:pt x="1842" y="2930"/>
                    <a:pt x="1988" y="2972"/>
                  </a:cubicBezTo>
                  <a:lnTo>
                    <a:pt x="2051" y="2972"/>
                  </a:lnTo>
                  <a:lnTo>
                    <a:pt x="2051" y="2909"/>
                  </a:lnTo>
                  <a:cubicBezTo>
                    <a:pt x="2051" y="2637"/>
                    <a:pt x="2051" y="2344"/>
                    <a:pt x="2051" y="2051"/>
                  </a:cubicBezTo>
                  <a:lnTo>
                    <a:pt x="2051" y="2030"/>
                  </a:lnTo>
                  <a:lnTo>
                    <a:pt x="2009" y="2009"/>
                  </a:lnTo>
                  <a:cubicBezTo>
                    <a:pt x="1675" y="1967"/>
                    <a:pt x="1340" y="1905"/>
                    <a:pt x="1026" y="1800"/>
                  </a:cubicBezTo>
                  <a:cubicBezTo>
                    <a:pt x="879" y="1737"/>
                    <a:pt x="712" y="1674"/>
                    <a:pt x="607" y="1570"/>
                  </a:cubicBezTo>
                  <a:cubicBezTo>
                    <a:pt x="482" y="1465"/>
                    <a:pt x="398" y="1319"/>
                    <a:pt x="398" y="1172"/>
                  </a:cubicBezTo>
                  <a:cubicBezTo>
                    <a:pt x="398" y="1026"/>
                    <a:pt x="482" y="879"/>
                    <a:pt x="607" y="796"/>
                  </a:cubicBezTo>
                  <a:cubicBezTo>
                    <a:pt x="733" y="691"/>
                    <a:pt x="879" y="628"/>
                    <a:pt x="1026" y="586"/>
                  </a:cubicBezTo>
                  <a:cubicBezTo>
                    <a:pt x="1340" y="482"/>
                    <a:pt x="1675" y="440"/>
                    <a:pt x="2009" y="440"/>
                  </a:cubicBezTo>
                  <a:lnTo>
                    <a:pt x="2114" y="440"/>
                  </a:lnTo>
                  <a:lnTo>
                    <a:pt x="2114" y="335"/>
                  </a:lnTo>
                  <a:lnTo>
                    <a:pt x="2114" y="252"/>
                  </a:lnTo>
                  <a:close/>
                  <a:moveTo>
                    <a:pt x="1884" y="0"/>
                  </a:moveTo>
                  <a:lnTo>
                    <a:pt x="1884" y="126"/>
                  </a:lnTo>
                  <a:lnTo>
                    <a:pt x="1884" y="217"/>
                  </a:lnTo>
                  <a:lnTo>
                    <a:pt x="1884" y="217"/>
                  </a:lnTo>
                  <a:cubicBezTo>
                    <a:pt x="1580" y="240"/>
                    <a:pt x="1263" y="285"/>
                    <a:pt x="963" y="398"/>
                  </a:cubicBezTo>
                  <a:cubicBezTo>
                    <a:pt x="817" y="482"/>
                    <a:pt x="649" y="544"/>
                    <a:pt x="503" y="670"/>
                  </a:cubicBezTo>
                  <a:cubicBezTo>
                    <a:pt x="356" y="775"/>
                    <a:pt x="252" y="963"/>
                    <a:pt x="273" y="1172"/>
                  </a:cubicBezTo>
                  <a:cubicBezTo>
                    <a:pt x="273" y="1360"/>
                    <a:pt x="398" y="1528"/>
                    <a:pt x="524" y="1632"/>
                  </a:cubicBezTo>
                  <a:cubicBezTo>
                    <a:pt x="670" y="1737"/>
                    <a:pt x="838" y="1821"/>
                    <a:pt x="984" y="1884"/>
                  </a:cubicBezTo>
                  <a:cubicBezTo>
                    <a:pt x="1305" y="1984"/>
                    <a:pt x="1626" y="2046"/>
                    <a:pt x="1947" y="2087"/>
                  </a:cubicBezTo>
                  <a:lnTo>
                    <a:pt x="1947" y="2087"/>
                  </a:lnTo>
                  <a:cubicBezTo>
                    <a:pt x="1947" y="2341"/>
                    <a:pt x="1947" y="2580"/>
                    <a:pt x="1947" y="2833"/>
                  </a:cubicBezTo>
                  <a:lnTo>
                    <a:pt x="1947" y="2833"/>
                  </a:lnTo>
                  <a:cubicBezTo>
                    <a:pt x="1837" y="2805"/>
                    <a:pt x="1720" y="2752"/>
                    <a:pt x="1633" y="2700"/>
                  </a:cubicBezTo>
                  <a:cubicBezTo>
                    <a:pt x="1507" y="2637"/>
                    <a:pt x="1423" y="2532"/>
                    <a:pt x="1382" y="2428"/>
                  </a:cubicBezTo>
                  <a:lnTo>
                    <a:pt x="1361" y="2365"/>
                  </a:lnTo>
                  <a:lnTo>
                    <a:pt x="1298" y="2386"/>
                  </a:lnTo>
                  <a:cubicBezTo>
                    <a:pt x="921" y="2386"/>
                    <a:pt x="524" y="2386"/>
                    <a:pt x="147" y="2407"/>
                  </a:cubicBezTo>
                  <a:lnTo>
                    <a:pt x="1" y="2407"/>
                  </a:lnTo>
                  <a:lnTo>
                    <a:pt x="42" y="2553"/>
                  </a:lnTo>
                  <a:cubicBezTo>
                    <a:pt x="105" y="2741"/>
                    <a:pt x="231" y="2909"/>
                    <a:pt x="398" y="3034"/>
                  </a:cubicBezTo>
                  <a:cubicBezTo>
                    <a:pt x="545" y="3160"/>
                    <a:pt x="712" y="3265"/>
                    <a:pt x="900" y="3327"/>
                  </a:cubicBezTo>
                  <a:cubicBezTo>
                    <a:pt x="1230" y="3444"/>
                    <a:pt x="1578" y="3470"/>
                    <a:pt x="1910" y="3490"/>
                  </a:cubicBezTo>
                  <a:lnTo>
                    <a:pt x="1910" y="3490"/>
                  </a:lnTo>
                  <a:lnTo>
                    <a:pt x="1926" y="3767"/>
                  </a:lnTo>
                  <a:lnTo>
                    <a:pt x="1926" y="3850"/>
                  </a:lnTo>
                  <a:lnTo>
                    <a:pt x="1988" y="3850"/>
                  </a:lnTo>
                  <a:lnTo>
                    <a:pt x="2637" y="3829"/>
                  </a:lnTo>
                  <a:lnTo>
                    <a:pt x="2679" y="3829"/>
                  </a:lnTo>
                  <a:lnTo>
                    <a:pt x="2679" y="3767"/>
                  </a:lnTo>
                  <a:lnTo>
                    <a:pt x="2660" y="3429"/>
                  </a:lnTo>
                  <a:lnTo>
                    <a:pt x="2660" y="3429"/>
                  </a:lnTo>
                  <a:cubicBezTo>
                    <a:pt x="3092" y="3367"/>
                    <a:pt x="3544" y="3303"/>
                    <a:pt x="3955" y="3097"/>
                  </a:cubicBezTo>
                  <a:cubicBezTo>
                    <a:pt x="4185" y="2993"/>
                    <a:pt x="4416" y="2825"/>
                    <a:pt x="4478" y="2532"/>
                  </a:cubicBezTo>
                  <a:cubicBezTo>
                    <a:pt x="4499" y="2407"/>
                    <a:pt x="4478" y="2281"/>
                    <a:pt x="4395" y="2156"/>
                  </a:cubicBezTo>
                  <a:cubicBezTo>
                    <a:pt x="4332" y="2051"/>
                    <a:pt x="4227" y="1946"/>
                    <a:pt x="4123" y="1884"/>
                  </a:cubicBezTo>
                  <a:cubicBezTo>
                    <a:pt x="3892" y="1737"/>
                    <a:pt x="3641" y="1674"/>
                    <a:pt x="3390" y="1612"/>
                  </a:cubicBezTo>
                  <a:cubicBezTo>
                    <a:pt x="3174" y="1558"/>
                    <a:pt x="2958" y="1519"/>
                    <a:pt x="2742" y="1483"/>
                  </a:cubicBezTo>
                  <a:lnTo>
                    <a:pt x="2742" y="1483"/>
                  </a:lnTo>
                  <a:lnTo>
                    <a:pt x="2742" y="935"/>
                  </a:lnTo>
                  <a:lnTo>
                    <a:pt x="2742" y="935"/>
                  </a:lnTo>
                  <a:cubicBezTo>
                    <a:pt x="2887" y="977"/>
                    <a:pt x="3003" y="1040"/>
                    <a:pt x="3035" y="1151"/>
                  </a:cubicBezTo>
                  <a:lnTo>
                    <a:pt x="3076" y="1235"/>
                  </a:lnTo>
                  <a:lnTo>
                    <a:pt x="3160" y="1235"/>
                  </a:lnTo>
                  <a:lnTo>
                    <a:pt x="4269" y="1172"/>
                  </a:lnTo>
                  <a:lnTo>
                    <a:pt x="4457" y="1151"/>
                  </a:lnTo>
                  <a:lnTo>
                    <a:pt x="4395" y="984"/>
                  </a:lnTo>
                  <a:cubicBezTo>
                    <a:pt x="4332" y="796"/>
                    <a:pt x="4206" y="649"/>
                    <a:pt x="4060" y="544"/>
                  </a:cubicBezTo>
                  <a:cubicBezTo>
                    <a:pt x="3913" y="440"/>
                    <a:pt x="3746" y="398"/>
                    <a:pt x="3600" y="335"/>
                  </a:cubicBezTo>
                  <a:cubicBezTo>
                    <a:pt x="3302" y="261"/>
                    <a:pt x="3021" y="220"/>
                    <a:pt x="2742" y="197"/>
                  </a:cubicBezTo>
                  <a:lnTo>
                    <a:pt x="2742" y="197"/>
                  </a:lnTo>
                  <a:lnTo>
                    <a:pt x="2742" y="1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8"/>
          <p:cNvGrpSpPr/>
          <p:nvPr/>
        </p:nvGrpSpPr>
        <p:grpSpPr>
          <a:xfrm>
            <a:off x="586511" y="3797811"/>
            <a:ext cx="3891522" cy="926109"/>
            <a:chOff x="1377" y="4416195"/>
            <a:chExt cx="3873703" cy="921868"/>
          </a:xfrm>
        </p:grpSpPr>
        <p:sp>
          <p:nvSpPr>
            <p:cNvPr id="551" name="Google Shape;551;p28"/>
            <p:cNvSpPr/>
            <p:nvPr/>
          </p:nvSpPr>
          <p:spPr>
            <a:xfrm>
              <a:off x="3850119" y="5283535"/>
              <a:ext cx="6240" cy="12555"/>
            </a:xfrm>
            <a:custGeom>
              <a:rect b="b" l="l" r="r" t="t"/>
              <a:pathLst>
                <a:path extrusionOk="0" h="169" w="84">
                  <a:moveTo>
                    <a:pt x="42" y="1"/>
                  </a:moveTo>
                  <a:lnTo>
                    <a:pt x="0" y="43"/>
                  </a:lnTo>
                  <a:lnTo>
                    <a:pt x="0" y="168"/>
                  </a:lnTo>
                  <a:lnTo>
                    <a:pt x="84" y="64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850119" y="5314662"/>
              <a:ext cx="24961" cy="23401"/>
            </a:xfrm>
            <a:custGeom>
              <a:rect b="b" l="l" r="r" t="t"/>
              <a:pathLst>
                <a:path extrusionOk="0" h="315" w="336">
                  <a:moveTo>
                    <a:pt x="293" y="0"/>
                  </a:moveTo>
                  <a:lnTo>
                    <a:pt x="0" y="314"/>
                  </a:lnTo>
                  <a:lnTo>
                    <a:pt x="105" y="314"/>
                  </a:lnTo>
                  <a:lnTo>
                    <a:pt x="335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50078" y="4416195"/>
              <a:ext cx="29642" cy="29642"/>
            </a:xfrm>
            <a:custGeom>
              <a:rect b="b" l="l" r="r" t="t"/>
              <a:pathLst>
                <a:path extrusionOk="0" h="399" w="399">
                  <a:moveTo>
                    <a:pt x="294" y="1"/>
                  </a:moveTo>
                  <a:lnTo>
                    <a:pt x="1" y="293"/>
                  </a:lnTo>
                  <a:lnTo>
                    <a:pt x="1" y="398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50078" y="441619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63" y="1"/>
                  </a:moveTo>
                  <a:lnTo>
                    <a:pt x="482" y="482"/>
                  </a:lnTo>
                  <a:lnTo>
                    <a:pt x="1" y="963"/>
                  </a:lnTo>
                  <a:lnTo>
                    <a:pt x="1" y="1068"/>
                  </a:lnTo>
                  <a:lnTo>
                    <a:pt x="524" y="545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250078" y="4428602"/>
              <a:ext cx="113589" cy="118270"/>
            </a:xfrm>
            <a:custGeom>
              <a:rect b="b" l="l" r="r" t="t"/>
              <a:pathLst>
                <a:path extrusionOk="0" h="1592" w="1529">
                  <a:moveTo>
                    <a:pt x="1486" y="1"/>
                  </a:moveTo>
                  <a:lnTo>
                    <a:pt x="482" y="984"/>
                  </a:lnTo>
                  <a:lnTo>
                    <a:pt x="1" y="1466"/>
                  </a:lnTo>
                  <a:lnTo>
                    <a:pt x="1" y="1591"/>
                  </a:lnTo>
                  <a:lnTo>
                    <a:pt x="524" y="1047"/>
                  </a:lnTo>
                  <a:lnTo>
                    <a:pt x="1528" y="64"/>
                  </a:lnTo>
                  <a:lnTo>
                    <a:pt x="148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271845" y="4459730"/>
              <a:ext cx="108909" cy="107349"/>
            </a:xfrm>
            <a:custGeom>
              <a:rect b="b" l="l" r="r" t="t"/>
              <a:pathLst>
                <a:path extrusionOk="0" h="1445" w="1466">
                  <a:moveTo>
                    <a:pt x="1423" y="0"/>
                  </a:moveTo>
                  <a:lnTo>
                    <a:pt x="189" y="1235"/>
                  </a:lnTo>
                  <a:lnTo>
                    <a:pt x="1" y="1444"/>
                  </a:lnTo>
                  <a:lnTo>
                    <a:pt x="105" y="1444"/>
                  </a:lnTo>
                  <a:lnTo>
                    <a:pt x="231" y="1298"/>
                  </a:lnTo>
                  <a:lnTo>
                    <a:pt x="1465" y="63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321620" y="4490783"/>
              <a:ext cx="77782" cy="76296"/>
            </a:xfrm>
            <a:custGeom>
              <a:rect b="b" l="l" r="r" t="t"/>
              <a:pathLst>
                <a:path extrusionOk="0" h="1027" w="1047">
                  <a:moveTo>
                    <a:pt x="1005" y="1"/>
                  </a:moveTo>
                  <a:lnTo>
                    <a:pt x="0" y="1026"/>
                  </a:lnTo>
                  <a:lnTo>
                    <a:pt x="105" y="1026"/>
                  </a:lnTo>
                  <a:lnTo>
                    <a:pt x="1046" y="85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371320" y="4523471"/>
              <a:ext cx="46728" cy="43608"/>
            </a:xfrm>
            <a:custGeom>
              <a:rect b="b" l="l" r="r" t="t"/>
              <a:pathLst>
                <a:path extrusionOk="0" h="587" w="629">
                  <a:moveTo>
                    <a:pt x="587" y="0"/>
                  </a:moveTo>
                  <a:lnTo>
                    <a:pt x="1" y="586"/>
                  </a:lnTo>
                  <a:lnTo>
                    <a:pt x="105" y="586"/>
                  </a:lnTo>
                  <a:lnTo>
                    <a:pt x="629" y="63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421094" y="4554524"/>
              <a:ext cx="15601" cy="12555"/>
            </a:xfrm>
            <a:custGeom>
              <a:rect b="b" l="l" r="r" t="t"/>
              <a:pathLst>
                <a:path extrusionOk="0" h="169" w="210">
                  <a:moveTo>
                    <a:pt x="168" y="1"/>
                  </a:moveTo>
                  <a:lnTo>
                    <a:pt x="0" y="168"/>
                  </a:lnTo>
                  <a:lnTo>
                    <a:pt x="105" y="168"/>
                  </a:lnTo>
                  <a:lnTo>
                    <a:pt x="210" y="8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250078" y="4567005"/>
              <a:ext cx="29642" cy="29567"/>
            </a:xfrm>
            <a:custGeom>
              <a:rect b="b" l="l" r="r" t="t"/>
              <a:pathLst>
                <a:path extrusionOk="0" h="398" w="399">
                  <a:moveTo>
                    <a:pt x="294" y="0"/>
                  </a:moveTo>
                  <a:lnTo>
                    <a:pt x="1" y="272"/>
                  </a:lnTo>
                  <a:lnTo>
                    <a:pt x="1" y="39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3250078" y="456700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63" y="0"/>
                  </a:moveTo>
                  <a:lnTo>
                    <a:pt x="1" y="963"/>
                  </a:lnTo>
                  <a:lnTo>
                    <a:pt x="1" y="1067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250078" y="4567005"/>
              <a:ext cx="129116" cy="129042"/>
            </a:xfrm>
            <a:custGeom>
              <a:rect b="b" l="l" r="r" t="t"/>
              <a:pathLst>
                <a:path extrusionOk="0" h="1737" w="1738">
                  <a:moveTo>
                    <a:pt x="1633" y="0"/>
                  </a:moveTo>
                  <a:lnTo>
                    <a:pt x="1" y="1632"/>
                  </a:lnTo>
                  <a:lnTo>
                    <a:pt x="1" y="1737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3250078" y="4567005"/>
              <a:ext cx="178816" cy="178816"/>
            </a:xfrm>
            <a:custGeom>
              <a:rect b="b" l="l" r="r" t="t"/>
              <a:pathLst>
                <a:path extrusionOk="0" h="2407" w="2407">
                  <a:moveTo>
                    <a:pt x="2302" y="0"/>
                  </a:moveTo>
                  <a:lnTo>
                    <a:pt x="1" y="2302"/>
                  </a:lnTo>
                  <a:lnTo>
                    <a:pt x="1" y="2406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250078" y="4587212"/>
              <a:ext cx="203703" cy="208309"/>
            </a:xfrm>
            <a:custGeom>
              <a:rect b="b" l="l" r="r" t="t"/>
              <a:pathLst>
                <a:path extrusionOk="0" h="2804" w="2742">
                  <a:moveTo>
                    <a:pt x="2700" y="0"/>
                  </a:moveTo>
                  <a:lnTo>
                    <a:pt x="1" y="2699"/>
                  </a:lnTo>
                  <a:lnTo>
                    <a:pt x="1" y="2804"/>
                  </a:lnTo>
                  <a:lnTo>
                    <a:pt x="2742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250078" y="4618265"/>
              <a:ext cx="222350" cy="227030"/>
            </a:xfrm>
            <a:custGeom>
              <a:rect b="b" l="l" r="r" t="t"/>
              <a:pathLst>
                <a:path extrusionOk="0" h="3056" w="2993">
                  <a:moveTo>
                    <a:pt x="2951" y="1"/>
                  </a:moveTo>
                  <a:lnTo>
                    <a:pt x="1" y="2951"/>
                  </a:lnTo>
                  <a:lnTo>
                    <a:pt x="1" y="3055"/>
                  </a:lnTo>
                  <a:lnTo>
                    <a:pt x="2993" y="63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3250078" y="4649393"/>
              <a:ext cx="240997" cy="247163"/>
            </a:xfrm>
            <a:custGeom>
              <a:rect b="b" l="l" r="r" t="t"/>
              <a:pathLst>
                <a:path extrusionOk="0" h="3327" w="3244">
                  <a:moveTo>
                    <a:pt x="3202" y="0"/>
                  </a:moveTo>
                  <a:lnTo>
                    <a:pt x="1" y="3201"/>
                  </a:lnTo>
                  <a:lnTo>
                    <a:pt x="1" y="3327"/>
                  </a:lnTo>
                  <a:lnTo>
                    <a:pt x="3244" y="84"/>
                  </a:lnTo>
                  <a:lnTo>
                    <a:pt x="320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3250078" y="4682006"/>
              <a:ext cx="259644" cy="264324"/>
            </a:xfrm>
            <a:custGeom>
              <a:rect b="b" l="l" r="r" t="t"/>
              <a:pathLst>
                <a:path extrusionOk="0" h="3558" w="3495">
                  <a:moveTo>
                    <a:pt x="3453" y="0"/>
                  </a:moveTo>
                  <a:lnTo>
                    <a:pt x="1" y="3432"/>
                  </a:lnTo>
                  <a:lnTo>
                    <a:pt x="1" y="3557"/>
                  </a:lnTo>
                  <a:lnTo>
                    <a:pt x="3495" y="6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3250078" y="4713059"/>
              <a:ext cx="276805" cy="283045"/>
            </a:xfrm>
            <a:custGeom>
              <a:rect b="b" l="l" r="r" t="t"/>
              <a:pathLst>
                <a:path extrusionOk="0" h="3810" w="3726">
                  <a:moveTo>
                    <a:pt x="3683" y="1"/>
                  </a:moveTo>
                  <a:lnTo>
                    <a:pt x="1" y="3704"/>
                  </a:lnTo>
                  <a:lnTo>
                    <a:pt x="1" y="3809"/>
                  </a:lnTo>
                  <a:lnTo>
                    <a:pt x="3725" y="64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3250078" y="4744187"/>
              <a:ext cx="295451" cy="301617"/>
            </a:xfrm>
            <a:custGeom>
              <a:rect b="b" l="l" r="r" t="t"/>
              <a:pathLst>
                <a:path extrusionOk="0" h="4060" w="3977">
                  <a:moveTo>
                    <a:pt x="3934" y="0"/>
                  </a:moveTo>
                  <a:lnTo>
                    <a:pt x="1" y="3955"/>
                  </a:lnTo>
                  <a:lnTo>
                    <a:pt x="1" y="4060"/>
                  </a:lnTo>
                  <a:lnTo>
                    <a:pt x="3976" y="84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3250078" y="4776801"/>
              <a:ext cx="314098" cy="318778"/>
            </a:xfrm>
            <a:custGeom>
              <a:rect b="b" l="l" r="r" t="t"/>
              <a:pathLst>
                <a:path extrusionOk="0" h="4291" w="4228">
                  <a:moveTo>
                    <a:pt x="4185" y="1"/>
                  </a:moveTo>
                  <a:lnTo>
                    <a:pt x="1" y="4186"/>
                  </a:lnTo>
                  <a:lnTo>
                    <a:pt x="1" y="4290"/>
                  </a:lnTo>
                  <a:lnTo>
                    <a:pt x="4227" y="64"/>
                  </a:lnTo>
                  <a:lnTo>
                    <a:pt x="418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3250078" y="4807928"/>
              <a:ext cx="332745" cy="337351"/>
            </a:xfrm>
            <a:custGeom>
              <a:rect b="b" l="l" r="r" t="t"/>
              <a:pathLst>
                <a:path extrusionOk="0" h="4541" w="4479">
                  <a:moveTo>
                    <a:pt x="4437" y="0"/>
                  </a:moveTo>
                  <a:lnTo>
                    <a:pt x="1" y="4436"/>
                  </a:lnTo>
                  <a:lnTo>
                    <a:pt x="1" y="4541"/>
                  </a:lnTo>
                  <a:lnTo>
                    <a:pt x="4478" y="84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3271845" y="4840542"/>
              <a:ext cx="328065" cy="326505"/>
            </a:xfrm>
            <a:custGeom>
              <a:rect b="b" l="l" r="r" t="t"/>
              <a:pathLst>
                <a:path extrusionOk="0" h="4395" w="4416">
                  <a:moveTo>
                    <a:pt x="4374" y="1"/>
                  </a:moveTo>
                  <a:lnTo>
                    <a:pt x="1" y="4395"/>
                  </a:lnTo>
                  <a:lnTo>
                    <a:pt x="105" y="4395"/>
                  </a:lnTo>
                  <a:lnTo>
                    <a:pt x="4416" y="63"/>
                  </a:lnTo>
                  <a:lnTo>
                    <a:pt x="437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3321620" y="4871669"/>
              <a:ext cx="296937" cy="295377"/>
            </a:xfrm>
            <a:custGeom>
              <a:rect b="b" l="l" r="r" t="t"/>
              <a:pathLst>
                <a:path extrusionOk="0" h="3976" w="3997">
                  <a:moveTo>
                    <a:pt x="3955" y="0"/>
                  </a:moveTo>
                  <a:lnTo>
                    <a:pt x="0" y="3976"/>
                  </a:lnTo>
                  <a:lnTo>
                    <a:pt x="105" y="3976"/>
                  </a:lnTo>
                  <a:lnTo>
                    <a:pt x="3997" y="63"/>
                  </a:lnTo>
                  <a:lnTo>
                    <a:pt x="395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3371320" y="4902723"/>
              <a:ext cx="265884" cy="264324"/>
            </a:xfrm>
            <a:custGeom>
              <a:rect b="b" l="l" r="r" t="t"/>
              <a:pathLst>
                <a:path extrusionOk="0" h="3558" w="3579">
                  <a:moveTo>
                    <a:pt x="3537" y="1"/>
                  </a:moveTo>
                  <a:lnTo>
                    <a:pt x="1" y="3558"/>
                  </a:lnTo>
                  <a:lnTo>
                    <a:pt x="105" y="3558"/>
                  </a:lnTo>
                  <a:lnTo>
                    <a:pt x="3579" y="84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3421094" y="4935410"/>
              <a:ext cx="234756" cy="231636"/>
            </a:xfrm>
            <a:custGeom>
              <a:rect b="b" l="l" r="r" t="t"/>
              <a:pathLst>
                <a:path extrusionOk="0" h="3118" w="3160">
                  <a:moveTo>
                    <a:pt x="3118" y="0"/>
                  </a:moveTo>
                  <a:lnTo>
                    <a:pt x="0" y="3118"/>
                  </a:lnTo>
                  <a:lnTo>
                    <a:pt x="105" y="3118"/>
                  </a:lnTo>
                  <a:lnTo>
                    <a:pt x="3160" y="63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3470794" y="4966464"/>
              <a:ext cx="202143" cy="200583"/>
            </a:xfrm>
            <a:custGeom>
              <a:rect b="b" l="l" r="r" t="t"/>
              <a:pathLst>
                <a:path extrusionOk="0" h="2700" w="2721">
                  <a:moveTo>
                    <a:pt x="2700" y="0"/>
                  </a:moveTo>
                  <a:lnTo>
                    <a:pt x="1" y="2700"/>
                  </a:lnTo>
                  <a:lnTo>
                    <a:pt x="106" y="2700"/>
                  </a:lnTo>
                  <a:lnTo>
                    <a:pt x="2721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3520568" y="4997517"/>
              <a:ext cx="171090" cy="169530"/>
            </a:xfrm>
            <a:custGeom>
              <a:rect b="b" l="l" r="r" t="t"/>
              <a:pathLst>
                <a:path extrusionOk="0" h="2282" w="2303">
                  <a:moveTo>
                    <a:pt x="2260" y="1"/>
                  </a:moveTo>
                  <a:lnTo>
                    <a:pt x="0" y="2282"/>
                  </a:lnTo>
                  <a:lnTo>
                    <a:pt x="126" y="2282"/>
                  </a:lnTo>
                  <a:lnTo>
                    <a:pt x="2302" y="85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3570342" y="5030205"/>
              <a:ext cx="139962" cy="136842"/>
            </a:xfrm>
            <a:custGeom>
              <a:rect b="b" l="l" r="r" t="t"/>
              <a:pathLst>
                <a:path extrusionOk="0" h="1842" w="1884">
                  <a:moveTo>
                    <a:pt x="1841" y="0"/>
                  </a:moveTo>
                  <a:lnTo>
                    <a:pt x="0" y="1842"/>
                  </a:lnTo>
                  <a:lnTo>
                    <a:pt x="126" y="1842"/>
                  </a:lnTo>
                  <a:lnTo>
                    <a:pt x="1883" y="63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3621602" y="5061258"/>
              <a:ext cx="107349" cy="105789"/>
            </a:xfrm>
            <a:custGeom>
              <a:rect b="b" l="l" r="r" t="t"/>
              <a:pathLst>
                <a:path extrusionOk="0" h="1424" w="1445">
                  <a:moveTo>
                    <a:pt x="1402" y="1"/>
                  </a:moveTo>
                  <a:lnTo>
                    <a:pt x="1" y="1424"/>
                  </a:lnTo>
                  <a:lnTo>
                    <a:pt x="105" y="1424"/>
                  </a:lnTo>
                  <a:lnTo>
                    <a:pt x="1444" y="85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3671377" y="5093946"/>
              <a:ext cx="76222" cy="73101"/>
            </a:xfrm>
            <a:custGeom>
              <a:rect b="b" l="l" r="r" t="t"/>
              <a:pathLst>
                <a:path extrusionOk="0" h="984" w="1026">
                  <a:moveTo>
                    <a:pt x="983" y="0"/>
                  </a:moveTo>
                  <a:lnTo>
                    <a:pt x="0" y="984"/>
                  </a:lnTo>
                  <a:lnTo>
                    <a:pt x="105" y="984"/>
                  </a:lnTo>
                  <a:lnTo>
                    <a:pt x="1025" y="6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3721077" y="5124999"/>
              <a:ext cx="43608" cy="42048"/>
            </a:xfrm>
            <a:custGeom>
              <a:rect b="b" l="l" r="r" t="t"/>
              <a:pathLst>
                <a:path extrusionOk="0" h="566" w="587">
                  <a:moveTo>
                    <a:pt x="545" y="1"/>
                  </a:moveTo>
                  <a:lnTo>
                    <a:pt x="1" y="566"/>
                  </a:lnTo>
                  <a:lnTo>
                    <a:pt x="105" y="566"/>
                  </a:lnTo>
                  <a:lnTo>
                    <a:pt x="586" y="63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3770851" y="5156127"/>
              <a:ext cx="12481" cy="10921"/>
            </a:xfrm>
            <a:custGeom>
              <a:rect b="b" l="l" r="r" t="t"/>
              <a:pathLst>
                <a:path extrusionOk="0" h="147" w="168">
                  <a:moveTo>
                    <a:pt x="126" y="0"/>
                  </a:moveTo>
                  <a:lnTo>
                    <a:pt x="0" y="147"/>
                  </a:lnTo>
                  <a:lnTo>
                    <a:pt x="105" y="147"/>
                  </a:lnTo>
                  <a:lnTo>
                    <a:pt x="168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3250078" y="5166973"/>
              <a:ext cx="29642" cy="28082"/>
            </a:xfrm>
            <a:custGeom>
              <a:rect b="b" l="l" r="r" t="t"/>
              <a:pathLst>
                <a:path extrusionOk="0" h="378" w="399">
                  <a:moveTo>
                    <a:pt x="294" y="1"/>
                  </a:moveTo>
                  <a:lnTo>
                    <a:pt x="1" y="273"/>
                  </a:lnTo>
                  <a:lnTo>
                    <a:pt x="1" y="377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3250078" y="5166973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63" y="1"/>
                  </a:moveTo>
                  <a:lnTo>
                    <a:pt x="482" y="461"/>
                  </a:lnTo>
                  <a:lnTo>
                    <a:pt x="1" y="942"/>
                  </a:lnTo>
                  <a:lnTo>
                    <a:pt x="1" y="1068"/>
                  </a:lnTo>
                  <a:lnTo>
                    <a:pt x="524" y="5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3250078" y="5166973"/>
              <a:ext cx="129116" cy="129116"/>
            </a:xfrm>
            <a:custGeom>
              <a:rect b="b" l="l" r="r" t="t"/>
              <a:pathLst>
                <a:path extrusionOk="0" h="1738" w="1738">
                  <a:moveTo>
                    <a:pt x="1633" y="1"/>
                  </a:moveTo>
                  <a:lnTo>
                    <a:pt x="482" y="1131"/>
                  </a:lnTo>
                  <a:lnTo>
                    <a:pt x="1" y="1612"/>
                  </a:lnTo>
                  <a:lnTo>
                    <a:pt x="1" y="1737"/>
                  </a:lnTo>
                  <a:lnTo>
                    <a:pt x="524" y="1193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250078" y="5166973"/>
              <a:ext cx="178816" cy="171090"/>
            </a:xfrm>
            <a:custGeom>
              <a:rect b="b" l="l" r="r" t="t"/>
              <a:pathLst>
                <a:path extrusionOk="0" h="2303" w="2407">
                  <a:moveTo>
                    <a:pt x="2302" y="1"/>
                  </a:moveTo>
                  <a:lnTo>
                    <a:pt x="482" y="1821"/>
                  </a:lnTo>
                  <a:lnTo>
                    <a:pt x="1" y="2302"/>
                  </a:lnTo>
                  <a:lnTo>
                    <a:pt x="105" y="2302"/>
                  </a:lnTo>
                  <a:lnTo>
                    <a:pt x="524" y="1863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3299853" y="5166973"/>
              <a:ext cx="178816" cy="171090"/>
            </a:xfrm>
            <a:custGeom>
              <a:rect b="b" l="l" r="r" t="t"/>
              <a:pathLst>
                <a:path extrusionOk="0" h="2303" w="2407">
                  <a:moveTo>
                    <a:pt x="2302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3349553" y="5166973"/>
              <a:ext cx="180450" cy="171090"/>
            </a:xfrm>
            <a:custGeom>
              <a:rect b="b" l="l" r="r" t="t"/>
              <a:pathLst>
                <a:path extrusionOk="0" h="2303" w="2429">
                  <a:moveTo>
                    <a:pt x="2302" y="1"/>
                  </a:moveTo>
                  <a:lnTo>
                    <a:pt x="1" y="2302"/>
                  </a:lnTo>
                  <a:lnTo>
                    <a:pt x="105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3399327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02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3449027" y="5166973"/>
              <a:ext cx="180450" cy="171090"/>
            </a:xfrm>
            <a:custGeom>
              <a:rect b="b" l="l" r="r" t="t"/>
              <a:pathLst>
                <a:path extrusionOk="0" h="2303" w="2429">
                  <a:moveTo>
                    <a:pt x="2324" y="1"/>
                  </a:moveTo>
                  <a:lnTo>
                    <a:pt x="1" y="2302"/>
                  </a:lnTo>
                  <a:lnTo>
                    <a:pt x="10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3498801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1" y="2302"/>
                  </a:lnTo>
                  <a:lnTo>
                    <a:pt x="12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548575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0" y="2302"/>
                  </a:lnTo>
                  <a:lnTo>
                    <a:pt x="126" y="2302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3599836" y="5166973"/>
              <a:ext cx="178816" cy="171090"/>
            </a:xfrm>
            <a:custGeom>
              <a:rect b="b" l="l" r="r" t="t"/>
              <a:pathLst>
                <a:path extrusionOk="0" h="2303" w="2407">
                  <a:moveTo>
                    <a:pt x="2302" y="1"/>
                  </a:moveTo>
                  <a:lnTo>
                    <a:pt x="1" y="2302"/>
                  </a:lnTo>
                  <a:lnTo>
                    <a:pt x="105" y="230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3649610" y="5188740"/>
              <a:ext cx="152369" cy="149323"/>
            </a:xfrm>
            <a:custGeom>
              <a:rect b="b" l="l" r="r" t="t"/>
              <a:pathLst>
                <a:path extrusionOk="0" h="2010" w="2051">
                  <a:moveTo>
                    <a:pt x="2009" y="1"/>
                  </a:moveTo>
                  <a:lnTo>
                    <a:pt x="0" y="2009"/>
                  </a:lnTo>
                  <a:lnTo>
                    <a:pt x="105" y="2009"/>
                  </a:lnTo>
                  <a:lnTo>
                    <a:pt x="2051" y="63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699310" y="5219868"/>
              <a:ext cx="121316" cy="118195"/>
            </a:xfrm>
            <a:custGeom>
              <a:rect b="b" l="l" r="r" t="t"/>
              <a:pathLst>
                <a:path extrusionOk="0" h="1591" w="1633">
                  <a:moveTo>
                    <a:pt x="1591" y="0"/>
                  </a:moveTo>
                  <a:lnTo>
                    <a:pt x="1" y="1590"/>
                  </a:lnTo>
                  <a:lnTo>
                    <a:pt x="105" y="1590"/>
                  </a:lnTo>
                  <a:lnTo>
                    <a:pt x="1633" y="63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3749084" y="5250921"/>
              <a:ext cx="88628" cy="87142"/>
            </a:xfrm>
            <a:custGeom>
              <a:rect b="b" l="l" r="r" t="t"/>
              <a:pathLst>
                <a:path extrusionOk="0" h="1173" w="1193">
                  <a:moveTo>
                    <a:pt x="1151" y="1"/>
                  </a:moveTo>
                  <a:lnTo>
                    <a:pt x="0" y="1172"/>
                  </a:lnTo>
                  <a:lnTo>
                    <a:pt x="105" y="1172"/>
                  </a:lnTo>
                  <a:lnTo>
                    <a:pt x="1193" y="8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3798784" y="5286655"/>
              <a:ext cx="51409" cy="51409"/>
            </a:xfrm>
            <a:custGeom>
              <a:rect b="b" l="l" r="r" t="t"/>
              <a:pathLst>
                <a:path extrusionOk="0" h="692" w="692">
                  <a:moveTo>
                    <a:pt x="691" y="1"/>
                  </a:moveTo>
                  <a:lnTo>
                    <a:pt x="1" y="691"/>
                  </a:lnTo>
                  <a:lnTo>
                    <a:pt x="105" y="691"/>
                  </a:lnTo>
                  <a:lnTo>
                    <a:pt x="691" y="126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3848558" y="5337989"/>
              <a:ext cx="1634" cy="74"/>
            </a:xfrm>
            <a:custGeom>
              <a:rect b="b" l="l" r="r" t="t"/>
              <a:pathLst>
                <a:path extrusionOk="0" h="1" w="22">
                  <a:moveTo>
                    <a:pt x="0" y="0"/>
                  </a:move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2650112" y="4416195"/>
              <a:ext cx="29567" cy="29642"/>
            </a:xfrm>
            <a:custGeom>
              <a:rect b="b" l="l" r="r" t="t"/>
              <a:pathLst>
                <a:path extrusionOk="0" h="399" w="398">
                  <a:moveTo>
                    <a:pt x="293" y="1"/>
                  </a:moveTo>
                  <a:lnTo>
                    <a:pt x="0" y="293"/>
                  </a:lnTo>
                  <a:lnTo>
                    <a:pt x="0" y="398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2650112" y="441619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63" y="1"/>
                  </a:moveTo>
                  <a:lnTo>
                    <a:pt x="0" y="963"/>
                  </a:lnTo>
                  <a:lnTo>
                    <a:pt x="0" y="106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2650112" y="4416195"/>
              <a:ext cx="130602" cy="130676"/>
            </a:xfrm>
            <a:custGeom>
              <a:rect b="b" l="l" r="r" t="t"/>
              <a:pathLst>
                <a:path extrusionOk="0" h="1759" w="1758">
                  <a:moveTo>
                    <a:pt x="1632" y="1"/>
                  </a:moveTo>
                  <a:lnTo>
                    <a:pt x="0" y="1633"/>
                  </a:lnTo>
                  <a:lnTo>
                    <a:pt x="0" y="1758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2671879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09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2721579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09" y="1"/>
                  </a:moveTo>
                  <a:lnTo>
                    <a:pt x="1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2771354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2821054" y="4416195"/>
              <a:ext cx="158683" cy="150883"/>
            </a:xfrm>
            <a:custGeom>
              <a:rect b="b" l="l" r="r" t="t"/>
              <a:pathLst>
                <a:path extrusionOk="0" h="2031" w="2136">
                  <a:moveTo>
                    <a:pt x="2030" y="1"/>
                  </a:moveTo>
                  <a:lnTo>
                    <a:pt x="1" y="2030"/>
                  </a:lnTo>
                  <a:lnTo>
                    <a:pt x="126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870828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0" y="2030"/>
                  </a:lnTo>
                  <a:lnTo>
                    <a:pt x="126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2922088" y="4416195"/>
              <a:ext cx="157123" cy="150883"/>
            </a:xfrm>
            <a:custGeom>
              <a:rect b="b" l="l" r="r" t="t"/>
              <a:pathLst>
                <a:path extrusionOk="0" h="2031" w="2115">
                  <a:moveTo>
                    <a:pt x="2010" y="1"/>
                  </a:moveTo>
                  <a:lnTo>
                    <a:pt x="1" y="2030"/>
                  </a:lnTo>
                  <a:lnTo>
                    <a:pt x="105" y="2030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2971862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09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3021562" y="4416195"/>
              <a:ext cx="158683" cy="150883"/>
            </a:xfrm>
            <a:custGeom>
              <a:rect b="b" l="l" r="r" t="t"/>
              <a:pathLst>
                <a:path extrusionOk="0" h="2031" w="2136">
                  <a:moveTo>
                    <a:pt x="2010" y="1"/>
                  </a:moveTo>
                  <a:lnTo>
                    <a:pt x="1" y="2030"/>
                  </a:lnTo>
                  <a:lnTo>
                    <a:pt x="106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3071337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09" y="1"/>
                  </a:moveTo>
                  <a:lnTo>
                    <a:pt x="1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3121111" y="4437963"/>
              <a:ext cx="129042" cy="129116"/>
            </a:xfrm>
            <a:custGeom>
              <a:rect b="b" l="l" r="r" t="t"/>
              <a:pathLst>
                <a:path extrusionOk="0" h="1738" w="1737">
                  <a:moveTo>
                    <a:pt x="1737" y="0"/>
                  </a:moveTo>
                  <a:lnTo>
                    <a:pt x="0" y="1737"/>
                  </a:lnTo>
                  <a:lnTo>
                    <a:pt x="105" y="1737"/>
                  </a:lnTo>
                  <a:lnTo>
                    <a:pt x="1737" y="105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3170811" y="4487737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1068" y="0"/>
                  </a:moveTo>
                  <a:lnTo>
                    <a:pt x="210" y="858"/>
                  </a:lnTo>
                  <a:lnTo>
                    <a:pt x="1" y="1067"/>
                  </a:lnTo>
                  <a:lnTo>
                    <a:pt x="126" y="1067"/>
                  </a:lnTo>
                  <a:lnTo>
                    <a:pt x="252" y="921"/>
                  </a:lnTo>
                  <a:lnTo>
                    <a:pt x="1068" y="10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3220585" y="4537437"/>
              <a:ext cx="29567" cy="29642"/>
            </a:xfrm>
            <a:custGeom>
              <a:rect b="b" l="l" r="r" t="t"/>
              <a:pathLst>
                <a:path extrusionOk="0" h="399" w="398">
                  <a:moveTo>
                    <a:pt x="398" y="1"/>
                  </a:moveTo>
                  <a:lnTo>
                    <a:pt x="0" y="398"/>
                  </a:lnTo>
                  <a:lnTo>
                    <a:pt x="126" y="398"/>
                  </a:lnTo>
                  <a:lnTo>
                    <a:pt x="398" y="126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2650112" y="4567005"/>
              <a:ext cx="29567" cy="29567"/>
            </a:xfrm>
            <a:custGeom>
              <a:rect b="b" l="l" r="r" t="t"/>
              <a:pathLst>
                <a:path extrusionOk="0" h="398" w="398">
                  <a:moveTo>
                    <a:pt x="293" y="0"/>
                  </a:moveTo>
                  <a:lnTo>
                    <a:pt x="0" y="272"/>
                  </a:lnTo>
                  <a:lnTo>
                    <a:pt x="0" y="39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2650112" y="456700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63" y="0"/>
                  </a:moveTo>
                  <a:lnTo>
                    <a:pt x="0" y="963"/>
                  </a:lnTo>
                  <a:lnTo>
                    <a:pt x="0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2650112" y="4567005"/>
              <a:ext cx="129042" cy="129042"/>
            </a:xfrm>
            <a:custGeom>
              <a:rect b="b" l="l" r="r" t="t"/>
              <a:pathLst>
                <a:path extrusionOk="0" h="1737" w="1737">
                  <a:moveTo>
                    <a:pt x="1632" y="0"/>
                  </a:moveTo>
                  <a:lnTo>
                    <a:pt x="0" y="1632"/>
                  </a:lnTo>
                  <a:lnTo>
                    <a:pt x="0" y="1737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2650112" y="4567005"/>
              <a:ext cx="180376" cy="178816"/>
            </a:xfrm>
            <a:custGeom>
              <a:rect b="b" l="l" r="r" t="t"/>
              <a:pathLst>
                <a:path extrusionOk="0" h="2407" w="2428">
                  <a:moveTo>
                    <a:pt x="2302" y="0"/>
                  </a:moveTo>
                  <a:lnTo>
                    <a:pt x="0" y="2302"/>
                  </a:lnTo>
                  <a:lnTo>
                    <a:pt x="0" y="2406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2650112" y="4567005"/>
              <a:ext cx="230076" cy="228516"/>
            </a:xfrm>
            <a:custGeom>
              <a:rect b="b" l="l" r="r" t="t"/>
              <a:pathLst>
                <a:path extrusionOk="0" h="3076" w="3097">
                  <a:moveTo>
                    <a:pt x="2971" y="0"/>
                  </a:moveTo>
                  <a:lnTo>
                    <a:pt x="0" y="2971"/>
                  </a:lnTo>
                  <a:lnTo>
                    <a:pt x="0" y="3076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2650112" y="4567005"/>
              <a:ext cx="279850" cy="278290"/>
            </a:xfrm>
            <a:custGeom>
              <a:rect b="b" l="l" r="r" t="t"/>
              <a:pathLst>
                <a:path extrusionOk="0" h="3746" w="3767">
                  <a:moveTo>
                    <a:pt x="3662" y="0"/>
                  </a:moveTo>
                  <a:lnTo>
                    <a:pt x="0" y="3641"/>
                  </a:lnTo>
                  <a:lnTo>
                    <a:pt x="0" y="3745"/>
                  </a:lnTo>
                  <a:lnTo>
                    <a:pt x="376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650112" y="4567005"/>
              <a:ext cx="329625" cy="329550"/>
            </a:xfrm>
            <a:custGeom>
              <a:rect b="b" l="l" r="r" t="t"/>
              <a:pathLst>
                <a:path extrusionOk="0" h="4436" w="4437">
                  <a:moveTo>
                    <a:pt x="4331" y="0"/>
                  </a:moveTo>
                  <a:lnTo>
                    <a:pt x="0" y="4310"/>
                  </a:lnTo>
                  <a:lnTo>
                    <a:pt x="0" y="443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650112" y="4567005"/>
              <a:ext cx="379325" cy="379325"/>
            </a:xfrm>
            <a:custGeom>
              <a:rect b="b" l="l" r="r" t="t"/>
              <a:pathLst>
                <a:path extrusionOk="0" h="5106" w="5106">
                  <a:moveTo>
                    <a:pt x="5001" y="0"/>
                  </a:moveTo>
                  <a:lnTo>
                    <a:pt x="0" y="4980"/>
                  </a:lnTo>
                  <a:lnTo>
                    <a:pt x="0" y="5105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650112" y="4567005"/>
              <a:ext cx="429099" cy="429099"/>
            </a:xfrm>
            <a:custGeom>
              <a:rect b="b" l="l" r="r" t="t"/>
              <a:pathLst>
                <a:path extrusionOk="0" h="5776" w="5776">
                  <a:moveTo>
                    <a:pt x="5671" y="0"/>
                  </a:moveTo>
                  <a:lnTo>
                    <a:pt x="0" y="5670"/>
                  </a:lnTo>
                  <a:lnTo>
                    <a:pt x="0" y="5775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2650112" y="4567005"/>
              <a:ext cx="478799" cy="478799"/>
            </a:xfrm>
            <a:custGeom>
              <a:rect b="b" l="l" r="r" t="t"/>
              <a:pathLst>
                <a:path extrusionOk="0" h="6445" w="6445">
                  <a:moveTo>
                    <a:pt x="6340" y="0"/>
                  </a:moveTo>
                  <a:lnTo>
                    <a:pt x="0" y="6340"/>
                  </a:lnTo>
                  <a:lnTo>
                    <a:pt x="0" y="6445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2650112" y="4567005"/>
              <a:ext cx="530133" cy="528573"/>
            </a:xfrm>
            <a:custGeom>
              <a:rect b="b" l="l" r="r" t="t"/>
              <a:pathLst>
                <a:path extrusionOk="0" h="7115" w="7136">
                  <a:moveTo>
                    <a:pt x="7010" y="0"/>
                  </a:moveTo>
                  <a:lnTo>
                    <a:pt x="0" y="7010"/>
                  </a:lnTo>
                  <a:lnTo>
                    <a:pt x="0" y="7114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2650112" y="4567005"/>
              <a:ext cx="579833" cy="578273"/>
            </a:xfrm>
            <a:custGeom>
              <a:rect b="b" l="l" r="r" t="t"/>
              <a:pathLst>
                <a:path extrusionOk="0" h="7784" w="7805">
                  <a:moveTo>
                    <a:pt x="7679" y="0"/>
                  </a:moveTo>
                  <a:lnTo>
                    <a:pt x="7219" y="481"/>
                  </a:lnTo>
                  <a:lnTo>
                    <a:pt x="0" y="7679"/>
                  </a:lnTo>
                  <a:lnTo>
                    <a:pt x="0" y="7784"/>
                  </a:lnTo>
                  <a:lnTo>
                    <a:pt x="7261" y="523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671879" y="4587212"/>
              <a:ext cx="578273" cy="579833"/>
            </a:xfrm>
            <a:custGeom>
              <a:rect b="b" l="l" r="r" t="t"/>
              <a:pathLst>
                <a:path extrusionOk="0" h="7805" w="7784">
                  <a:moveTo>
                    <a:pt x="7784" y="0"/>
                  </a:moveTo>
                  <a:lnTo>
                    <a:pt x="7595" y="209"/>
                  </a:lnTo>
                  <a:lnTo>
                    <a:pt x="0" y="7805"/>
                  </a:lnTo>
                  <a:lnTo>
                    <a:pt x="105" y="7805"/>
                  </a:lnTo>
                  <a:lnTo>
                    <a:pt x="7637" y="251"/>
                  </a:lnTo>
                  <a:lnTo>
                    <a:pt x="7784" y="126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2721579" y="4638472"/>
              <a:ext cx="528573" cy="528573"/>
            </a:xfrm>
            <a:custGeom>
              <a:rect b="b" l="l" r="r" t="t"/>
              <a:pathLst>
                <a:path extrusionOk="0" h="7115" w="7115">
                  <a:moveTo>
                    <a:pt x="7115" y="1"/>
                  </a:moveTo>
                  <a:lnTo>
                    <a:pt x="1" y="7115"/>
                  </a:lnTo>
                  <a:lnTo>
                    <a:pt x="105" y="7115"/>
                  </a:lnTo>
                  <a:lnTo>
                    <a:pt x="7115" y="105"/>
                  </a:lnTo>
                  <a:lnTo>
                    <a:pt x="711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2771354" y="4688247"/>
              <a:ext cx="478799" cy="478799"/>
            </a:xfrm>
            <a:custGeom>
              <a:rect b="b" l="l" r="r" t="t"/>
              <a:pathLst>
                <a:path extrusionOk="0" h="6445" w="6445">
                  <a:moveTo>
                    <a:pt x="6445" y="0"/>
                  </a:moveTo>
                  <a:lnTo>
                    <a:pt x="0" y="6445"/>
                  </a:lnTo>
                  <a:lnTo>
                    <a:pt x="105" y="6445"/>
                  </a:lnTo>
                  <a:lnTo>
                    <a:pt x="6445" y="105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2821054" y="4737947"/>
              <a:ext cx="429099" cy="429099"/>
            </a:xfrm>
            <a:custGeom>
              <a:rect b="b" l="l" r="r" t="t"/>
              <a:pathLst>
                <a:path extrusionOk="0" h="5776" w="5776">
                  <a:moveTo>
                    <a:pt x="5776" y="1"/>
                  </a:moveTo>
                  <a:lnTo>
                    <a:pt x="1" y="5776"/>
                  </a:lnTo>
                  <a:lnTo>
                    <a:pt x="126" y="5776"/>
                  </a:lnTo>
                  <a:lnTo>
                    <a:pt x="5776" y="105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870828" y="4787721"/>
              <a:ext cx="379325" cy="379325"/>
            </a:xfrm>
            <a:custGeom>
              <a:rect b="b" l="l" r="r" t="t"/>
              <a:pathLst>
                <a:path extrusionOk="0" h="5106" w="5106">
                  <a:moveTo>
                    <a:pt x="5106" y="0"/>
                  </a:moveTo>
                  <a:lnTo>
                    <a:pt x="0" y="5106"/>
                  </a:lnTo>
                  <a:lnTo>
                    <a:pt x="126" y="5106"/>
                  </a:lnTo>
                  <a:lnTo>
                    <a:pt x="5106" y="105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922088" y="4837421"/>
              <a:ext cx="328065" cy="329625"/>
            </a:xfrm>
            <a:custGeom>
              <a:rect b="b" l="l" r="r" t="t"/>
              <a:pathLst>
                <a:path extrusionOk="0" h="4437" w="4416">
                  <a:moveTo>
                    <a:pt x="4416" y="1"/>
                  </a:moveTo>
                  <a:lnTo>
                    <a:pt x="1" y="4437"/>
                  </a:lnTo>
                  <a:lnTo>
                    <a:pt x="105" y="4437"/>
                  </a:lnTo>
                  <a:lnTo>
                    <a:pt x="4416" y="105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971862" y="4887196"/>
              <a:ext cx="278290" cy="279850"/>
            </a:xfrm>
            <a:custGeom>
              <a:rect b="b" l="l" r="r" t="t"/>
              <a:pathLst>
                <a:path extrusionOk="0" h="3767" w="3746">
                  <a:moveTo>
                    <a:pt x="3746" y="0"/>
                  </a:moveTo>
                  <a:lnTo>
                    <a:pt x="0" y="3767"/>
                  </a:lnTo>
                  <a:lnTo>
                    <a:pt x="105" y="3767"/>
                  </a:lnTo>
                  <a:lnTo>
                    <a:pt x="3746" y="126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3021562" y="4936896"/>
              <a:ext cx="228590" cy="230150"/>
            </a:xfrm>
            <a:custGeom>
              <a:rect b="b" l="l" r="r" t="t"/>
              <a:pathLst>
                <a:path extrusionOk="0" h="3098" w="3077">
                  <a:moveTo>
                    <a:pt x="3077" y="1"/>
                  </a:moveTo>
                  <a:lnTo>
                    <a:pt x="1" y="3098"/>
                  </a:lnTo>
                  <a:lnTo>
                    <a:pt x="106" y="3098"/>
                  </a:lnTo>
                  <a:lnTo>
                    <a:pt x="3077" y="126"/>
                  </a:lnTo>
                  <a:lnTo>
                    <a:pt x="307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3071337" y="4988231"/>
              <a:ext cx="178816" cy="178816"/>
            </a:xfrm>
            <a:custGeom>
              <a:rect b="b" l="l" r="r" t="t"/>
              <a:pathLst>
                <a:path extrusionOk="0" h="2407" w="2407">
                  <a:moveTo>
                    <a:pt x="2407" y="0"/>
                  </a:moveTo>
                  <a:lnTo>
                    <a:pt x="1" y="2407"/>
                  </a:lnTo>
                  <a:lnTo>
                    <a:pt x="105" y="2407"/>
                  </a:lnTo>
                  <a:lnTo>
                    <a:pt x="2407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3121111" y="5037931"/>
              <a:ext cx="129042" cy="129116"/>
            </a:xfrm>
            <a:custGeom>
              <a:rect b="b" l="l" r="r" t="t"/>
              <a:pathLst>
                <a:path extrusionOk="0" h="1738" w="1737">
                  <a:moveTo>
                    <a:pt x="1737" y="1"/>
                  </a:moveTo>
                  <a:lnTo>
                    <a:pt x="0" y="1738"/>
                  </a:lnTo>
                  <a:lnTo>
                    <a:pt x="105" y="1738"/>
                  </a:lnTo>
                  <a:lnTo>
                    <a:pt x="1737" y="106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3170811" y="508770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1068" y="1"/>
                  </a:moveTo>
                  <a:lnTo>
                    <a:pt x="1" y="1068"/>
                  </a:lnTo>
                  <a:lnTo>
                    <a:pt x="126" y="1068"/>
                  </a:lnTo>
                  <a:lnTo>
                    <a:pt x="1068" y="105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3220585" y="5137480"/>
              <a:ext cx="29567" cy="29567"/>
            </a:xfrm>
            <a:custGeom>
              <a:rect b="b" l="l" r="r" t="t"/>
              <a:pathLst>
                <a:path extrusionOk="0" h="398" w="398">
                  <a:moveTo>
                    <a:pt x="398" y="0"/>
                  </a:moveTo>
                  <a:lnTo>
                    <a:pt x="0" y="398"/>
                  </a:lnTo>
                  <a:lnTo>
                    <a:pt x="126" y="398"/>
                  </a:lnTo>
                  <a:lnTo>
                    <a:pt x="398" y="105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2650112" y="5166973"/>
              <a:ext cx="29567" cy="28082"/>
            </a:xfrm>
            <a:custGeom>
              <a:rect b="b" l="l" r="r" t="t"/>
              <a:pathLst>
                <a:path extrusionOk="0" h="378" w="398">
                  <a:moveTo>
                    <a:pt x="293" y="1"/>
                  </a:moveTo>
                  <a:lnTo>
                    <a:pt x="0" y="273"/>
                  </a:lnTo>
                  <a:lnTo>
                    <a:pt x="0" y="377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2650112" y="5166973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63" y="1"/>
                  </a:moveTo>
                  <a:lnTo>
                    <a:pt x="0" y="942"/>
                  </a:lnTo>
                  <a:lnTo>
                    <a:pt x="0" y="106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650112" y="5166973"/>
              <a:ext cx="129042" cy="129116"/>
            </a:xfrm>
            <a:custGeom>
              <a:rect b="b" l="l" r="r" t="t"/>
              <a:pathLst>
                <a:path extrusionOk="0" h="1738" w="1737">
                  <a:moveTo>
                    <a:pt x="1632" y="1"/>
                  </a:moveTo>
                  <a:lnTo>
                    <a:pt x="0" y="1612"/>
                  </a:lnTo>
                  <a:lnTo>
                    <a:pt x="0" y="173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2650112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02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699812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02" y="1"/>
                  </a:moveTo>
                  <a:lnTo>
                    <a:pt x="1" y="2302"/>
                  </a:lnTo>
                  <a:lnTo>
                    <a:pt x="105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2749587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2799287" y="5166973"/>
              <a:ext cx="180450" cy="171090"/>
            </a:xfrm>
            <a:custGeom>
              <a:rect b="b" l="l" r="r" t="t"/>
              <a:pathLst>
                <a:path extrusionOk="0" h="2303" w="2429">
                  <a:moveTo>
                    <a:pt x="2323" y="1"/>
                  </a:moveTo>
                  <a:lnTo>
                    <a:pt x="1" y="2302"/>
                  </a:lnTo>
                  <a:lnTo>
                    <a:pt x="12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2849061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0" y="2302"/>
                  </a:lnTo>
                  <a:lnTo>
                    <a:pt x="12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2900321" y="5166973"/>
              <a:ext cx="178890" cy="171090"/>
            </a:xfrm>
            <a:custGeom>
              <a:rect b="b" l="l" r="r" t="t"/>
              <a:pathLst>
                <a:path extrusionOk="0" h="2303" w="2408">
                  <a:moveTo>
                    <a:pt x="2303" y="1"/>
                  </a:moveTo>
                  <a:lnTo>
                    <a:pt x="1" y="2302"/>
                  </a:lnTo>
                  <a:lnTo>
                    <a:pt x="106" y="230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950095" y="5166973"/>
              <a:ext cx="178816" cy="171090"/>
            </a:xfrm>
            <a:custGeom>
              <a:rect b="b" l="l" r="r" t="t"/>
              <a:pathLst>
                <a:path extrusionOk="0" h="2303" w="2407">
                  <a:moveTo>
                    <a:pt x="2302" y="1"/>
                  </a:moveTo>
                  <a:lnTo>
                    <a:pt x="1" y="2302"/>
                  </a:lnTo>
                  <a:lnTo>
                    <a:pt x="105" y="230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999870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02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3049570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02" y="1"/>
                  </a:moveTo>
                  <a:lnTo>
                    <a:pt x="1" y="2302"/>
                  </a:lnTo>
                  <a:lnTo>
                    <a:pt x="105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3099344" y="5187180"/>
              <a:ext cx="150809" cy="150883"/>
            </a:xfrm>
            <a:custGeom>
              <a:rect b="b" l="l" r="r" t="t"/>
              <a:pathLst>
                <a:path extrusionOk="0" h="2031" w="2030">
                  <a:moveTo>
                    <a:pt x="2030" y="1"/>
                  </a:moveTo>
                  <a:lnTo>
                    <a:pt x="1172" y="859"/>
                  </a:lnTo>
                  <a:lnTo>
                    <a:pt x="0" y="2030"/>
                  </a:lnTo>
                  <a:lnTo>
                    <a:pt x="105" y="2030"/>
                  </a:lnTo>
                  <a:lnTo>
                    <a:pt x="1214" y="921"/>
                  </a:lnTo>
                  <a:lnTo>
                    <a:pt x="2030" y="105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3149044" y="5236955"/>
              <a:ext cx="101109" cy="101109"/>
            </a:xfrm>
            <a:custGeom>
              <a:rect b="b" l="l" r="r" t="t"/>
              <a:pathLst>
                <a:path extrusionOk="0" h="1361" w="1361">
                  <a:moveTo>
                    <a:pt x="1361" y="0"/>
                  </a:moveTo>
                  <a:lnTo>
                    <a:pt x="503" y="879"/>
                  </a:lnTo>
                  <a:lnTo>
                    <a:pt x="1" y="1360"/>
                  </a:lnTo>
                  <a:lnTo>
                    <a:pt x="126" y="1360"/>
                  </a:lnTo>
                  <a:lnTo>
                    <a:pt x="545" y="921"/>
                  </a:lnTo>
                  <a:lnTo>
                    <a:pt x="1361" y="126"/>
                  </a:lnTo>
                  <a:lnTo>
                    <a:pt x="136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3198818" y="5286655"/>
              <a:ext cx="51334" cy="51409"/>
            </a:xfrm>
            <a:custGeom>
              <a:rect b="b" l="l" r="r" t="t"/>
              <a:pathLst>
                <a:path extrusionOk="0" h="692" w="691">
                  <a:moveTo>
                    <a:pt x="691" y="1"/>
                  </a:moveTo>
                  <a:lnTo>
                    <a:pt x="0" y="691"/>
                  </a:lnTo>
                  <a:lnTo>
                    <a:pt x="126" y="691"/>
                  </a:lnTo>
                  <a:lnTo>
                    <a:pt x="691" y="126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3250078" y="5337989"/>
              <a:ext cx="74" cy="7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051632" y="4416195"/>
              <a:ext cx="29642" cy="29642"/>
            </a:xfrm>
            <a:custGeom>
              <a:rect b="b" l="l" r="r" t="t"/>
              <a:pathLst>
                <a:path extrusionOk="0" h="399" w="399">
                  <a:moveTo>
                    <a:pt x="273" y="1"/>
                  </a:moveTo>
                  <a:lnTo>
                    <a:pt x="1" y="293"/>
                  </a:lnTo>
                  <a:lnTo>
                    <a:pt x="1" y="398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051632" y="441619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42" y="1"/>
                  </a:moveTo>
                  <a:lnTo>
                    <a:pt x="1" y="963"/>
                  </a:lnTo>
                  <a:lnTo>
                    <a:pt x="1" y="1068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051632" y="4416195"/>
              <a:ext cx="129116" cy="130676"/>
            </a:xfrm>
            <a:custGeom>
              <a:rect b="b" l="l" r="r" t="t"/>
              <a:pathLst>
                <a:path extrusionOk="0" h="1759" w="1738">
                  <a:moveTo>
                    <a:pt x="1633" y="1"/>
                  </a:moveTo>
                  <a:lnTo>
                    <a:pt x="461" y="1151"/>
                  </a:lnTo>
                  <a:lnTo>
                    <a:pt x="1" y="1633"/>
                  </a:lnTo>
                  <a:lnTo>
                    <a:pt x="1" y="1758"/>
                  </a:lnTo>
                  <a:lnTo>
                    <a:pt x="524" y="1214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071839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189" y="1821"/>
                  </a:lnTo>
                  <a:lnTo>
                    <a:pt x="1" y="2030"/>
                  </a:lnTo>
                  <a:lnTo>
                    <a:pt x="105" y="2030"/>
                  </a:lnTo>
                  <a:lnTo>
                    <a:pt x="252" y="1884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121613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0" y="2030"/>
                  </a:lnTo>
                  <a:lnTo>
                    <a:pt x="126" y="2030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2171313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1" y="2030"/>
                  </a:lnTo>
                  <a:lnTo>
                    <a:pt x="126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222648" y="4416195"/>
              <a:ext cx="157049" cy="150883"/>
            </a:xfrm>
            <a:custGeom>
              <a:rect b="b" l="l" r="r" t="t"/>
              <a:pathLst>
                <a:path extrusionOk="0" h="2031" w="2114">
                  <a:moveTo>
                    <a:pt x="2009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2272348" y="4416195"/>
              <a:ext cx="158683" cy="150883"/>
            </a:xfrm>
            <a:custGeom>
              <a:rect b="b" l="l" r="r" t="t"/>
              <a:pathLst>
                <a:path extrusionOk="0" h="2031" w="2136">
                  <a:moveTo>
                    <a:pt x="2009" y="1"/>
                  </a:moveTo>
                  <a:lnTo>
                    <a:pt x="1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322122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09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2371822" y="4416195"/>
              <a:ext cx="158683" cy="150883"/>
            </a:xfrm>
            <a:custGeom>
              <a:rect b="b" l="l" r="r" t="t"/>
              <a:pathLst>
                <a:path extrusionOk="0" h="2031" w="2136">
                  <a:moveTo>
                    <a:pt x="2031" y="1"/>
                  </a:moveTo>
                  <a:lnTo>
                    <a:pt x="1" y="2030"/>
                  </a:lnTo>
                  <a:lnTo>
                    <a:pt x="106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2421596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2471371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0" y="2030"/>
                  </a:lnTo>
                  <a:lnTo>
                    <a:pt x="126" y="2030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2521071" y="4437963"/>
              <a:ext cx="129116" cy="129116"/>
            </a:xfrm>
            <a:custGeom>
              <a:rect b="b" l="l" r="r" t="t"/>
              <a:pathLst>
                <a:path extrusionOk="0" h="1738" w="1738">
                  <a:moveTo>
                    <a:pt x="1737" y="0"/>
                  </a:moveTo>
                  <a:lnTo>
                    <a:pt x="1" y="1737"/>
                  </a:lnTo>
                  <a:lnTo>
                    <a:pt x="126" y="1737"/>
                  </a:lnTo>
                  <a:lnTo>
                    <a:pt x="1737" y="105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2572405" y="4487737"/>
              <a:ext cx="77782" cy="79342"/>
            </a:xfrm>
            <a:custGeom>
              <a:rect b="b" l="l" r="r" t="t"/>
              <a:pathLst>
                <a:path extrusionOk="0" h="1068" w="1047">
                  <a:moveTo>
                    <a:pt x="1046" y="0"/>
                  </a:moveTo>
                  <a:lnTo>
                    <a:pt x="0" y="1067"/>
                  </a:lnTo>
                  <a:lnTo>
                    <a:pt x="105" y="1067"/>
                  </a:lnTo>
                  <a:lnTo>
                    <a:pt x="1046" y="10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2622105" y="4537437"/>
              <a:ext cx="28082" cy="29642"/>
            </a:xfrm>
            <a:custGeom>
              <a:rect b="b" l="l" r="r" t="t"/>
              <a:pathLst>
                <a:path extrusionOk="0" h="399" w="378">
                  <a:moveTo>
                    <a:pt x="377" y="1"/>
                  </a:moveTo>
                  <a:lnTo>
                    <a:pt x="1" y="398"/>
                  </a:lnTo>
                  <a:lnTo>
                    <a:pt x="105" y="398"/>
                  </a:lnTo>
                  <a:lnTo>
                    <a:pt x="377" y="126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2051632" y="4567005"/>
              <a:ext cx="28082" cy="29567"/>
            </a:xfrm>
            <a:custGeom>
              <a:rect b="b" l="l" r="r" t="t"/>
              <a:pathLst>
                <a:path extrusionOk="0" h="398" w="378">
                  <a:moveTo>
                    <a:pt x="273" y="0"/>
                  </a:moveTo>
                  <a:lnTo>
                    <a:pt x="1" y="272"/>
                  </a:lnTo>
                  <a:lnTo>
                    <a:pt x="1" y="39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2051632" y="456700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42" y="0"/>
                  </a:moveTo>
                  <a:lnTo>
                    <a:pt x="1" y="963"/>
                  </a:lnTo>
                  <a:lnTo>
                    <a:pt x="1" y="1067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2051632" y="4567005"/>
              <a:ext cx="129116" cy="129042"/>
            </a:xfrm>
            <a:custGeom>
              <a:rect b="b" l="l" r="r" t="t"/>
              <a:pathLst>
                <a:path extrusionOk="0" h="1737" w="1738">
                  <a:moveTo>
                    <a:pt x="1612" y="0"/>
                  </a:moveTo>
                  <a:lnTo>
                    <a:pt x="1" y="1632"/>
                  </a:lnTo>
                  <a:lnTo>
                    <a:pt x="1" y="1737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2051632" y="4567005"/>
              <a:ext cx="178816" cy="178816"/>
            </a:xfrm>
            <a:custGeom>
              <a:rect b="b" l="l" r="r" t="t"/>
              <a:pathLst>
                <a:path extrusionOk="0" h="2407" w="2407">
                  <a:moveTo>
                    <a:pt x="2302" y="0"/>
                  </a:moveTo>
                  <a:lnTo>
                    <a:pt x="1" y="2302"/>
                  </a:lnTo>
                  <a:lnTo>
                    <a:pt x="1" y="2406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2051632" y="4567005"/>
              <a:ext cx="228590" cy="228516"/>
            </a:xfrm>
            <a:custGeom>
              <a:rect b="b" l="l" r="r" t="t"/>
              <a:pathLst>
                <a:path extrusionOk="0" h="3076" w="3077">
                  <a:moveTo>
                    <a:pt x="2972" y="0"/>
                  </a:moveTo>
                  <a:lnTo>
                    <a:pt x="1" y="2971"/>
                  </a:lnTo>
                  <a:lnTo>
                    <a:pt x="1" y="307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2051632" y="4567005"/>
              <a:ext cx="278290" cy="278290"/>
            </a:xfrm>
            <a:custGeom>
              <a:rect b="b" l="l" r="r" t="t"/>
              <a:pathLst>
                <a:path extrusionOk="0" h="3746" w="3746">
                  <a:moveTo>
                    <a:pt x="3641" y="0"/>
                  </a:moveTo>
                  <a:lnTo>
                    <a:pt x="1" y="3641"/>
                  </a:lnTo>
                  <a:lnTo>
                    <a:pt x="1" y="3745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2051632" y="4567005"/>
              <a:ext cx="328065" cy="329550"/>
            </a:xfrm>
            <a:custGeom>
              <a:rect b="b" l="l" r="r" t="t"/>
              <a:pathLst>
                <a:path extrusionOk="0" h="4436" w="4416">
                  <a:moveTo>
                    <a:pt x="4311" y="0"/>
                  </a:moveTo>
                  <a:lnTo>
                    <a:pt x="1" y="4310"/>
                  </a:lnTo>
                  <a:lnTo>
                    <a:pt x="1" y="4436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051632" y="4567005"/>
              <a:ext cx="377839" cy="379325"/>
            </a:xfrm>
            <a:custGeom>
              <a:rect b="b" l="l" r="r" t="t"/>
              <a:pathLst>
                <a:path extrusionOk="0" h="5106" w="5086">
                  <a:moveTo>
                    <a:pt x="4980" y="0"/>
                  </a:moveTo>
                  <a:lnTo>
                    <a:pt x="1" y="4980"/>
                  </a:lnTo>
                  <a:lnTo>
                    <a:pt x="1" y="5105"/>
                  </a:lnTo>
                  <a:lnTo>
                    <a:pt x="508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2051632" y="4567005"/>
              <a:ext cx="429099" cy="429099"/>
            </a:xfrm>
            <a:custGeom>
              <a:rect b="b" l="l" r="r" t="t"/>
              <a:pathLst>
                <a:path extrusionOk="0" h="5776" w="5776">
                  <a:moveTo>
                    <a:pt x="5650" y="0"/>
                  </a:moveTo>
                  <a:lnTo>
                    <a:pt x="1" y="5670"/>
                  </a:lnTo>
                  <a:lnTo>
                    <a:pt x="1" y="5775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2051632" y="4567005"/>
              <a:ext cx="478873" cy="478799"/>
            </a:xfrm>
            <a:custGeom>
              <a:rect b="b" l="l" r="r" t="t"/>
              <a:pathLst>
                <a:path extrusionOk="0" h="6445" w="6446">
                  <a:moveTo>
                    <a:pt x="6320" y="0"/>
                  </a:moveTo>
                  <a:lnTo>
                    <a:pt x="1" y="6340"/>
                  </a:lnTo>
                  <a:lnTo>
                    <a:pt x="1" y="6445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2051632" y="4567005"/>
              <a:ext cx="528573" cy="528573"/>
            </a:xfrm>
            <a:custGeom>
              <a:rect b="b" l="l" r="r" t="t"/>
              <a:pathLst>
                <a:path extrusionOk="0" h="7115" w="7115">
                  <a:moveTo>
                    <a:pt x="7010" y="0"/>
                  </a:moveTo>
                  <a:lnTo>
                    <a:pt x="1" y="7010"/>
                  </a:lnTo>
                  <a:lnTo>
                    <a:pt x="1" y="7114"/>
                  </a:lnTo>
                  <a:lnTo>
                    <a:pt x="711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2051632" y="4567005"/>
              <a:ext cx="578348" cy="578273"/>
            </a:xfrm>
            <a:custGeom>
              <a:rect b="b" l="l" r="r" t="t"/>
              <a:pathLst>
                <a:path extrusionOk="0" h="7784" w="7785">
                  <a:moveTo>
                    <a:pt x="7680" y="0"/>
                  </a:moveTo>
                  <a:lnTo>
                    <a:pt x="1" y="7679"/>
                  </a:lnTo>
                  <a:lnTo>
                    <a:pt x="1" y="7784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2071839" y="4587212"/>
              <a:ext cx="578348" cy="579833"/>
            </a:xfrm>
            <a:custGeom>
              <a:rect b="b" l="l" r="r" t="t"/>
              <a:pathLst>
                <a:path extrusionOk="0" h="7805" w="7785">
                  <a:moveTo>
                    <a:pt x="7784" y="0"/>
                  </a:moveTo>
                  <a:lnTo>
                    <a:pt x="1" y="7805"/>
                  </a:lnTo>
                  <a:lnTo>
                    <a:pt x="105" y="7805"/>
                  </a:lnTo>
                  <a:lnTo>
                    <a:pt x="7784" y="126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2121613" y="4638472"/>
              <a:ext cx="528573" cy="528573"/>
            </a:xfrm>
            <a:custGeom>
              <a:rect b="b" l="l" r="r" t="t"/>
              <a:pathLst>
                <a:path extrusionOk="0" h="7115" w="7115">
                  <a:moveTo>
                    <a:pt x="7114" y="1"/>
                  </a:moveTo>
                  <a:lnTo>
                    <a:pt x="0" y="7115"/>
                  </a:lnTo>
                  <a:lnTo>
                    <a:pt x="126" y="7115"/>
                  </a:lnTo>
                  <a:lnTo>
                    <a:pt x="7114" y="105"/>
                  </a:lnTo>
                  <a:lnTo>
                    <a:pt x="711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2171313" y="4688247"/>
              <a:ext cx="478873" cy="478799"/>
            </a:xfrm>
            <a:custGeom>
              <a:rect b="b" l="l" r="r" t="t"/>
              <a:pathLst>
                <a:path extrusionOk="0" h="6445" w="6446">
                  <a:moveTo>
                    <a:pt x="6445" y="0"/>
                  </a:moveTo>
                  <a:lnTo>
                    <a:pt x="1" y="6445"/>
                  </a:lnTo>
                  <a:lnTo>
                    <a:pt x="126" y="6445"/>
                  </a:lnTo>
                  <a:lnTo>
                    <a:pt x="6445" y="105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2222648" y="4737947"/>
              <a:ext cx="427539" cy="429099"/>
            </a:xfrm>
            <a:custGeom>
              <a:rect b="b" l="l" r="r" t="t"/>
              <a:pathLst>
                <a:path extrusionOk="0" h="5776" w="5755">
                  <a:moveTo>
                    <a:pt x="5754" y="1"/>
                  </a:moveTo>
                  <a:lnTo>
                    <a:pt x="0" y="5776"/>
                  </a:lnTo>
                  <a:lnTo>
                    <a:pt x="105" y="5776"/>
                  </a:lnTo>
                  <a:lnTo>
                    <a:pt x="5754" y="105"/>
                  </a:lnTo>
                  <a:lnTo>
                    <a:pt x="575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2272348" y="4787721"/>
              <a:ext cx="377839" cy="379325"/>
            </a:xfrm>
            <a:custGeom>
              <a:rect b="b" l="l" r="r" t="t"/>
              <a:pathLst>
                <a:path extrusionOk="0" h="5106" w="5086">
                  <a:moveTo>
                    <a:pt x="5085" y="0"/>
                  </a:moveTo>
                  <a:lnTo>
                    <a:pt x="1" y="5106"/>
                  </a:lnTo>
                  <a:lnTo>
                    <a:pt x="105" y="5106"/>
                  </a:lnTo>
                  <a:lnTo>
                    <a:pt x="5085" y="105"/>
                  </a:lnTo>
                  <a:lnTo>
                    <a:pt x="508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2322122" y="4837421"/>
              <a:ext cx="328065" cy="329625"/>
            </a:xfrm>
            <a:custGeom>
              <a:rect b="b" l="l" r="r" t="t"/>
              <a:pathLst>
                <a:path extrusionOk="0" h="4437" w="4416">
                  <a:moveTo>
                    <a:pt x="4415" y="1"/>
                  </a:moveTo>
                  <a:lnTo>
                    <a:pt x="0" y="4437"/>
                  </a:lnTo>
                  <a:lnTo>
                    <a:pt x="105" y="4437"/>
                  </a:lnTo>
                  <a:lnTo>
                    <a:pt x="4415" y="105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2371822" y="4887196"/>
              <a:ext cx="278365" cy="279850"/>
            </a:xfrm>
            <a:custGeom>
              <a:rect b="b" l="l" r="r" t="t"/>
              <a:pathLst>
                <a:path extrusionOk="0" h="3767" w="3747">
                  <a:moveTo>
                    <a:pt x="3746" y="0"/>
                  </a:moveTo>
                  <a:lnTo>
                    <a:pt x="1" y="3767"/>
                  </a:lnTo>
                  <a:lnTo>
                    <a:pt x="106" y="3767"/>
                  </a:lnTo>
                  <a:lnTo>
                    <a:pt x="3746" y="126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2421596" y="4936896"/>
              <a:ext cx="228590" cy="230150"/>
            </a:xfrm>
            <a:custGeom>
              <a:rect b="b" l="l" r="r" t="t"/>
              <a:pathLst>
                <a:path extrusionOk="0" h="3098" w="3077">
                  <a:moveTo>
                    <a:pt x="3076" y="1"/>
                  </a:moveTo>
                  <a:lnTo>
                    <a:pt x="0" y="3098"/>
                  </a:lnTo>
                  <a:lnTo>
                    <a:pt x="105" y="3098"/>
                  </a:lnTo>
                  <a:lnTo>
                    <a:pt x="3076" y="126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2471371" y="4988231"/>
              <a:ext cx="178816" cy="178816"/>
            </a:xfrm>
            <a:custGeom>
              <a:rect b="b" l="l" r="r" t="t"/>
              <a:pathLst>
                <a:path extrusionOk="0" h="2407" w="2407">
                  <a:moveTo>
                    <a:pt x="2406" y="0"/>
                  </a:moveTo>
                  <a:lnTo>
                    <a:pt x="0" y="2407"/>
                  </a:lnTo>
                  <a:lnTo>
                    <a:pt x="126" y="2407"/>
                  </a:lnTo>
                  <a:lnTo>
                    <a:pt x="2406" y="105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2521071" y="5037931"/>
              <a:ext cx="129116" cy="129116"/>
            </a:xfrm>
            <a:custGeom>
              <a:rect b="b" l="l" r="r" t="t"/>
              <a:pathLst>
                <a:path extrusionOk="0" h="1738" w="1738">
                  <a:moveTo>
                    <a:pt x="1737" y="1"/>
                  </a:moveTo>
                  <a:lnTo>
                    <a:pt x="1" y="1738"/>
                  </a:lnTo>
                  <a:lnTo>
                    <a:pt x="126" y="1738"/>
                  </a:lnTo>
                  <a:lnTo>
                    <a:pt x="1737" y="106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2572405" y="5087705"/>
              <a:ext cx="77782" cy="79342"/>
            </a:xfrm>
            <a:custGeom>
              <a:rect b="b" l="l" r="r" t="t"/>
              <a:pathLst>
                <a:path extrusionOk="0" h="1068" w="1047">
                  <a:moveTo>
                    <a:pt x="1046" y="1"/>
                  </a:moveTo>
                  <a:lnTo>
                    <a:pt x="0" y="1068"/>
                  </a:lnTo>
                  <a:lnTo>
                    <a:pt x="105" y="1068"/>
                  </a:lnTo>
                  <a:lnTo>
                    <a:pt x="1046" y="10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2622105" y="5137480"/>
              <a:ext cx="28082" cy="29567"/>
            </a:xfrm>
            <a:custGeom>
              <a:rect b="b" l="l" r="r" t="t"/>
              <a:pathLst>
                <a:path extrusionOk="0" h="398" w="378">
                  <a:moveTo>
                    <a:pt x="377" y="0"/>
                  </a:moveTo>
                  <a:lnTo>
                    <a:pt x="1" y="398"/>
                  </a:lnTo>
                  <a:lnTo>
                    <a:pt x="105" y="398"/>
                  </a:lnTo>
                  <a:lnTo>
                    <a:pt x="377" y="105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2051632" y="5166973"/>
              <a:ext cx="28082" cy="28082"/>
            </a:xfrm>
            <a:custGeom>
              <a:rect b="b" l="l" r="r" t="t"/>
              <a:pathLst>
                <a:path extrusionOk="0" h="378" w="378">
                  <a:moveTo>
                    <a:pt x="273" y="1"/>
                  </a:moveTo>
                  <a:lnTo>
                    <a:pt x="1" y="273"/>
                  </a:lnTo>
                  <a:lnTo>
                    <a:pt x="1" y="377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2051632" y="5166973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42" y="1"/>
                  </a:moveTo>
                  <a:lnTo>
                    <a:pt x="461" y="461"/>
                  </a:lnTo>
                  <a:lnTo>
                    <a:pt x="1" y="942"/>
                  </a:lnTo>
                  <a:lnTo>
                    <a:pt x="1" y="1068"/>
                  </a:lnTo>
                  <a:lnTo>
                    <a:pt x="524" y="5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2051632" y="5166973"/>
              <a:ext cx="129116" cy="129116"/>
            </a:xfrm>
            <a:custGeom>
              <a:rect b="b" l="l" r="r" t="t"/>
              <a:pathLst>
                <a:path extrusionOk="0" h="1738" w="1738">
                  <a:moveTo>
                    <a:pt x="1612" y="1"/>
                  </a:moveTo>
                  <a:lnTo>
                    <a:pt x="461" y="1131"/>
                  </a:lnTo>
                  <a:lnTo>
                    <a:pt x="1" y="1612"/>
                  </a:lnTo>
                  <a:lnTo>
                    <a:pt x="1" y="1737"/>
                  </a:lnTo>
                  <a:lnTo>
                    <a:pt x="524" y="1193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2051632" y="5166973"/>
              <a:ext cx="178816" cy="171090"/>
            </a:xfrm>
            <a:custGeom>
              <a:rect b="b" l="l" r="r" t="t"/>
              <a:pathLst>
                <a:path extrusionOk="0" h="2303" w="2407">
                  <a:moveTo>
                    <a:pt x="2302" y="1"/>
                  </a:moveTo>
                  <a:lnTo>
                    <a:pt x="461" y="1821"/>
                  </a:lnTo>
                  <a:lnTo>
                    <a:pt x="1" y="2302"/>
                  </a:lnTo>
                  <a:lnTo>
                    <a:pt x="84" y="2302"/>
                  </a:lnTo>
                  <a:lnTo>
                    <a:pt x="524" y="1863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2099846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0" y="2302"/>
                  </a:lnTo>
                  <a:lnTo>
                    <a:pt x="126" y="2302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2149546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1" y="2302"/>
                  </a:lnTo>
                  <a:lnTo>
                    <a:pt x="12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2200881" y="5166973"/>
              <a:ext cx="178816" cy="171090"/>
            </a:xfrm>
            <a:custGeom>
              <a:rect b="b" l="l" r="r" t="t"/>
              <a:pathLst>
                <a:path extrusionOk="0" h="2303" w="2407">
                  <a:moveTo>
                    <a:pt x="2302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2250581" y="5166973"/>
              <a:ext cx="178890" cy="171090"/>
            </a:xfrm>
            <a:custGeom>
              <a:rect b="b" l="l" r="r" t="t"/>
              <a:pathLst>
                <a:path extrusionOk="0" h="2303" w="2408">
                  <a:moveTo>
                    <a:pt x="2302" y="1"/>
                  </a:moveTo>
                  <a:lnTo>
                    <a:pt x="1" y="2302"/>
                  </a:lnTo>
                  <a:lnTo>
                    <a:pt x="105" y="230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300355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02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350055" y="5166973"/>
              <a:ext cx="180450" cy="171090"/>
            </a:xfrm>
            <a:custGeom>
              <a:rect b="b" l="l" r="r" t="t"/>
              <a:pathLst>
                <a:path extrusionOk="0" h="2303" w="2429">
                  <a:moveTo>
                    <a:pt x="2303" y="1"/>
                  </a:moveTo>
                  <a:lnTo>
                    <a:pt x="1" y="2302"/>
                  </a:lnTo>
                  <a:lnTo>
                    <a:pt x="10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2399829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1" y="2302"/>
                  </a:lnTo>
                  <a:lnTo>
                    <a:pt x="105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2449604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0" y="2302"/>
                  </a:lnTo>
                  <a:lnTo>
                    <a:pt x="126" y="2302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2499304" y="5187180"/>
              <a:ext cx="150883" cy="150883"/>
            </a:xfrm>
            <a:custGeom>
              <a:rect b="b" l="l" r="r" t="t"/>
              <a:pathLst>
                <a:path extrusionOk="0" h="2031" w="2031">
                  <a:moveTo>
                    <a:pt x="2030" y="1"/>
                  </a:moveTo>
                  <a:lnTo>
                    <a:pt x="1" y="2030"/>
                  </a:lnTo>
                  <a:lnTo>
                    <a:pt x="126" y="2030"/>
                  </a:lnTo>
                  <a:lnTo>
                    <a:pt x="2030" y="105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2550638" y="5236955"/>
              <a:ext cx="99549" cy="101109"/>
            </a:xfrm>
            <a:custGeom>
              <a:rect b="b" l="l" r="r" t="t"/>
              <a:pathLst>
                <a:path extrusionOk="0" h="1361" w="1340">
                  <a:moveTo>
                    <a:pt x="1339" y="0"/>
                  </a:moveTo>
                  <a:lnTo>
                    <a:pt x="0" y="1360"/>
                  </a:lnTo>
                  <a:lnTo>
                    <a:pt x="105" y="1360"/>
                  </a:lnTo>
                  <a:lnTo>
                    <a:pt x="1339" y="126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2600338" y="5286655"/>
              <a:ext cx="49849" cy="51409"/>
            </a:xfrm>
            <a:custGeom>
              <a:rect b="b" l="l" r="r" t="t"/>
              <a:pathLst>
                <a:path extrusionOk="0" h="692" w="671">
                  <a:moveTo>
                    <a:pt x="670" y="1"/>
                  </a:moveTo>
                  <a:lnTo>
                    <a:pt x="1" y="691"/>
                  </a:lnTo>
                  <a:lnTo>
                    <a:pt x="105" y="691"/>
                  </a:lnTo>
                  <a:lnTo>
                    <a:pt x="670" y="126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2650112" y="5337989"/>
              <a:ext cx="74" cy="7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1451666" y="4416195"/>
              <a:ext cx="29567" cy="29642"/>
            </a:xfrm>
            <a:custGeom>
              <a:rect b="b" l="l" r="r" t="t"/>
              <a:pathLst>
                <a:path extrusionOk="0" h="399" w="398">
                  <a:moveTo>
                    <a:pt x="293" y="1"/>
                  </a:moveTo>
                  <a:lnTo>
                    <a:pt x="0" y="293"/>
                  </a:lnTo>
                  <a:lnTo>
                    <a:pt x="0" y="398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1451666" y="441619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63" y="1"/>
                  </a:moveTo>
                  <a:lnTo>
                    <a:pt x="0" y="963"/>
                  </a:lnTo>
                  <a:lnTo>
                    <a:pt x="0" y="106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1451666" y="4416195"/>
              <a:ext cx="129042" cy="130676"/>
            </a:xfrm>
            <a:custGeom>
              <a:rect b="b" l="l" r="r" t="t"/>
              <a:pathLst>
                <a:path extrusionOk="0" h="1759" w="1737">
                  <a:moveTo>
                    <a:pt x="1632" y="1"/>
                  </a:moveTo>
                  <a:lnTo>
                    <a:pt x="0" y="1633"/>
                  </a:lnTo>
                  <a:lnTo>
                    <a:pt x="0" y="1758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1471873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0" y="2030"/>
                  </a:lnTo>
                  <a:lnTo>
                    <a:pt x="126" y="2030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1523133" y="4416195"/>
              <a:ext cx="157049" cy="150883"/>
            </a:xfrm>
            <a:custGeom>
              <a:rect b="b" l="l" r="r" t="t"/>
              <a:pathLst>
                <a:path extrusionOk="0" h="2031" w="2114">
                  <a:moveTo>
                    <a:pt x="2009" y="1"/>
                  </a:moveTo>
                  <a:lnTo>
                    <a:pt x="1" y="2030"/>
                  </a:lnTo>
                  <a:lnTo>
                    <a:pt x="105" y="2030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1572907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09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1622607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09" y="1"/>
                  </a:moveTo>
                  <a:lnTo>
                    <a:pt x="1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1672382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1722082" y="4416195"/>
              <a:ext cx="158683" cy="150883"/>
            </a:xfrm>
            <a:custGeom>
              <a:rect b="b" l="l" r="r" t="t"/>
              <a:pathLst>
                <a:path extrusionOk="0" h="2031" w="2136">
                  <a:moveTo>
                    <a:pt x="2030" y="1"/>
                  </a:moveTo>
                  <a:lnTo>
                    <a:pt x="1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771856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0" y="2030"/>
                  </a:lnTo>
                  <a:lnTo>
                    <a:pt x="126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821556" y="4416195"/>
              <a:ext cx="158683" cy="150883"/>
            </a:xfrm>
            <a:custGeom>
              <a:rect b="b" l="l" r="r" t="t"/>
              <a:pathLst>
                <a:path extrusionOk="0" h="2031" w="2136">
                  <a:moveTo>
                    <a:pt x="2031" y="1"/>
                  </a:moveTo>
                  <a:lnTo>
                    <a:pt x="1" y="2030"/>
                  </a:lnTo>
                  <a:lnTo>
                    <a:pt x="127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1872890" y="4416195"/>
              <a:ext cx="157049" cy="150883"/>
            </a:xfrm>
            <a:custGeom>
              <a:rect b="b" l="l" r="r" t="t"/>
              <a:pathLst>
                <a:path extrusionOk="0" h="2031" w="2114">
                  <a:moveTo>
                    <a:pt x="2009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1922590" y="4437963"/>
              <a:ext cx="129116" cy="129116"/>
            </a:xfrm>
            <a:custGeom>
              <a:rect b="b" l="l" r="r" t="t"/>
              <a:pathLst>
                <a:path extrusionOk="0" h="1738" w="1738">
                  <a:moveTo>
                    <a:pt x="1738" y="0"/>
                  </a:moveTo>
                  <a:lnTo>
                    <a:pt x="1" y="1737"/>
                  </a:lnTo>
                  <a:lnTo>
                    <a:pt x="106" y="1737"/>
                  </a:lnTo>
                  <a:lnTo>
                    <a:pt x="1738" y="105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1972365" y="4487737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1068" y="0"/>
                  </a:moveTo>
                  <a:lnTo>
                    <a:pt x="1" y="1067"/>
                  </a:lnTo>
                  <a:lnTo>
                    <a:pt x="105" y="1067"/>
                  </a:lnTo>
                  <a:lnTo>
                    <a:pt x="1068" y="10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2022139" y="4537437"/>
              <a:ext cx="29567" cy="29642"/>
            </a:xfrm>
            <a:custGeom>
              <a:rect b="b" l="l" r="r" t="t"/>
              <a:pathLst>
                <a:path extrusionOk="0" h="399" w="398">
                  <a:moveTo>
                    <a:pt x="398" y="1"/>
                  </a:moveTo>
                  <a:lnTo>
                    <a:pt x="0" y="398"/>
                  </a:lnTo>
                  <a:lnTo>
                    <a:pt x="105" y="398"/>
                  </a:lnTo>
                  <a:lnTo>
                    <a:pt x="398" y="126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1451666" y="4567005"/>
              <a:ext cx="29567" cy="29567"/>
            </a:xfrm>
            <a:custGeom>
              <a:rect b="b" l="l" r="r" t="t"/>
              <a:pathLst>
                <a:path extrusionOk="0" h="398" w="398">
                  <a:moveTo>
                    <a:pt x="272" y="0"/>
                  </a:moveTo>
                  <a:lnTo>
                    <a:pt x="0" y="272"/>
                  </a:lnTo>
                  <a:lnTo>
                    <a:pt x="0" y="39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1451666" y="456700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63" y="0"/>
                  </a:moveTo>
                  <a:lnTo>
                    <a:pt x="0" y="963"/>
                  </a:lnTo>
                  <a:lnTo>
                    <a:pt x="0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1451666" y="4567005"/>
              <a:ext cx="129042" cy="129042"/>
            </a:xfrm>
            <a:custGeom>
              <a:rect b="b" l="l" r="r" t="t"/>
              <a:pathLst>
                <a:path extrusionOk="0" h="1737" w="1737">
                  <a:moveTo>
                    <a:pt x="1632" y="0"/>
                  </a:moveTo>
                  <a:lnTo>
                    <a:pt x="0" y="1632"/>
                  </a:lnTo>
                  <a:lnTo>
                    <a:pt x="0" y="1737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451666" y="4567005"/>
              <a:ext cx="178816" cy="178816"/>
            </a:xfrm>
            <a:custGeom>
              <a:rect b="b" l="l" r="r" t="t"/>
              <a:pathLst>
                <a:path extrusionOk="0" h="2407" w="2407">
                  <a:moveTo>
                    <a:pt x="2302" y="0"/>
                  </a:moveTo>
                  <a:lnTo>
                    <a:pt x="0" y="2302"/>
                  </a:lnTo>
                  <a:lnTo>
                    <a:pt x="0" y="2406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451666" y="4567005"/>
              <a:ext cx="228516" cy="228516"/>
            </a:xfrm>
            <a:custGeom>
              <a:rect b="b" l="l" r="r" t="t"/>
              <a:pathLst>
                <a:path extrusionOk="0" h="3076" w="3076">
                  <a:moveTo>
                    <a:pt x="2971" y="0"/>
                  </a:moveTo>
                  <a:lnTo>
                    <a:pt x="0" y="2971"/>
                  </a:lnTo>
                  <a:lnTo>
                    <a:pt x="0" y="3076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451666" y="4567005"/>
              <a:ext cx="278290" cy="278290"/>
            </a:xfrm>
            <a:custGeom>
              <a:rect b="b" l="l" r="r" t="t"/>
              <a:pathLst>
                <a:path extrusionOk="0" h="3746" w="3746">
                  <a:moveTo>
                    <a:pt x="3641" y="0"/>
                  </a:moveTo>
                  <a:lnTo>
                    <a:pt x="0" y="3641"/>
                  </a:lnTo>
                  <a:lnTo>
                    <a:pt x="0" y="3745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451666" y="4567005"/>
              <a:ext cx="329550" cy="329550"/>
            </a:xfrm>
            <a:custGeom>
              <a:rect b="b" l="l" r="r" t="t"/>
              <a:pathLst>
                <a:path extrusionOk="0" h="4436" w="4436">
                  <a:moveTo>
                    <a:pt x="4310" y="0"/>
                  </a:moveTo>
                  <a:lnTo>
                    <a:pt x="0" y="4310"/>
                  </a:lnTo>
                  <a:lnTo>
                    <a:pt x="0" y="443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451666" y="4567005"/>
              <a:ext cx="379325" cy="379325"/>
            </a:xfrm>
            <a:custGeom>
              <a:rect b="b" l="l" r="r" t="t"/>
              <a:pathLst>
                <a:path extrusionOk="0" h="5106" w="5106">
                  <a:moveTo>
                    <a:pt x="4980" y="0"/>
                  </a:moveTo>
                  <a:lnTo>
                    <a:pt x="0" y="4980"/>
                  </a:lnTo>
                  <a:lnTo>
                    <a:pt x="0" y="5105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451666" y="4567005"/>
              <a:ext cx="429099" cy="429099"/>
            </a:xfrm>
            <a:custGeom>
              <a:rect b="b" l="l" r="r" t="t"/>
              <a:pathLst>
                <a:path extrusionOk="0" h="5776" w="5776">
                  <a:moveTo>
                    <a:pt x="5670" y="0"/>
                  </a:moveTo>
                  <a:lnTo>
                    <a:pt x="0" y="5670"/>
                  </a:lnTo>
                  <a:lnTo>
                    <a:pt x="0" y="5775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451666" y="4567005"/>
              <a:ext cx="478799" cy="478799"/>
            </a:xfrm>
            <a:custGeom>
              <a:rect b="b" l="l" r="r" t="t"/>
              <a:pathLst>
                <a:path extrusionOk="0" h="6445" w="6445">
                  <a:moveTo>
                    <a:pt x="6340" y="0"/>
                  </a:moveTo>
                  <a:lnTo>
                    <a:pt x="0" y="6340"/>
                  </a:lnTo>
                  <a:lnTo>
                    <a:pt x="0" y="6445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1451666" y="4567005"/>
              <a:ext cx="528573" cy="528573"/>
            </a:xfrm>
            <a:custGeom>
              <a:rect b="b" l="l" r="r" t="t"/>
              <a:pathLst>
                <a:path extrusionOk="0" h="7115" w="7115">
                  <a:moveTo>
                    <a:pt x="7010" y="0"/>
                  </a:moveTo>
                  <a:lnTo>
                    <a:pt x="0" y="7010"/>
                  </a:lnTo>
                  <a:lnTo>
                    <a:pt x="0" y="7114"/>
                  </a:lnTo>
                  <a:lnTo>
                    <a:pt x="711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451666" y="4567005"/>
              <a:ext cx="578273" cy="578273"/>
            </a:xfrm>
            <a:custGeom>
              <a:rect b="b" l="l" r="r" t="t"/>
              <a:pathLst>
                <a:path extrusionOk="0" h="7784" w="7784">
                  <a:moveTo>
                    <a:pt x="7679" y="0"/>
                  </a:moveTo>
                  <a:lnTo>
                    <a:pt x="7198" y="481"/>
                  </a:lnTo>
                  <a:lnTo>
                    <a:pt x="0" y="7679"/>
                  </a:lnTo>
                  <a:lnTo>
                    <a:pt x="0" y="7784"/>
                  </a:lnTo>
                  <a:lnTo>
                    <a:pt x="7261" y="523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471873" y="4587212"/>
              <a:ext cx="579833" cy="579833"/>
            </a:xfrm>
            <a:custGeom>
              <a:rect b="b" l="l" r="r" t="t"/>
              <a:pathLst>
                <a:path extrusionOk="0" h="7805" w="7805">
                  <a:moveTo>
                    <a:pt x="7805" y="0"/>
                  </a:moveTo>
                  <a:lnTo>
                    <a:pt x="7595" y="209"/>
                  </a:lnTo>
                  <a:lnTo>
                    <a:pt x="0" y="7805"/>
                  </a:lnTo>
                  <a:lnTo>
                    <a:pt x="126" y="7805"/>
                  </a:lnTo>
                  <a:lnTo>
                    <a:pt x="7658" y="251"/>
                  </a:lnTo>
                  <a:lnTo>
                    <a:pt x="7805" y="126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523133" y="4638472"/>
              <a:ext cx="528573" cy="528573"/>
            </a:xfrm>
            <a:custGeom>
              <a:rect b="b" l="l" r="r" t="t"/>
              <a:pathLst>
                <a:path extrusionOk="0" h="7115" w="7115">
                  <a:moveTo>
                    <a:pt x="7115" y="1"/>
                  </a:moveTo>
                  <a:lnTo>
                    <a:pt x="1" y="7115"/>
                  </a:lnTo>
                  <a:lnTo>
                    <a:pt x="105" y="7115"/>
                  </a:lnTo>
                  <a:lnTo>
                    <a:pt x="7115" y="105"/>
                  </a:lnTo>
                  <a:lnTo>
                    <a:pt x="711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572907" y="4688247"/>
              <a:ext cx="478799" cy="478799"/>
            </a:xfrm>
            <a:custGeom>
              <a:rect b="b" l="l" r="r" t="t"/>
              <a:pathLst>
                <a:path extrusionOk="0" h="6445" w="6445">
                  <a:moveTo>
                    <a:pt x="6445" y="0"/>
                  </a:moveTo>
                  <a:lnTo>
                    <a:pt x="0" y="6445"/>
                  </a:lnTo>
                  <a:lnTo>
                    <a:pt x="105" y="6445"/>
                  </a:lnTo>
                  <a:lnTo>
                    <a:pt x="6445" y="105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622607" y="4737947"/>
              <a:ext cx="429099" cy="429099"/>
            </a:xfrm>
            <a:custGeom>
              <a:rect b="b" l="l" r="r" t="t"/>
              <a:pathLst>
                <a:path extrusionOk="0" h="5776" w="5776">
                  <a:moveTo>
                    <a:pt x="5776" y="1"/>
                  </a:moveTo>
                  <a:lnTo>
                    <a:pt x="1" y="5776"/>
                  </a:lnTo>
                  <a:lnTo>
                    <a:pt x="105" y="5776"/>
                  </a:lnTo>
                  <a:lnTo>
                    <a:pt x="5776" y="105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672382" y="4787721"/>
              <a:ext cx="379325" cy="379325"/>
            </a:xfrm>
            <a:custGeom>
              <a:rect b="b" l="l" r="r" t="t"/>
              <a:pathLst>
                <a:path extrusionOk="0" h="5106" w="5106">
                  <a:moveTo>
                    <a:pt x="5106" y="0"/>
                  </a:moveTo>
                  <a:lnTo>
                    <a:pt x="0" y="5106"/>
                  </a:lnTo>
                  <a:lnTo>
                    <a:pt x="105" y="5106"/>
                  </a:lnTo>
                  <a:lnTo>
                    <a:pt x="5106" y="105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722082" y="4837421"/>
              <a:ext cx="329625" cy="329625"/>
            </a:xfrm>
            <a:custGeom>
              <a:rect b="b" l="l" r="r" t="t"/>
              <a:pathLst>
                <a:path extrusionOk="0" h="4437" w="4437">
                  <a:moveTo>
                    <a:pt x="4437" y="1"/>
                  </a:moveTo>
                  <a:lnTo>
                    <a:pt x="1" y="4437"/>
                  </a:lnTo>
                  <a:lnTo>
                    <a:pt x="105" y="4437"/>
                  </a:lnTo>
                  <a:lnTo>
                    <a:pt x="4437" y="105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771856" y="4887196"/>
              <a:ext cx="279850" cy="279850"/>
            </a:xfrm>
            <a:custGeom>
              <a:rect b="b" l="l" r="r" t="t"/>
              <a:pathLst>
                <a:path extrusionOk="0" h="3767" w="3767">
                  <a:moveTo>
                    <a:pt x="3767" y="0"/>
                  </a:moveTo>
                  <a:lnTo>
                    <a:pt x="0" y="3767"/>
                  </a:lnTo>
                  <a:lnTo>
                    <a:pt x="126" y="3767"/>
                  </a:lnTo>
                  <a:lnTo>
                    <a:pt x="3767" y="126"/>
                  </a:lnTo>
                  <a:lnTo>
                    <a:pt x="376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821556" y="4936896"/>
              <a:ext cx="230150" cy="230150"/>
            </a:xfrm>
            <a:custGeom>
              <a:rect b="b" l="l" r="r" t="t"/>
              <a:pathLst>
                <a:path extrusionOk="0" h="3098" w="3098">
                  <a:moveTo>
                    <a:pt x="3098" y="1"/>
                  </a:moveTo>
                  <a:lnTo>
                    <a:pt x="1" y="3098"/>
                  </a:lnTo>
                  <a:lnTo>
                    <a:pt x="127" y="3098"/>
                  </a:lnTo>
                  <a:lnTo>
                    <a:pt x="3098" y="126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872890" y="4988231"/>
              <a:ext cx="178816" cy="178816"/>
            </a:xfrm>
            <a:custGeom>
              <a:rect b="b" l="l" r="r" t="t"/>
              <a:pathLst>
                <a:path extrusionOk="0" h="2407" w="2407">
                  <a:moveTo>
                    <a:pt x="2407" y="0"/>
                  </a:moveTo>
                  <a:lnTo>
                    <a:pt x="0" y="2407"/>
                  </a:lnTo>
                  <a:lnTo>
                    <a:pt x="105" y="2407"/>
                  </a:lnTo>
                  <a:lnTo>
                    <a:pt x="2407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922590" y="5037931"/>
              <a:ext cx="129116" cy="129116"/>
            </a:xfrm>
            <a:custGeom>
              <a:rect b="b" l="l" r="r" t="t"/>
              <a:pathLst>
                <a:path extrusionOk="0" h="1738" w="1738">
                  <a:moveTo>
                    <a:pt x="1738" y="1"/>
                  </a:moveTo>
                  <a:lnTo>
                    <a:pt x="1" y="1738"/>
                  </a:lnTo>
                  <a:lnTo>
                    <a:pt x="106" y="1738"/>
                  </a:lnTo>
                  <a:lnTo>
                    <a:pt x="1738" y="106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972365" y="508770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1068" y="1"/>
                  </a:moveTo>
                  <a:lnTo>
                    <a:pt x="1" y="1068"/>
                  </a:lnTo>
                  <a:lnTo>
                    <a:pt x="105" y="1068"/>
                  </a:lnTo>
                  <a:lnTo>
                    <a:pt x="1068" y="105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2022139" y="5137480"/>
              <a:ext cx="29567" cy="29567"/>
            </a:xfrm>
            <a:custGeom>
              <a:rect b="b" l="l" r="r" t="t"/>
              <a:pathLst>
                <a:path extrusionOk="0" h="398" w="398">
                  <a:moveTo>
                    <a:pt x="398" y="0"/>
                  </a:moveTo>
                  <a:lnTo>
                    <a:pt x="0" y="398"/>
                  </a:lnTo>
                  <a:lnTo>
                    <a:pt x="105" y="398"/>
                  </a:lnTo>
                  <a:lnTo>
                    <a:pt x="398" y="105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451666" y="5166973"/>
              <a:ext cx="29567" cy="28082"/>
            </a:xfrm>
            <a:custGeom>
              <a:rect b="b" l="l" r="r" t="t"/>
              <a:pathLst>
                <a:path extrusionOk="0" h="378" w="398">
                  <a:moveTo>
                    <a:pt x="272" y="1"/>
                  </a:moveTo>
                  <a:lnTo>
                    <a:pt x="0" y="273"/>
                  </a:lnTo>
                  <a:lnTo>
                    <a:pt x="0" y="377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451666" y="5166973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63" y="1"/>
                  </a:moveTo>
                  <a:lnTo>
                    <a:pt x="0" y="942"/>
                  </a:lnTo>
                  <a:lnTo>
                    <a:pt x="0" y="106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451666" y="5166973"/>
              <a:ext cx="129042" cy="129116"/>
            </a:xfrm>
            <a:custGeom>
              <a:rect b="b" l="l" r="r" t="t"/>
              <a:pathLst>
                <a:path extrusionOk="0" h="1738" w="1737">
                  <a:moveTo>
                    <a:pt x="1632" y="1"/>
                  </a:moveTo>
                  <a:lnTo>
                    <a:pt x="0" y="1612"/>
                  </a:lnTo>
                  <a:lnTo>
                    <a:pt x="0" y="173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451666" y="5166973"/>
              <a:ext cx="178816" cy="171090"/>
            </a:xfrm>
            <a:custGeom>
              <a:rect b="b" l="l" r="r" t="t"/>
              <a:pathLst>
                <a:path extrusionOk="0" h="2303" w="2407">
                  <a:moveTo>
                    <a:pt x="2302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501366" y="5166973"/>
              <a:ext cx="178816" cy="171090"/>
            </a:xfrm>
            <a:custGeom>
              <a:rect b="b" l="l" r="r" t="t"/>
              <a:pathLst>
                <a:path extrusionOk="0" h="2303" w="2407">
                  <a:moveTo>
                    <a:pt x="2302" y="1"/>
                  </a:moveTo>
                  <a:lnTo>
                    <a:pt x="1" y="2302"/>
                  </a:lnTo>
                  <a:lnTo>
                    <a:pt x="105" y="230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1551141" y="5166973"/>
              <a:ext cx="178816" cy="171090"/>
            </a:xfrm>
            <a:custGeom>
              <a:rect b="b" l="l" r="r" t="t"/>
              <a:pathLst>
                <a:path extrusionOk="0" h="2303" w="2407">
                  <a:moveTo>
                    <a:pt x="2302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1600841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02" y="1"/>
                  </a:moveTo>
                  <a:lnTo>
                    <a:pt x="1" y="2302"/>
                  </a:lnTo>
                  <a:lnTo>
                    <a:pt x="105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650615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02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700315" y="5166973"/>
              <a:ext cx="180450" cy="171090"/>
            </a:xfrm>
            <a:custGeom>
              <a:rect b="b" l="l" r="r" t="t"/>
              <a:pathLst>
                <a:path extrusionOk="0" h="2303" w="2429">
                  <a:moveTo>
                    <a:pt x="2323" y="1"/>
                  </a:moveTo>
                  <a:lnTo>
                    <a:pt x="1" y="2302"/>
                  </a:lnTo>
                  <a:lnTo>
                    <a:pt x="10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750089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0" y="2302"/>
                  </a:lnTo>
                  <a:lnTo>
                    <a:pt x="12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1799863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0" y="2302"/>
                  </a:lnTo>
                  <a:lnTo>
                    <a:pt x="126" y="2302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51123" y="5166973"/>
              <a:ext cx="178816" cy="171090"/>
            </a:xfrm>
            <a:custGeom>
              <a:rect b="b" l="l" r="r" t="t"/>
              <a:pathLst>
                <a:path extrusionOk="0" h="2303" w="2407">
                  <a:moveTo>
                    <a:pt x="2302" y="1"/>
                  </a:moveTo>
                  <a:lnTo>
                    <a:pt x="1" y="2302"/>
                  </a:lnTo>
                  <a:lnTo>
                    <a:pt x="105" y="230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1900898" y="5187180"/>
              <a:ext cx="150809" cy="150883"/>
            </a:xfrm>
            <a:custGeom>
              <a:rect b="b" l="l" r="r" t="t"/>
              <a:pathLst>
                <a:path extrusionOk="0" h="2031" w="2030">
                  <a:moveTo>
                    <a:pt x="2030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030" y="105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1950598" y="5236955"/>
              <a:ext cx="101109" cy="101109"/>
            </a:xfrm>
            <a:custGeom>
              <a:rect b="b" l="l" r="r" t="t"/>
              <a:pathLst>
                <a:path extrusionOk="0" h="1361" w="1361">
                  <a:moveTo>
                    <a:pt x="1361" y="0"/>
                  </a:moveTo>
                  <a:lnTo>
                    <a:pt x="482" y="879"/>
                  </a:lnTo>
                  <a:lnTo>
                    <a:pt x="1" y="1360"/>
                  </a:lnTo>
                  <a:lnTo>
                    <a:pt x="105" y="1360"/>
                  </a:lnTo>
                  <a:lnTo>
                    <a:pt x="545" y="921"/>
                  </a:lnTo>
                  <a:lnTo>
                    <a:pt x="1361" y="126"/>
                  </a:lnTo>
                  <a:lnTo>
                    <a:pt x="136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2000372" y="5286655"/>
              <a:ext cx="51334" cy="51409"/>
            </a:xfrm>
            <a:custGeom>
              <a:rect b="b" l="l" r="r" t="t"/>
              <a:pathLst>
                <a:path extrusionOk="0" h="692" w="691">
                  <a:moveTo>
                    <a:pt x="691" y="1"/>
                  </a:moveTo>
                  <a:lnTo>
                    <a:pt x="0" y="691"/>
                  </a:lnTo>
                  <a:lnTo>
                    <a:pt x="105" y="691"/>
                  </a:lnTo>
                  <a:lnTo>
                    <a:pt x="691" y="126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2050072" y="5337989"/>
              <a:ext cx="1634" cy="74"/>
            </a:xfrm>
            <a:custGeom>
              <a:rect b="b" l="l" r="r" t="t"/>
              <a:pathLst>
                <a:path extrusionOk="0" h="1" w="22">
                  <a:moveTo>
                    <a:pt x="1" y="0"/>
                  </a:move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851626" y="4416195"/>
              <a:ext cx="29642" cy="29642"/>
            </a:xfrm>
            <a:custGeom>
              <a:rect b="b" l="l" r="r" t="t"/>
              <a:pathLst>
                <a:path extrusionOk="0" h="399" w="399">
                  <a:moveTo>
                    <a:pt x="294" y="1"/>
                  </a:moveTo>
                  <a:lnTo>
                    <a:pt x="1" y="293"/>
                  </a:lnTo>
                  <a:lnTo>
                    <a:pt x="1" y="398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851626" y="441619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63" y="1"/>
                  </a:moveTo>
                  <a:lnTo>
                    <a:pt x="1" y="963"/>
                  </a:lnTo>
                  <a:lnTo>
                    <a:pt x="1" y="1068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851626" y="4416195"/>
              <a:ext cx="129116" cy="130676"/>
            </a:xfrm>
            <a:custGeom>
              <a:rect b="b" l="l" r="r" t="t"/>
              <a:pathLst>
                <a:path extrusionOk="0" h="1759" w="1738">
                  <a:moveTo>
                    <a:pt x="1633" y="1"/>
                  </a:moveTo>
                  <a:lnTo>
                    <a:pt x="482" y="1151"/>
                  </a:lnTo>
                  <a:lnTo>
                    <a:pt x="1" y="1633"/>
                  </a:lnTo>
                  <a:lnTo>
                    <a:pt x="1" y="1758"/>
                  </a:lnTo>
                  <a:lnTo>
                    <a:pt x="545" y="1214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873393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09" y="1"/>
                  </a:moveTo>
                  <a:lnTo>
                    <a:pt x="189" y="1821"/>
                  </a:lnTo>
                  <a:lnTo>
                    <a:pt x="1" y="2030"/>
                  </a:lnTo>
                  <a:lnTo>
                    <a:pt x="105" y="2030"/>
                  </a:lnTo>
                  <a:lnTo>
                    <a:pt x="252" y="1884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923167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09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972867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1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022642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072342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1" y="2030"/>
                  </a:lnTo>
                  <a:lnTo>
                    <a:pt x="126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1122116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0" y="2030"/>
                  </a:lnTo>
                  <a:lnTo>
                    <a:pt x="126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173376" y="4416195"/>
              <a:ext cx="157123" cy="150883"/>
            </a:xfrm>
            <a:custGeom>
              <a:rect b="b" l="l" r="r" t="t"/>
              <a:pathLst>
                <a:path extrusionOk="0" h="2031" w="2115">
                  <a:moveTo>
                    <a:pt x="2009" y="1"/>
                  </a:moveTo>
                  <a:lnTo>
                    <a:pt x="1" y="2030"/>
                  </a:lnTo>
                  <a:lnTo>
                    <a:pt x="105" y="2030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1223150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09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1272850" y="4416195"/>
              <a:ext cx="158683" cy="150883"/>
            </a:xfrm>
            <a:custGeom>
              <a:rect b="b" l="l" r="r" t="t"/>
              <a:pathLst>
                <a:path extrusionOk="0" h="2031" w="2136">
                  <a:moveTo>
                    <a:pt x="2010" y="1"/>
                  </a:moveTo>
                  <a:lnTo>
                    <a:pt x="1" y="2030"/>
                  </a:lnTo>
                  <a:lnTo>
                    <a:pt x="106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1322625" y="4437963"/>
              <a:ext cx="129116" cy="129116"/>
            </a:xfrm>
            <a:custGeom>
              <a:rect b="b" l="l" r="r" t="t"/>
              <a:pathLst>
                <a:path extrusionOk="0" h="1738" w="1738">
                  <a:moveTo>
                    <a:pt x="1737" y="0"/>
                  </a:moveTo>
                  <a:lnTo>
                    <a:pt x="0" y="1737"/>
                  </a:lnTo>
                  <a:lnTo>
                    <a:pt x="105" y="1737"/>
                  </a:lnTo>
                  <a:lnTo>
                    <a:pt x="1737" y="105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372399" y="4487737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1067" y="0"/>
                  </a:moveTo>
                  <a:lnTo>
                    <a:pt x="0" y="1067"/>
                  </a:lnTo>
                  <a:lnTo>
                    <a:pt x="105" y="1067"/>
                  </a:lnTo>
                  <a:lnTo>
                    <a:pt x="1067" y="10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422099" y="4537437"/>
              <a:ext cx="29642" cy="29642"/>
            </a:xfrm>
            <a:custGeom>
              <a:rect b="b" l="l" r="r" t="t"/>
              <a:pathLst>
                <a:path extrusionOk="0" h="399" w="399">
                  <a:moveTo>
                    <a:pt x="398" y="1"/>
                  </a:moveTo>
                  <a:lnTo>
                    <a:pt x="1" y="398"/>
                  </a:lnTo>
                  <a:lnTo>
                    <a:pt x="126" y="398"/>
                  </a:lnTo>
                  <a:lnTo>
                    <a:pt x="398" y="126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851626" y="4567005"/>
              <a:ext cx="29642" cy="29567"/>
            </a:xfrm>
            <a:custGeom>
              <a:rect b="b" l="l" r="r" t="t"/>
              <a:pathLst>
                <a:path extrusionOk="0" h="398" w="399">
                  <a:moveTo>
                    <a:pt x="294" y="0"/>
                  </a:moveTo>
                  <a:lnTo>
                    <a:pt x="1" y="272"/>
                  </a:lnTo>
                  <a:lnTo>
                    <a:pt x="1" y="398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851626" y="456700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63" y="0"/>
                  </a:moveTo>
                  <a:lnTo>
                    <a:pt x="1" y="963"/>
                  </a:lnTo>
                  <a:lnTo>
                    <a:pt x="1" y="1067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851626" y="4567005"/>
              <a:ext cx="129116" cy="129042"/>
            </a:xfrm>
            <a:custGeom>
              <a:rect b="b" l="l" r="r" t="t"/>
              <a:pathLst>
                <a:path extrusionOk="0" h="1737" w="1738">
                  <a:moveTo>
                    <a:pt x="1633" y="0"/>
                  </a:moveTo>
                  <a:lnTo>
                    <a:pt x="1" y="1632"/>
                  </a:lnTo>
                  <a:lnTo>
                    <a:pt x="1" y="1737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851626" y="4567005"/>
              <a:ext cx="178816" cy="178816"/>
            </a:xfrm>
            <a:custGeom>
              <a:rect b="b" l="l" r="r" t="t"/>
              <a:pathLst>
                <a:path extrusionOk="0" h="2407" w="2407">
                  <a:moveTo>
                    <a:pt x="2302" y="0"/>
                  </a:moveTo>
                  <a:lnTo>
                    <a:pt x="1" y="2302"/>
                  </a:lnTo>
                  <a:lnTo>
                    <a:pt x="1" y="2406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851626" y="4567005"/>
              <a:ext cx="230150" cy="228516"/>
            </a:xfrm>
            <a:custGeom>
              <a:rect b="b" l="l" r="r" t="t"/>
              <a:pathLst>
                <a:path extrusionOk="0" h="3076" w="3098">
                  <a:moveTo>
                    <a:pt x="2972" y="0"/>
                  </a:moveTo>
                  <a:lnTo>
                    <a:pt x="1" y="2971"/>
                  </a:lnTo>
                  <a:lnTo>
                    <a:pt x="1" y="3076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851626" y="4567005"/>
              <a:ext cx="279850" cy="278290"/>
            </a:xfrm>
            <a:custGeom>
              <a:rect b="b" l="l" r="r" t="t"/>
              <a:pathLst>
                <a:path extrusionOk="0" h="3746" w="3767">
                  <a:moveTo>
                    <a:pt x="3641" y="0"/>
                  </a:moveTo>
                  <a:lnTo>
                    <a:pt x="1" y="3641"/>
                  </a:lnTo>
                  <a:lnTo>
                    <a:pt x="1" y="3745"/>
                  </a:lnTo>
                  <a:lnTo>
                    <a:pt x="376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851626" y="4567005"/>
              <a:ext cx="329625" cy="329550"/>
            </a:xfrm>
            <a:custGeom>
              <a:rect b="b" l="l" r="r" t="t"/>
              <a:pathLst>
                <a:path extrusionOk="0" h="4436" w="4437">
                  <a:moveTo>
                    <a:pt x="4332" y="0"/>
                  </a:moveTo>
                  <a:lnTo>
                    <a:pt x="1" y="4310"/>
                  </a:lnTo>
                  <a:lnTo>
                    <a:pt x="1" y="443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851626" y="4567005"/>
              <a:ext cx="379325" cy="379325"/>
            </a:xfrm>
            <a:custGeom>
              <a:rect b="b" l="l" r="r" t="t"/>
              <a:pathLst>
                <a:path extrusionOk="0" h="5106" w="5106">
                  <a:moveTo>
                    <a:pt x="5001" y="0"/>
                  </a:moveTo>
                  <a:lnTo>
                    <a:pt x="1" y="4980"/>
                  </a:lnTo>
                  <a:lnTo>
                    <a:pt x="1" y="5105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851626" y="4567005"/>
              <a:ext cx="429099" cy="429099"/>
            </a:xfrm>
            <a:custGeom>
              <a:rect b="b" l="l" r="r" t="t"/>
              <a:pathLst>
                <a:path extrusionOk="0" h="5776" w="5776">
                  <a:moveTo>
                    <a:pt x="5671" y="0"/>
                  </a:moveTo>
                  <a:lnTo>
                    <a:pt x="1" y="5670"/>
                  </a:lnTo>
                  <a:lnTo>
                    <a:pt x="1" y="5775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851626" y="4567005"/>
              <a:ext cx="478873" cy="478799"/>
            </a:xfrm>
            <a:custGeom>
              <a:rect b="b" l="l" r="r" t="t"/>
              <a:pathLst>
                <a:path extrusionOk="0" h="6445" w="6446">
                  <a:moveTo>
                    <a:pt x="6340" y="0"/>
                  </a:moveTo>
                  <a:lnTo>
                    <a:pt x="1" y="6340"/>
                  </a:lnTo>
                  <a:lnTo>
                    <a:pt x="1" y="6445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851626" y="4567005"/>
              <a:ext cx="528573" cy="528573"/>
            </a:xfrm>
            <a:custGeom>
              <a:rect b="b" l="l" r="r" t="t"/>
              <a:pathLst>
                <a:path extrusionOk="0" h="7115" w="7115">
                  <a:moveTo>
                    <a:pt x="7010" y="0"/>
                  </a:moveTo>
                  <a:lnTo>
                    <a:pt x="1" y="7010"/>
                  </a:lnTo>
                  <a:lnTo>
                    <a:pt x="1" y="7114"/>
                  </a:lnTo>
                  <a:lnTo>
                    <a:pt x="711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851626" y="4567005"/>
              <a:ext cx="579908" cy="578273"/>
            </a:xfrm>
            <a:custGeom>
              <a:rect b="b" l="l" r="r" t="t"/>
              <a:pathLst>
                <a:path extrusionOk="0" h="7784" w="7806">
                  <a:moveTo>
                    <a:pt x="7680" y="0"/>
                  </a:moveTo>
                  <a:lnTo>
                    <a:pt x="1" y="7679"/>
                  </a:lnTo>
                  <a:lnTo>
                    <a:pt x="1" y="7784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873393" y="4587212"/>
              <a:ext cx="578348" cy="579833"/>
            </a:xfrm>
            <a:custGeom>
              <a:rect b="b" l="l" r="r" t="t"/>
              <a:pathLst>
                <a:path extrusionOk="0" h="7805" w="7785">
                  <a:moveTo>
                    <a:pt x="7784" y="0"/>
                  </a:moveTo>
                  <a:lnTo>
                    <a:pt x="1" y="7805"/>
                  </a:lnTo>
                  <a:lnTo>
                    <a:pt x="105" y="7805"/>
                  </a:lnTo>
                  <a:lnTo>
                    <a:pt x="7784" y="126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923167" y="4638472"/>
              <a:ext cx="528573" cy="528573"/>
            </a:xfrm>
            <a:custGeom>
              <a:rect b="b" l="l" r="r" t="t"/>
              <a:pathLst>
                <a:path extrusionOk="0" h="7115" w="7115">
                  <a:moveTo>
                    <a:pt x="7114" y="1"/>
                  </a:moveTo>
                  <a:lnTo>
                    <a:pt x="0" y="7115"/>
                  </a:lnTo>
                  <a:lnTo>
                    <a:pt x="105" y="7115"/>
                  </a:lnTo>
                  <a:lnTo>
                    <a:pt x="7114" y="105"/>
                  </a:lnTo>
                  <a:lnTo>
                    <a:pt x="711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972867" y="4688247"/>
              <a:ext cx="478873" cy="478799"/>
            </a:xfrm>
            <a:custGeom>
              <a:rect b="b" l="l" r="r" t="t"/>
              <a:pathLst>
                <a:path extrusionOk="0" h="6445" w="6446">
                  <a:moveTo>
                    <a:pt x="6445" y="0"/>
                  </a:moveTo>
                  <a:lnTo>
                    <a:pt x="1" y="6445"/>
                  </a:lnTo>
                  <a:lnTo>
                    <a:pt x="105" y="6445"/>
                  </a:lnTo>
                  <a:lnTo>
                    <a:pt x="6445" y="105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1022642" y="4737947"/>
              <a:ext cx="429099" cy="429099"/>
            </a:xfrm>
            <a:custGeom>
              <a:rect b="b" l="l" r="r" t="t"/>
              <a:pathLst>
                <a:path extrusionOk="0" h="5776" w="5776">
                  <a:moveTo>
                    <a:pt x="5775" y="1"/>
                  </a:moveTo>
                  <a:lnTo>
                    <a:pt x="0" y="5776"/>
                  </a:lnTo>
                  <a:lnTo>
                    <a:pt x="105" y="5776"/>
                  </a:lnTo>
                  <a:lnTo>
                    <a:pt x="5775" y="105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1072342" y="4787721"/>
              <a:ext cx="379399" cy="379325"/>
            </a:xfrm>
            <a:custGeom>
              <a:rect b="b" l="l" r="r" t="t"/>
              <a:pathLst>
                <a:path extrusionOk="0" h="5106" w="5107">
                  <a:moveTo>
                    <a:pt x="5106" y="0"/>
                  </a:moveTo>
                  <a:lnTo>
                    <a:pt x="1" y="5106"/>
                  </a:lnTo>
                  <a:lnTo>
                    <a:pt x="126" y="5106"/>
                  </a:lnTo>
                  <a:lnTo>
                    <a:pt x="5106" y="105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1122116" y="4837421"/>
              <a:ext cx="329625" cy="329625"/>
            </a:xfrm>
            <a:custGeom>
              <a:rect b="b" l="l" r="r" t="t"/>
              <a:pathLst>
                <a:path extrusionOk="0" h="4437" w="4437">
                  <a:moveTo>
                    <a:pt x="4436" y="1"/>
                  </a:moveTo>
                  <a:lnTo>
                    <a:pt x="0" y="4437"/>
                  </a:lnTo>
                  <a:lnTo>
                    <a:pt x="126" y="4437"/>
                  </a:lnTo>
                  <a:lnTo>
                    <a:pt x="4436" y="105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173376" y="4887196"/>
              <a:ext cx="278365" cy="279850"/>
            </a:xfrm>
            <a:custGeom>
              <a:rect b="b" l="l" r="r" t="t"/>
              <a:pathLst>
                <a:path extrusionOk="0" h="3767" w="3747">
                  <a:moveTo>
                    <a:pt x="3746" y="0"/>
                  </a:moveTo>
                  <a:lnTo>
                    <a:pt x="1" y="3767"/>
                  </a:lnTo>
                  <a:lnTo>
                    <a:pt x="105" y="3767"/>
                  </a:lnTo>
                  <a:lnTo>
                    <a:pt x="3746" y="126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1223150" y="4936896"/>
              <a:ext cx="228590" cy="230150"/>
            </a:xfrm>
            <a:custGeom>
              <a:rect b="b" l="l" r="r" t="t"/>
              <a:pathLst>
                <a:path extrusionOk="0" h="3098" w="3077">
                  <a:moveTo>
                    <a:pt x="3076" y="1"/>
                  </a:moveTo>
                  <a:lnTo>
                    <a:pt x="0" y="3098"/>
                  </a:lnTo>
                  <a:lnTo>
                    <a:pt x="105" y="3098"/>
                  </a:lnTo>
                  <a:lnTo>
                    <a:pt x="3076" y="126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1272850" y="4988231"/>
              <a:ext cx="178890" cy="178816"/>
            </a:xfrm>
            <a:custGeom>
              <a:rect b="b" l="l" r="r" t="t"/>
              <a:pathLst>
                <a:path extrusionOk="0" h="2407" w="2408">
                  <a:moveTo>
                    <a:pt x="2407" y="0"/>
                  </a:moveTo>
                  <a:lnTo>
                    <a:pt x="1" y="2407"/>
                  </a:lnTo>
                  <a:lnTo>
                    <a:pt x="106" y="2407"/>
                  </a:lnTo>
                  <a:lnTo>
                    <a:pt x="2407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1322625" y="5037931"/>
              <a:ext cx="129116" cy="129116"/>
            </a:xfrm>
            <a:custGeom>
              <a:rect b="b" l="l" r="r" t="t"/>
              <a:pathLst>
                <a:path extrusionOk="0" h="1738" w="1738">
                  <a:moveTo>
                    <a:pt x="1737" y="1"/>
                  </a:moveTo>
                  <a:lnTo>
                    <a:pt x="0" y="1738"/>
                  </a:lnTo>
                  <a:lnTo>
                    <a:pt x="105" y="1738"/>
                  </a:lnTo>
                  <a:lnTo>
                    <a:pt x="1737" y="106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1372399" y="508770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1067" y="1"/>
                  </a:moveTo>
                  <a:lnTo>
                    <a:pt x="0" y="1068"/>
                  </a:lnTo>
                  <a:lnTo>
                    <a:pt x="105" y="1068"/>
                  </a:lnTo>
                  <a:lnTo>
                    <a:pt x="1067" y="10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1422099" y="5137480"/>
              <a:ext cx="29642" cy="29567"/>
            </a:xfrm>
            <a:custGeom>
              <a:rect b="b" l="l" r="r" t="t"/>
              <a:pathLst>
                <a:path extrusionOk="0" h="398" w="399">
                  <a:moveTo>
                    <a:pt x="398" y="0"/>
                  </a:moveTo>
                  <a:lnTo>
                    <a:pt x="1" y="398"/>
                  </a:lnTo>
                  <a:lnTo>
                    <a:pt x="126" y="398"/>
                  </a:lnTo>
                  <a:lnTo>
                    <a:pt x="398" y="105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851626" y="5166973"/>
              <a:ext cx="29642" cy="28082"/>
            </a:xfrm>
            <a:custGeom>
              <a:rect b="b" l="l" r="r" t="t"/>
              <a:pathLst>
                <a:path extrusionOk="0" h="378" w="399">
                  <a:moveTo>
                    <a:pt x="294" y="1"/>
                  </a:moveTo>
                  <a:lnTo>
                    <a:pt x="1" y="273"/>
                  </a:lnTo>
                  <a:lnTo>
                    <a:pt x="1" y="377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851626" y="5166973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963" y="1"/>
                  </a:moveTo>
                  <a:lnTo>
                    <a:pt x="482" y="461"/>
                  </a:lnTo>
                  <a:lnTo>
                    <a:pt x="1" y="942"/>
                  </a:lnTo>
                  <a:lnTo>
                    <a:pt x="1" y="1068"/>
                  </a:lnTo>
                  <a:lnTo>
                    <a:pt x="545" y="5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851626" y="5166973"/>
              <a:ext cx="129116" cy="129116"/>
            </a:xfrm>
            <a:custGeom>
              <a:rect b="b" l="l" r="r" t="t"/>
              <a:pathLst>
                <a:path extrusionOk="0" h="1738" w="1738">
                  <a:moveTo>
                    <a:pt x="1633" y="1"/>
                  </a:moveTo>
                  <a:lnTo>
                    <a:pt x="482" y="1131"/>
                  </a:lnTo>
                  <a:lnTo>
                    <a:pt x="1" y="1612"/>
                  </a:lnTo>
                  <a:lnTo>
                    <a:pt x="1" y="1737"/>
                  </a:lnTo>
                  <a:lnTo>
                    <a:pt x="545" y="1193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851626" y="5166973"/>
              <a:ext cx="178816" cy="171090"/>
            </a:xfrm>
            <a:custGeom>
              <a:rect b="b" l="l" r="r" t="t"/>
              <a:pathLst>
                <a:path extrusionOk="0" h="2303" w="2407">
                  <a:moveTo>
                    <a:pt x="2302" y="1"/>
                  </a:moveTo>
                  <a:lnTo>
                    <a:pt x="482" y="1821"/>
                  </a:lnTo>
                  <a:lnTo>
                    <a:pt x="1" y="2302"/>
                  </a:lnTo>
                  <a:lnTo>
                    <a:pt x="105" y="2302"/>
                  </a:lnTo>
                  <a:lnTo>
                    <a:pt x="545" y="1863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901400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02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951100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02" y="1"/>
                  </a:moveTo>
                  <a:lnTo>
                    <a:pt x="1" y="2302"/>
                  </a:lnTo>
                  <a:lnTo>
                    <a:pt x="105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1000875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1050575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1" y="2302"/>
                  </a:lnTo>
                  <a:lnTo>
                    <a:pt x="12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1100349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0" y="2302"/>
                  </a:lnTo>
                  <a:lnTo>
                    <a:pt x="12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1151609" y="5166973"/>
              <a:ext cx="178890" cy="171090"/>
            </a:xfrm>
            <a:custGeom>
              <a:rect b="b" l="l" r="r" t="t"/>
              <a:pathLst>
                <a:path extrusionOk="0" h="2303" w="2408">
                  <a:moveTo>
                    <a:pt x="2302" y="1"/>
                  </a:moveTo>
                  <a:lnTo>
                    <a:pt x="1" y="2302"/>
                  </a:lnTo>
                  <a:lnTo>
                    <a:pt x="106" y="230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1201383" y="5166973"/>
              <a:ext cx="178816" cy="171090"/>
            </a:xfrm>
            <a:custGeom>
              <a:rect b="b" l="l" r="r" t="t"/>
              <a:pathLst>
                <a:path extrusionOk="0" h="2303" w="2407">
                  <a:moveTo>
                    <a:pt x="2302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1251083" y="5166973"/>
              <a:ext cx="180450" cy="171090"/>
            </a:xfrm>
            <a:custGeom>
              <a:rect b="b" l="l" r="r" t="t"/>
              <a:pathLst>
                <a:path extrusionOk="0" h="2303" w="2429">
                  <a:moveTo>
                    <a:pt x="2303" y="1"/>
                  </a:moveTo>
                  <a:lnTo>
                    <a:pt x="1" y="2302"/>
                  </a:lnTo>
                  <a:lnTo>
                    <a:pt x="10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1300858" y="5187180"/>
              <a:ext cx="150883" cy="150883"/>
            </a:xfrm>
            <a:custGeom>
              <a:rect b="b" l="l" r="r" t="t"/>
              <a:pathLst>
                <a:path extrusionOk="0" h="2031" w="2031">
                  <a:moveTo>
                    <a:pt x="2030" y="1"/>
                  </a:moveTo>
                  <a:lnTo>
                    <a:pt x="1" y="2030"/>
                  </a:lnTo>
                  <a:lnTo>
                    <a:pt x="105" y="2030"/>
                  </a:lnTo>
                  <a:lnTo>
                    <a:pt x="2030" y="105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1350632" y="5236955"/>
              <a:ext cx="101109" cy="101109"/>
            </a:xfrm>
            <a:custGeom>
              <a:rect b="b" l="l" r="r" t="t"/>
              <a:pathLst>
                <a:path extrusionOk="0" h="1361" w="1361">
                  <a:moveTo>
                    <a:pt x="1360" y="0"/>
                  </a:moveTo>
                  <a:lnTo>
                    <a:pt x="0" y="1360"/>
                  </a:lnTo>
                  <a:lnTo>
                    <a:pt x="105" y="1360"/>
                  </a:lnTo>
                  <a:lnTo>
                    <a:pt x="1360" y="126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1400332" y="5286655"/>
              <a:ext cx="51409" cy="51409"/>
            </a:xfrm>
            <a:custGeom>
              <a:rect b="b" l="l" r="r" t="t"/>
              <a:pathLst>
                <a:path extrusionOk="0" h="692" w="692">
                  <a:moveTo>
                    <a:pt x="691" y="1"/>
                  </a:moveTo>
                  <a:lnTo>
                    <a:pt x="1" y="691"/>
                  </a:lnTo>
                  <a:lnTo>
                    <a:pt x="126" y="691"/>
                  </a:lnTo>
                  <a:lnTo>
                    <a:pt x="691" y="126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1450106" y="5337989"/>
              <a:ext cx="1634" cy="74"/>
            </a:xfrm>
            <a:custGeom>
              <a:rect b="b" l="l" r="r" t="t"/>
              <a:pathLst>
                <a:path extrusionOk="0" h="1" w="22">
                  <a:moveTo>
                    <a:pt x="0" y="0"/>
                  </a:move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515910" y="4416195"/>
              <a:ext cx="15601" cy="15601"/>
            </a:xfrm>
            <a:custGeom>
              <a:rect b="b" l="l" r="r" t="t"/>
              <a:pathLst>
                <a:path extrusionOk="0" h="210" w="210">
                  <a:moveTo>
                    <a:pt x="126" y="1"/>
                  </a:moveTo>
                  <a:lnTo>
                    <a:pt x="0" y="210"/>
                  </a:lnTo>
                  <a:lnTo>
                    <a:pt x="0" y="21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449049" y="4416195"/>
              <a:ext cx="132162" cy="133722"/>
            </a:xfrm>
            <a:custGeom>
              <a:rect b="b" l="l" r="r" t="t"/>
              <a:pathLst>
                <a:path extrusionOk="0" h="1800" w="1779">
                  <a:moveTo>
                    <a:pt x="1674" y="1"/>
                  </a:moveTo>
                  <a:lnTo>
                    <a:pt x="147" y="1528"/>
                  </a:lnTo>
                  <a:lnTo>
                    <a:pt x="0" y="1800"/>
                  </a:lnTo>
                  <a:lnTo>
                    <a:pt x="0" y="1800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473936" y="4416195"/>
              <a:ext cx="157049" cy="150883"/>
            </a:xfrm>
            <a:custGeom>
              <a:rect b="b" l="l" r="r" t="t"/>
              <a:pathLst>
                <a:path extrusionOk="0" h="2031" w="2114">
                  <a:moveTo>
                    <a:pt x="2009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523636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09" y="1"/>
                  </a:moveTo>
                  <a:lnTo>
                    <a:pt x="1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73410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09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623110" y="4416195"/>
              <a:ext cx="158683" cy="150883"/>
            </a:xfrm>
            <a:custGeom>
              <a:rect b="b" l="l" r="r" t="t"/>
              <a:pathLst>
                <a:path extrusionOk="0" h="2031" w="2136">
                  <a:moveTo>
                    <a:pt x="2030" y="1"/>
                  </a:moveTo>
                  <a:lnTo>
                    <a:pt x="1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72884" y="4416195"/>
              <a:ext cx="158609" cy="150883"/>
            </a:xfrm>
            <a:custGeom>
              <a:rect b="b" l="l" r="r" t="t"/>
              <a:pathLst>
                <a:path extrusionOk="0" h="2031" w="2135">
                  <a:moveTo>
                    <a:pt x="2030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722584" y="4437963"/>
              <a:ext cx="129116" cy="129116"/>
            </a:xfrm>
            <a:custGeom>
              <a:rect b="b" l="l" r="r" t="t"/>
              <a:pathLst>
                <a:path extrusionOk="0" h="1738" w="1738">
                  <a:moveTo>
                    <a:pt x="1738" y="0"/>
                  </a:moveTo>
                  <a:lnTo>
                    <a:pt x="1" y="1737"/>
                  </a:lnTo>
                  <a:lnTo>
                    <a:pt x="127" y="1737"/>
                  </a:lnTo>
                  <a:lnTo>
                    <a:pt x="1738" y="105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772359" y="4487737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1068" y="0"/>
                  </a:moveTo>
                  <a:lnTo>
                    <a:pt x="1" y="1067"/>
                  </a:lnTo>
                  <a:lnTo>
                    <a:pt x="126" y="1067"/>
                  </a:lnTo>
                  <a:lnTo>
                    <a:pt x="1068" y="10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823693" y="4537437"/>
              <a:ext cx="28007" cy="29642"/>
            </a:xfrm>
            <a:custGeom>
              <a:rect b="b" l="l" r="r" t="t"/>
              <a:pathLst>
                <a:path extrusionOk="0" h="399" w="377">
                  <a:moveTo>
                    <a:pt x="377" y="1"/>
                  </a:moveTo>
                  <a:lnTo>
                    <a:pt x="0" y="398"/>
                  </a:lnTo>
                  <a:lnTo>
                    <a:pt x="105" y="398"/>
                  </a:lnTo>
                  <a:lnTo>
                    <a:pt x="377" y="126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380627" y="4567005"/>
              <a:ext cx="101109" cy="101109"/>
            </a:xfrm>
            <a:custGeom>
              <a:rect b="b" l="l" r="r" t="t"/>
              <a:pathLst>
                <a:path extrusionOk="0" h="1361" w="1361">
                  <a:moveTo>
                    <a:pt x="1256" y="0"/>
                  </a:moveTo>
                  <a:lnTo>
                    <a:pt x="147" y="1109"/>
                  </a:lnTo>
                  <a:lnTo>
                    <a:pt x="1" y="1360"/>
                  </a:lnTo>
                  <a:lnTo>
                    <a:pt x="136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312281" y="4567005"/>
              <a:ext cx="219230" cy="219230"/>
            </a:xfrm>
            <a:custGeom>
              <a:rect b="b" l="l" r="r" t="t"/>
              <a:pathLst>
                <a:path extrusionOk="0" h="2951" w="2951">
                  <a:moveTo>
                    <a:pt x="2846" y="0"/>
                  </a:moveTo>
                  <a:lnTo>
                    <a:pt x="147" y="2699"/>
                  </a:lnTo>
                  <a:lnTo>
                    <a:pt x="0" y="2950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251660" y="4567005"/>
              <a:ext cx="329550" cy="329550"/>
            </a:xfrm>
            <a:custGeom>
              <a:rect b="b" l="l" r="r" t="t"/>
              <a:pathLst>
                <a:path extrusionOk="0" h="4436" w="4436">
                  <a:moveTo>
                    <a:pt x="4331" y="0"/>
                  </a:moveTo>
                  <a:lnTo>
                    <a:pt x="42" y="4289"/>
                  </a:lnTo>
                  <a:lnTo>
                    <a:pt x="0" y="4331"/>
                  </a:lnTo>
                  <a:lnTo>
                    <a:pt x="0" y="443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251660" y="4567005"/>
              <a:ext cx="379325" cy="379325"/>
            </a:xfrm>
            <a:custGeom>
              <a:rect b="b" l="l" r="r" t="t"/>
              <a:pathLst>
                <a:path extrusionOk="0" h="5106" w="5106">
                  <a:moveTo>
                    <a:pt x="5001" y="0"/>
                  </a:moveTo>
                  <a:lnTo>
                    <a:pt x="0" y="4980"/>
                  </a:lnTo>
                  <a:lnTo>
                    <a:pt x="0" y="5105"/>
                  </a:lnTo>
                  <a:lnTo>
                    <a:pt x="510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251660" y="4567005"/>
              <a:ext cx="429099" cy="429099"/>
            </a:xfrm>
            <a:custGeom>
              <a:rect b="b" l="l" r="r" t="t"/>
              <a:pathLst>
                <a:path extrusionOk="0" h="5776" w="5776">
                  <a:moveTo>
                    <a:pt x="5670" y="0"/>
                  </a:moveTo>
                  <a:lnTo>
                    <a:pt x="0" y="5670"/>
                  </a:lnTo>
                  <a:lnTo>
                    <a:pt x="0" y="5775"/>
                  </a:lnTo>
                  <a:lnTo>
                    <a:pt x="577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251660" y="4567005"/>
              <a:ext cx="480359" cy="478799"/>
            </a:xfrm>
            <a:custGeom>
              <a:rect b="b" l="l" r="r" t="t"/>
              <a:pathLst>
                <a:path extrusionOk="0" h="6445" w="6466">
                  <a:moveTo>
                    <a:pt x="6340" y="0"/>
                  </a:moveTo>
                  <a:lnTo>
                    <a:pt x="0" y="6340"/>
                  </a:lnTo>
                  <a:lnTo>
                    <a:pt x="0" y="6445"/>
                  </a:lnTo>
                  <a:lnTo>
                    <a:pt x="646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251660" y="4567005"/>
              <a:ext cx="530133" cy="528573"/>
            </a:xfrm>
            <a:custGeom>
              <a:rect b="b" l="l" r="r" t="t"/>
              <a:pathLst>
                <a:path extrusionOk="0" h="7115" w="7136">
                  <a:moveTo>
                    <a:pt x="7010" y="0"/>
                  </a:moveTo>
                  <a:lnTo>
                    <a:pt x="0" y="7010"/>
                  </a:lnTo>
                  <a:lnTo>
                    <a:pt x="0" y="7114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251660" y="4567005"/>
              <a:ext cx="579833" cy="578273"/>
            </a:xfrm>
            <a:custGeom>
              <a:rect b="b" l="l" r="r" t="t"/>
              <a:pathLst>
                <a:path extrusionOk="0" h="7784" w="7805">
                  <a:moveTo>
                    <a:pt x="7700" y="0"/>
                  </a:moveTo>
                  <a:lnTo>
                    <a:pt x="7219" y="481"/>
                  </a:lnTo>
                  <a:lnTo>
                    <a:pt x="0" y="7679"/>
                  </a:lnTo>
                  <a:lnTo>
                    <a:pt x="0" y="7784"/>
                  </a:lnTo>
                  <a:lnTo>
                    <a:pt x="7261" y="523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273427" y="4587212"/>
              <a:ext cx="578273" cy="579833"/>
            </a:xfrm>
            <a:custGeom>
              <a:rect b="b" l="l" r="r" t="t"/>
              <a:pathLst>
                <a:path extrusionOk="0" h="7805" w="7784">
                  <a:moveTo>
                    <a:pt x="7784" y="0"/>
                  </a:moveTo>
                  <a:lnTo>
                    <a:pt x="7595" y="209"/>
                  </a:lnTo>
                  <a:lnTo>
                    <a:pt x="0" y="7805"/>
                  </a:lnTo>
                  <a:lnTo>
                    <a:pt x="105" y="7805"/>
                  </a:lnTo>
                  <a:lnTo>
                    <a:pt x="7658" y="251"/>
                  </a:lnTo>
                  <a:lnTo>
                    <a:pt x="7784" y="126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323127" y="4638472"/>
              <a:ext cx="528573" cy="528573"/>
            </a:xfrm>
            <a:custGeom>
              <a:rect b="b" l="l" r="r" t="t"/>
              <a:pathLst>
                <a:path extrusionOk="0" h="7115" w="7115">
                  <a:moveTo>
                    <a:pt x="7115" y="1"/>
                  </a:moveTo>
                  <a:lnTo>
                    <a:pt x="1" y="7115"/>
                  </a:lnTo>
                  <a:lnTo>
                    <a:pt x="105" y="7115"/>
                  </a:lnTo>
                  <a:lnTo>
                    <a:pt x="7115" y="105"/>
                  </a:lnTo>
                  <a:lnTo>
                    <a:pt x="711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372901" y="4688247"/>
              <a:ext cx="478799" cy="478799"/>
            </a:xfrm>
            <a:custGeom>
              <a:rect b="b" l="l" r="r" t="t"/>
              <a:pathLst>
                <a:path extrusionOk="0" h="6445" w="6445">
                  <a:moveTo>
                    <a:pt x="6445" y="0"/>
                  </a:moveTo>
                  <a:lnTo>
                    <a:pt x="0" y="6445"/>
                  </a:lnTo>
                  <a:lnTo>
                    <a:pt x="126" y="6445"/>
                  </a:lnTo>
                  <a:lnTo>
                    <a:pt x="6445" y="105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422601" y="4737947"/>
              <a:ext cx="429099" cy="429099"/>
            </a:xfrm>
            <a:custGeom>
              <a:rect b="b" l="l" r="r" t="t"/>
              <a:pathLst>
                <a:path extrusionOk="0" h="5776" w="5776">
                  <a:moveTo>
                    <a:pt x="5776" y="1"/>
                  </a:moveTo>
                  <a:lnTo>
                    <a:pt x="1" y="5776"/>
                  </a:lnTo>
                  <a:lnTo>
                    <a:pt x="126" y="5776"/>
                  </a:lnTo>
                  <a:lnTo>
                    <a:pt x="5776" y="105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473936" y="4787721"/>
              <a:ext cx="377765" cy="379325"/>
            </a:xfrm>
            <a:custGeom>
              <a:rect b="b" l="l" r="r" t="t"/>
              <a:pathLst>
                <a:path extrusionOk="0" h="5106" w="5085">
                  <a:moveTo>
                    <a:pt x="5085" y="0"/>
                  </a:moveTo>
                  <a:lnTo>
                    <a:pt x="0" y="5106"/>
                  </a:lnTo>
                  <a:lnTo>
                    <a:pt x="105" y="5106"/>
                  </a:lnTo>
                  <a:lnTo>
                    <a:pt x="5085" y="105"/>
                  </a:lnTo>
                  <a:lnTo>
                    <a:pt x="508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23636" y="4837421"/>
              <a:ext cx="328065" cy="329625"/>
            </a:xfrm>
            <a:custGeom>
              <a:rect b="b" l="l" r="r" t="t"/>
              <a:pathLst>
                <a:path extrusionOk="0" h="4437" w="4416">
                  <a:moveTo>
                    <a:pt x="4416" y="1"/>
                  </a:moveTo>
                  <a:lnTo>
                    <a:pt x="1" y="4437"/>
                  </a:lnTo>
                  <a:lnTo>
                    <a:pt x="105" y="4437"/>
                  </a:lnTo>
                  <a:lnTo>
                    <a:pt x="4416" y="105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73410" y="4887196"/>
              <a:ext cx="278290" cy="279850"/>
            </a:xfrm>
            <a:custGeom>
              <a:rect b="b" l="l" r="r" t="t"/>
              <a:pathLst>
                <a:path extrusionOk="0" h="3767" w="3746">
                  <a:moveTo>
                    <a:pt x="3746" y="0"/>
                  </a:moveTo>
                  <a:lnTo>
                    <a:pt x="0" y="3767"/>
                  </a:lnTo>
                  <a:lnTo>
                    <a:pt x="105" y="3767"/>
                  </a:lnTo>
                  <a:lnTo>
                    <a:pt x="3746" y="126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23110" y="4936896"/>
              <a:ext cx="228590" cy="230150"/>
            </a:xfrm>
            <a:custGeom>
              <a:rect b="b" l="l" r="r" t="t"/>
              <a:pathLst>
                <a:path extrusionOk="0" h="3098" w="3077">
                  <a:moveTo>
                    <a:pt x="3077" y="1"/>
                  </a:moveTo>
                  <a:lnTo>
                    <a:pt x="1" y="3098"/>
                  </a:lnTo>
                  <a:lnTo>
                    <a:pt x="105" y="3098"/>
                  </a:lnTo>
                  <a:lnTo>
                    <a:pt x="3077" y="126"/>
                  </a:lnTo>
                  <a:lnTo>
                    <a:pt x="307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72884" y="4988231"/>
              <a:ext cx="178816" cy="178816"/>
            </a:xfrm>
            <a:custGeom>
              <a:rect b="b" l="l" r="r" t="t"/>
              <a:pathLst>
                <a:path extrusionOk="0" h="2407" w="2407">
                  <a:moveTo>
                    <a:pt x="2407" y="0"/>
                  </a:moveTo>
                  <a:lnTo>
                    <a:pt x="0" y="2407"/>
                  </a:lnTo>
                  <a:lnTo>
                    <a:pt x="105" y="2407"/>
                  </a:lnTo>
                  <a:lnTo>
                    <a:pt x="2407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722584" y="5037931"/>
              <a:ext cx="129116" cy="129116"/>
            </a:xfrm>
            <a:custGeom>
              <a:rect b="b" l="l" r="r" t="t"/>
              <a:pathLst>
                <a:path extrusionOk="0" h="1738" w="1738">
                  <a:moveTo>
                    <a:pt x="1738" y="1"/>
                  </a:moveTo>
                  <a:lnTo>
                    <a:pt x="1" y="1738"/>
                  </a:lnTo>
                  <a:lnTo>
                    <a:pt x="127" y="1738"/>
                  </a:lnTo>
                  <a:lnTo>
                    <a:pt x="1738" y="106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772359" y="5087705"/>
              <a:ext cx="79342" cy="79342"/>
            </a:xfrm>
            <a:custGeom>
              <a:rect b="b" l="l" r="r" t="t"/>
              <a:pathLst>
                <a:path extrusionOk="0" h="1068" w="1068">
                  <a:moveTo>
                    <a:pt x="1068" y="1"/>
                  </a:moveTo>
                  <a:lnTo>
                    <a:pt x="1" y="1068"/>
                  </a:lnTo>
                  <a:lnTo>
                    <a:pt x="126" y="1068"/>
                  </a:lnTo>
                  <a:lnTo>
                    <a:pt x="1068" y="105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823693" y="5137480"/>
              <a:ext cx="28007" cy="29567"/>
            </a:xfrm>
            <a:custGeom>
              <a:rect b="b" l="l" r="r" t="t"/>
              <a:pathLst>
                <a:path extrusionOk="0" h="398" w="377">
                  <a:moveTo>
                    <a:pt x="377" y="0"/>
                  </a:moveTo>
                  <a:lnTo>
                    <a:pt x="0" y="398"/>
                  </a:lnTo>
                  <a:lnTo>
                    <a:pt x="105" y="398"/>
                  </a:lnTo>
                  <a:lnTo>
                    <a:pt x="377" y="105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251660" y="5166973"/>
              <a:ext cx="29567" cy="28082"/>
            </a:xfrm>
            <a:custGeom>
              <a:rect b="b" l="l" r="r" t="t"/>
              <a:pathLst>
                <a:path extrusionOk="0" h="378" w="398">
                  <a:moveTo>
                    <a:pt x="293" y="1"/>
                  </a:moveTo>
                  <a:lnTo>
                    <a:pt x="0" y="273"/>
                  </a:lnTo>
                  <a:lnTo>
                    <a:pt x="0" y="377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251660" y="5166973"/>
              <a:ext cx="80902" cy="79342"/>
            </a:xfrm>
            <a:custGeom>
              <a:rect b="b" l="l" r="r" t="t"/>
              <a:pathLst>
                <a:path extrusionOk="0" h="1068" w="1089">
                  <a:moveTo>
                    <a:pt x="963" y="1"/>
                  </a:moveTo>
                  <a:lnTo>
                    <a:pt x="481" y="461"/>
                  </a:lnTo>
                  <a:lnTo>
                    <a:pt x="0" y="942"/>
                  </a:lnTo>
                  <a:lnTo>
                    <a:pt x="0" y="1068"/>
                  </a:lnTo>
                  <a:lnTo>
                    <a:pt x="544" y="524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251660" y="5166973"/>
              <a:ext cx="130602" cy="129116"/>
            </a:xfrm>
            <a:custGeom>
              <a:rect b="b" l="l" r="r" t="t"/>
              <a:pathLst>
                <a:path extrusionOk="0" h="1738" w="1758">
                  <a:moveTo>
                    <a:pt x="1632" y="1"/>
                  </a:moveTo>
                  <a:lnTo>
                    <a:pt x="481" y="1131"/>
                  </a:lnTo>
                  <a:lnTo>
                    <a:pt x="0" y="1612"/>
                  </a:lnTo>
                  <a:lnTo>
                    <a:pt x="0" y="1737"/>
                  </a:lnTo>
                  <a:lnTo>
                    <a:pt x="544" y="1193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251660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02" y="1"/>
                  </a:moveTo>
                  <a:lnTo>
                    <a:pt x="481" y="1821"/>
                  </a:lnTo>
                  <a:lnTo>
                    <a:pt x="0" y="2302"/>
                  </a:lnTo>
                  <a:lnTo>
                    <a:pt x="105" y="2302"/>
                  </a:lnTo>
                  <a:lnTo>
                    <a:pt x="544" y="1863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301360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1" y="2302"/>
                  </a:lnTo>
                  <a:lnTo>
                    <a:pt x="12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351134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0" y="2302"/>
                  </a:lnTo>
                  <a:lnTo>
                    <a:pt x="126" y="2302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400834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1" y="2302"/>
                  </a:lnTo>
                  <a:lnTo>
                    <a:pt x="12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452169" y="5166973"/>
              <a:ext cx="178816" cy="171090"/>
            </a:xfrm>
            <a:custGeom>
              <a:rect b="b" l="l" r="r" t="t"/>
              <a:pathLst>
                <a:path extrusionOk="0" h="2303" w="2407">
                  <a:moveTo>
                    <a:pt x="2302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501869" y="5166973"/>
              <a:ext cx="178890" cy="171090"/>
            </a:xfrm>
            <a:custGeom>
              <a:rect b="b" l="l" r="r" t="t"/>
              <a:pathLst>
                <a:path extrusionOk="0" h="2303" w="2408">
                  <a:moveTo>
                    <a:pt x="2302" y="1"/>
                  </a:moveTo>
                  <a:lnTo>
                    <a:pt x="1" y="2302"/>
                  </a:lnTo>
                  <a:lnTo>
                    <a:pt x="105" y="230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551643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02" y="1"/>
                  </a:moveTo>
                  <a:lnTo>
                    <a:pt x="0" y="2302"/>
                  </a:lnTo>
                  <a:lnTo>
                    <a:pt x="105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601343" y="5166973"/>
              <a:ext cx="180450" cy="171090"/>
            </a:xfrm>
            <a:custGeom>
              <a:rect b="b" l="l" r="r" t="t"/>
              <a:pathLst>
                <a:path extrusionOk="0" h="2303" w="2429">
                  <a:moveTo>
                    <a:pt x="2303" y="1"/>
                  </a:moveTo>
                  <a:lnTo>
                    <a:pt x="1" y="2302"/>
                  </a:lnTo>
                  <a:lnTo>
                    <a:pt x="10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651117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0" y="2302"/>
                  </a:lnTo>
                  <a:lnTo>
                    <a:pt x="12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700892" y="5187180"/>
              <a:ext cx="150809" cy="150883"/>
            </a:xfrm>
            <a:custGeom>
              <a:rect b="b" l="l" r="r" t="t"/>
              <a:pathLst>
                <a:path extrusionOk="0" h="2031" w="2030">
                  <a:moveTo>
                    <a:pt x="2030" y="1"/>
                  </a:moveTo>
                  <a:lnTo>
                    <a:pt x="0" y="2030"/>
                  </a:lnTo>
                  <a:lnTo>
                    <a:pt x="126" y="2030"/>
                  </a:lnTo>
                  <a:lnTo>
                    <a:pt x="2030" y="105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750592" y="5236955"/>
              <a:ext cx="101109" cy="101109"/>
            </a:xfrm>
            <a:custGeom>
              <a:rect b="b" l="l" r="r" t="t"/>
              <a:pathLst>
                <a:path extrusionOk="0" h="1361" w="1361">
                  <a:moveTo>
                    <a:pt x="1361" y="0"/>
                  </a:moveTo>
                  <a:lnTo>
                    <a:pt x="503" y="879"/>
                  </a:lnTo>
                  <a:lnTo>
                    <a:pt x="1" y="1360"/>
                  </a:lnTo>
                  <a:lnTo>
                    <a:pt x="126" y="1360"/>
                  </a:lnTo>
                  <a:lnTo>
                    <a:pt x="545" y="921"/>
                  </a:lnTo>
                  <a:lnTo>
                    <a:pt x="1361" y="126"/>
                  </a:lnTo>
                  <a:lnTo>
                    <a:pt x="136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801926" y="5286655"/>
              <a:ext cx="49774" cy="51409"/>
            </a:xfrm>
            <a:custGeom>
              <a:rect b="b" l="l" r="r" t="t"/>
              <a:pathLst>
                <a:path extrusionOk="0" h="692" w="670">
                  <a:moveTo>
                    <a:pt x="670" y="1"/>
                  </a:moveTo>
                  <a:lnTo>
                    <a:pt x="0" y="691"/>
                  </a:lnTo>
                  <a:lnTo>
                    <a:pt x="105" y="691"/>
                  </a:lnTo>
                  <a:lnTo>
                    <a:pt x="670" y="126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851626" y="5337989"/>
              <a:ext cx="74" cy="7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243860" y="4888756"/>
              <a:ext cx="7875" cy="15601"/>
            </a:xfrm>
            <a:custGeom>
              <a:rect b="b" l="l" r="r" t="t"/>
              <a:pathLst>
                <a:path extrusionOk="0" h="210" w="106">
                  <a:moveTo>
                    <a:pt x="105" y="0"/>
                  </a:moveTo>
                  <a:lnTo>
                    <a:pt x="0" y="210"/>
                  </a:lnTo>
                  <a:lnTo>
                    <a:pt x="0" y="210"/>
                  </a:lnTo>
                  <a:lnTo>
                    <a:pt x="105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175438" y="4936896"/>
              <a:ext cx="76296" cy="85582"/>
            </a:xfrm>
            <a:custGeom>
              <a:rect b="b" l="l" r="r" t="t"/>
              <a:pathLst>
                <a:path extrusionOk="0" h="1152" w="1027">
                  <a:moveTo>
                    <a:pt x="1026" y="1"/>
                  </a:moveTo>
                  <a:lnTo>
                    <a:pt x="147" y="901"/>
                  </a:lnTo>
                  <a:lnTo>
                    <a:pt x="1" y="1152"/>
                  </a:lnTo>
                  <a:lnTo>
                    <a:pt x="1026" y="126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107092" y="4988231"/>
              <a:ext cx="144643" cy="152369"/>
            </a:xfrm>
            <a:custGeom>
              <a:rect b="b" l="l" r="r" t="t"/>
              <a:pathLst>
                <a:path extrusionOk="0" h="2051" w="1947">
                  <a:moveTo>
                    <a:pt x="1946" y="0"/>
                  </a:moveTo>
                  <a:lnTo>
                    <a:pt x="147" y="1800"/>
                  </a:lnTo>
                  <a:lnTo>
                    <a:pt x="0" y="2051"/>
                  </a:lnTo>
                  <a:lnTo>
                    <a:pt x="1946" y="105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124178" y="5037931"/>
              <a:ext cx="127556" cy="129116"/>
            </a:xfrm>
            <a:custGeom>
              <a:rect b="b" l="l" r="r" t="t"/>
              <a:pathLst>
                <a:path extrusionOk="0" h="1738" w="1717">
                  <a:moveTo>
                    <a:pt x="1716" y="1"/>
                  </a:moveTo>
                  <a:lnTo>
                    <a:pt x="0" y="1738"/>
                  </a:lnTo>
                  <a:lnTo>
                    <a:pt x="105" y="1738"/>
                  </a:lnTo>
                  <a:lnTo>
                    <a:pt x="1716" y="106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173878" y="5087705"/>
              <a:ext cx="77856" cy="79342"/>
            </a:xfrm>
            <a:custGeom>
              <a:rect b="b" l="l" r="r" t="t"/>
              <a:pathLst>
                <a:path extrusionOk="0" h="1068" w="1048">
                  <a:moveTo>
                    <a:pt x="1047" y="1"/>
                  </a:moveTo>
                  <a:lnTo>
                    <a:pt x="1" y="1068"/>
                  </a:lnTo>
                  <a:lnTo>
                    <a:pt x="106" y="1068"/>
                  </a:lnTo>
                  <a:lnTo>
                    <a:pt x="1047" y="105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223653" y="5137480"/>
              <a:ext cx="28082" cy="29567"/>
            </a:xfrm>
            <a:custGeom>
              <a:rect b="b" l="l" r="r" t="t"/>
              <a:pathLst>
                <a:path extrusionOk="0" h="398" w="378">
                  <a:moveTo>
                    <a:pt x="377" y="0"/>
                  </a:moveTo>
                  <a:lnTo>
                    <a:pt x="0" y="398"/>
                  </a:lnTo>
                  <a:lnTo>
                    <a:pt x="105" y="398"/>
                  </a:lnTo>
                  <a:lnTo>
                    <a:pt x="377" y="105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38671" y="5166973"/>
              <a:ext cx="93308" cy="93383"/>
            </a:xfrm>
            <a:custGeom>
              <a:rect b="b" l="l" r="r" t="t"/>
              <a:pathLst>
                <a:path extrusionOk="0" h="1257" w="1256">
                  <a:moveTo>
                    <a:pt x="1151" y="1"/>
                  </a:moveTo>
                  <a:lnTo>
                    <a:pt x="147" y="984"/>
                  </a:lnTo>
                  <a:lnTo>
                    <a:pt x="1" y="1256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1377" y="5166973"/>
              <a:ext cx="180376" cy="171090"/>
            </a:xfrm>
            <a:custGeom>
              <a:rect b="b" l="l" r="r" t="t"/>
              <a:pathLst>
                <a:path extrusionOk="0" h="2303" w="2428">
                  <a:moveTo>
                    <a:pt x="2323" y="1"/>
                  </a:moveTo>
                  <a:lnTo>
                    <a:pt x="0" y="2302"/>
                  </a:lnTo>
                  <a:lnTo>
                    <a:pt x="126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51077" y="5166973"/>
              <a:ext cx="180450" cy="171090"/>
            </a:xfrm>
            <a:custGeom>
              <a:rect b="b" l="l" r="r" t="t"/>
              <a:pathLst>
                <a:path extrusionOk="0" h="2303" w="2429">
                  <a:moveTo>
                    <a:pt x="2323" y="1"/>
                  </a:moveTo>
                  <a:lnTo>
                    <a:pt x="1" y="2302"/>
                  </a:lnTo>
                  <a:lnTo>
                    <a:pt x="127" y="2302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102411" y="5187180"/>
              <a:ext cx="149323" cy="150883"/>
            </a:xfrm>
            <a:custGeom>
              <a:rect b="b" l="l" r="r" t="t"/>
              <a:pathLst>
                <a:path extrusionOk="0" h="2031" w="2010">
                  <a:moveTo>
                    <a:pt x="2009" y="1"/>
                  </a:moveTo>
                  <a:lnTo>
                    <a:pt x="0" y="2030"/>
                  </a:lnTo>
                  <a:lnTo>
                    <a:pt x="105" y="2030"/>
                  </a:lnTo>
                  <a:lnTo>
                    <a:pt x="2009" y="105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152111" y="5236955"/>
              <a:ext cx="99623" cy="101109"/>
            </a:xfrm>
            <a:custGeom>
              <a:rect b="b" l="l" r="r" t="t"/>
              <a:pathLst>
                <a:path extrusionOk="0" h="1361" w="1341">
                  <a:moveTo>
                    <a:pt x="1340" y="0"/>
                  </a:moveTo>
                  <a:lnTo>
                    <a:pt x="482" y="879"/>
                  </a:lnTo>
                  <a:lnTo>
                    <a:pt x="1" y="1360"/>
                  </a:lnTo>
                  <a:lnTo>
                    <a:pt x="106" y="1360"/>
                  </a:lnTo>
                  <a:lnTo>
                    <a:pt x="545" y="921"/>
                  </a:lnTo>
                  <a:lnTo>
                    <a:pt x="1340" y="126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201886" y="5286655"/>
              <a:ext cx="49849" cy="51409"/>
            </a:xfrm>
            <a:custGeom>
              <a:rect b="b" l="l" r="r" t="t"/>
              <a:pathLst>
                <a:path extrusionOk="0" h="692" w="671">
                  <a:moveTo>
                    <a:pt x="670" y="1"/>
                  </a:moveTo>
                  <a:lnTo>
                    <a:pt x="1" y="691"/>
                  </a:lnTo>
                  <a:lnTo>
                    <a:pt x="105" y="691"/>
                  </a:lnTo>
                  <a:lnTo>
                    <a:pt x="670" y="126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251660" y="5337989"/>
              <a:ext cx="74" cy="7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28"/>
          <p:cNvGrpSpPr/>
          <p:nvPr/>
        </p:nvGrpSpPr>
        <p:grpSpPr>
          <a:xfrm>
            <a:off x="1726436" y="1371151"/>
            <a:ext cx="1641301" cy="1410172"/>
            <a:chOff x="1136082" y="2000647"/>
            <a:chExt cx="1633785" cy="1403715"/>
          </a:xfrm>
        </p:grpSpPr>
        <p:sp>
          <p:nvSpPr>
            <p:cNvPr id="879" name="Google Shape;879;p28"/>
            <p:cNvSpPr/>
            <p:nvPr/>
          </p:nvSpPr>
          <p:spPr>
            <a:xfrm>
              <a:off x="1858924" y="2000647"/>
              <a:ext cx="102669" cy="107275"/>
            </a:xfrm>
            <a:custGeom>
              <a:rect b="b" l="l" r="r" t="t"/>
              <a:pathLst>
                <a:path extrusionOk="0" h="1444" w="1382">
                  <a:moveTo>
                    <a:pt x="1339" y="0"/>
                  </a:moveTo>
                  <a:lnTo>
                    <a:pt x="147" y="1172"/>
                  </a:lnTo>
                  <a:lnTo>
                    <a:pt x="0" y="1444"/>
                  </a:lnTo>
                  <a:lnTo>
                    <a:pt x="1381" y="63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1905504" y="2073674"/>
              <a:ext cx="98063" cy="94868"/>
            </a:xfrm>
            <a:custGeom>
              <a:rect b="b" l="l" r="r" t="t"/>
              <a:pathLst>
                <a:path extrusionOk="0" h="1277" w="1320">
                  <a:moveTo>
                    <a:pt x="1277" y="1"/>
                  </a:moveTo>
                  <a:lnTo>
                    <a:pt x="1" y="1277"/>
                  </a:lnTo>
                  <a:lnTo>
                    <a:pt x="126" y="1277"/>
                  </a:lnTo>
                  <a:lnTo>
                    <a:pt x="1319" y="84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2022139" y="2148261"/>
              <a:ext cx="24887" cy="20281"/>
            </a:xfrm>
            <a:custGeom>
              <a:rect b="b" l="l" r="r" t="t"/>
              <a:pathLst>
                <a:path extrusionOk="0" h="273" w="335">
                  <a:moveTo>
                    <a:pt x="293" y="1"/>
                  </a:moveTo>
                  <a:lnTo>
                    <a:pt x="0" y="273"/>
                  </a:lnTo>
                  <a:lnTo>
                    <a:pt x="126" y="273"/>
                  </a:lnTo>
                  <a:lnTo>
                    <a:pt x="335" y="6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1851123" y="2168468"/>
              <a:ext cx="63815" cy="63815"/>
            </a:xfrm>
            <a:custGeom>
              <a:rect b="b" l="l" r="r" t="t"/>
              <a:pathLst>
                <a:path extrusionOk="0" h="859" w="859">
                  <a:moveTo>
                    <a:pt x="733" y="1"/>
                  </a:moveTo>
                  <a:lnTo>
                    <a:pt x="1" y="733"/>
                  </a:lnTo>
                  <a:lnTo>
                    <a:pt x="1" y="85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1851123" y="2168468"/>
              <a:ext cx="180376" cy="180450"/>
            </a:xfrm>
            <a:custGeom>
              <a:rect b="b" l="l" r="r" t="t"/>
              <a:pathLst>
                <a:path extrusionOk="0" h="2429" w="2428">
                  <a:moveTo>
                    <a:pt x="2302" y="1"/>
                  </a:moveTo>
                  <a:lnTo>
                    <a:pt x="1" y="2303"/>
                  </a:lnTo>
                  <a:lnTo>
                    <a:pt x="1" y="2428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1851123" y="2221363"/>
              <a:ext cx="237877" cy="244117"/>
            </a:xfrm>
            <a:custGeom>
              <a:rect b="b" l="l" r="r" t="t"/>
              <a:pathLst>
                <a:path extrusionOk="0" h="3286" w="3202">
                  <a:moveTo>
                    <a:pt x="3160" y="0"/>
                  </a:moveTo>
                  <a:lnTo>
                    <a:pt x="1" y="3160"/>
                  </a:lnTo>
                  <a:lnTo>
                    <a:pt x="1" y="3285"/>
                  </a:lnTo>
                  <a:lnTo>
                    <a:pt x="3202" y="84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1851123" y="2295950"/>
              <a:ext cx="279850" cy="286091"/>
            </a:xfrm>
            <a:custGeom>
              <a:rect b="b" l="l" r="r" t="t"/>
              <a:pathLst>
                <a:path extrusionOk="0" h="3851" w="3767">
                  <a:moveTo>
                    <a:pt x="3746" y="1"/>
                  </a:moveTo>
                  <a:lnTo>
                    <a:pt x="1" y="3725"/>
                  </a:lnTo>
                  <a:lnTo>
                    <a:pt x="1" y="3851"/>
                  </a:lnTo>
                  <a:lnTo>
                    <a:pt x="3767" y="63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1851123" y="2369052"/>
              <a:ext cx="323384" cy="329550"/>
            </a:xfrm>
            <a:custGeom>
              <a:rect b="b" l="l" r="r" t="t"/>
              <a:pathLst>
                <a:path extrusionOk="0" h="4436" w="4353">
                  <a:moveTo>
                    <a:pt x="4311" y="0"/>
                  </a:moveTo>
                  <a:lnTo>
                    <a:pt x="1" y="4310"/>
                  </a:lnTo>
                  <a:lnTo>
                    <a:pt x="1" y="4436"/>
                  </a:lnTo>
                  <a:lnTo>
                    <a:pt x="4353" y="84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1123" y="2443640"/>
              <a:ext cx="365358" cy="371599"/>
            </a:xfrm>
            <a:custGeom>
              <a:rect b="b" l="l" r="r" t="t"/>
              <a:pathLst>
                <a:path extrusionOk="0" h="5002" w="4918">
                  <a:moveTo>
                    <a:pt x="4876" y="0"/>
                  </a:moveTo>
                  <a:lnTo>
                    <a:pt x="1" y="4876"/>
                  </a:lnTo>
                  <a:lnTo>
                    <a:pt x="1" y="5001"/>
                  </a:lnTo>
                  <a:lnTo>
                    <a:pt x="4918" y="63"/>
                  </a:lnTo>
                  <a:lnTo>
                    <a:pt x="487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851123" y="2516667"/>
              <a:ext cx="408892" cy="415133"/>
            </a:xfrm>
            <a:custGeom>
              <a:rect b="b" l="l" r="r" t="t"/>
              <a:pathLst>
                <a:path extrusionOk="0" h="5588" w="5504">
                  <a:moveTo>
                    <a:pt x="5462" y="1"/>
                  </a:moveTo>
                  <a:lnTo>
                    <a:pt x="1" y="5462"/>
                  </a:lnTo>
                  <a:lnTo>
                    <a:pt x="1" y="5587"/>
                  </a:lnTo>
                  <a:lnTo>
                    <a:pt x="5503" y="85"/>
                  </a:lnTo>
                  <a:lnTo>
                    <a:pt x="546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851123" y="2591329"/>
              <a:ext cx="450866" cy="457032"/>
            </a:xfrm>
            <a:custGeom>
              <a:rect b="b" l="l" r="r" t="t"/>
              <a:pathLst>
                <a:path extrusionOk="0" h="6152" w="6069">
                  <a:moveTo>
                    <a:pt x="6027" y="0"/>
                  </a:moveTo>
                  <a:lnTo>
                    <a:pt x="1" y="6026"/>
                  </a:lnTo>
                  <a:lnTo>
                    <a:pt x="1" y="6152"/>
                  </a:lnTo>
                  <a:lnTo>
                    <a:pt x="6068" y="63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1851123" y="2665916"/>
              <a:ext cx="494400" cy="499006"/>
            </a:xfrm>
            <a:custGeom>
              <a:rect b="b" l="l" r="r" t="t"/>
              <a:pathLst>
                <a:path extrusionOk="0" h="6717" w="6655">
                  <a:moveTo>
                    <a:pt x="6612" y="1"/>
                  </a:moveTo>
                  <a:lnTo>
                    <a:pt x="1" y="6591"/>
                  </a:lnTo>
                  <a:lnTo>
                    <a:pt x="1" y="6717"/>
                  </a:lnTo>
                  <a:lnTo>
                    <a:pt x="6654" y="63"/>
                  </a:lnTo>
                  <a:lnTo>
                    <a:pt x="661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1851123" y="2738944"/>
              <a:ext cx="536374" cy="542614"/>
            </a:xfrm>
            <a:custGeom>
              <a:rect b="b" l="l" r="r" t="t"/>
              <a:pathLst>
                <a:path extrusionOk="0" h="7304" w="7220">
                  <a:moveTo>
                    <a:pt x="7177" y="1"/>
                  </a:moveTo>
                  <a:lnTo>
                    <a:pt x="1" y="7178"/>
                  </a:lnTo>
                  <a:lnTo>
                    <a:pt x="1" y="7303"/>
                  </a:lnTo>
                  <a:lnTo>
                    <a:pt x="7219" y="64"/>
                  </a:lnTo>
                  <a:lnTo>
                    <a:pt x="717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1851123" y="2813605"/>
              <a:ext cx="579908" cy="584514"/>
            </a:xfrm>
            <a:custGeom>
              <a:rect b="b" l="l" r="r" t="t"/>
              <a:pathLst>
                <a:path extrusionOk="0" h="7868" w="7806">
                  <a:moveTo>
                    <a:pt x="7763" y="0"/>
                  </a:moveTo>
                  <a:lnTo>
                    <a:pt x="1" y="7742"/>
                  </a:lnTo>
                  <a:lnTo>
                    <a:pt x="1" y="7868"/>
                  </a:lnTo>
                  <a:lnTo>
                    <a:pt x="7805" y="63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1952158" y="2886633"/>
              <a:ext cx="520773" cy="517727"/>
            </a:xfrm>
            <a:custGeom>
              <a:rect b="b" l="l" r="r" t="t"/>
              <a:pathLst>
                <a:path extrusionOk="0" h="6969" w="7010">
                  <a:moveTo>
                    <a:pt x="6968" y="1"/>
                  </a:moveTo>
                  <a:lnTo>
                    <a:pt x="1" y="6968"/>
                  </a:lnTo>
                  <a:lnTo>
                    <a:pt x="105" y="6968"/>
                  </a:lnTo>
                  <a:lnTo>
                    <a:pt x="7010" y="84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068719" y="2961294"/>
              <a:ext cx="447746" cy="443066"/>
            </a:xfrm>
            <a:custGeom>
              <a:rect b="b" l="l" r="r" t="t"/>
              <a:pathLst>
                <a:path extrusionOk="0" h="5964" w="6027">
                  <a:moveTo>
                    <a:pt x="5985" y="0"/>
                  </a:moveTo>
                  <a:lnTo>
                    <a:pt x="1" y="5963"/>
                  </a:lnTo>
                  <a:lnTo>
                    <a:pt x="105" y="5963"/>
                  </a:lnTo>
                  <a:lnTo>
                    <a:pt x="6027" y="63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185354" y="3034322"/>
              <a:ext cx="373084" cy="370038"/>
            </a:xfrm>
            <a:custGeom>
              <a:rect b="b" l="l" r="r" t="t"/>
              <a:pathLst>
                <a:path extrusionOk="0" h="4981" w="5022">
                  <a:moveTo>
                    <a:pt x="4980" y="0"/>
                  </a:moveTo>
                  <a:lnTo>
                    <a:pt x="0" y="4980"/>
                  </a:lnTo>
                  <a:lnTo>
                    <a:pt x="105" y="4980"/>
                  </a:lnTo>
                  <a:lnTo>
                    <a:pt x="5022" y="84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01915" y="3108909"/>
              <a:ext cx="298497" cy="295451"/>
            </a:xfrm>
            <a:custGeom>
              <a:rect b="b" l="l" r="r" t="t"/>
              <a:pathLst>
                <a:path extrusionOk="0" h="3977" w="4018">
                  <a:moveTo>
                    <a:pt x="3976" y="1"/>
                  </a:moveTo>
                  <a:lnTo>
                    <a:pt x="0" y="3976"/>
                  </a:lnTo>
                  <a:lnTo>
                    <a:pt x="105" y="3976"/>
                  </a:lnTo>
                  <a:lnTo>
                    <a:pt x="4018" y="64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18476" y="3182011"/>
              <a:ext cx="225470" cy="222350"/>
            </a:xfrm>
            <a:custGeom>
              <a:rect b="b" l="l" r="r" t="t"/>
              <a:pathLst>
                <a:path extrusionOk="0" h="2993" w="3035">
                  <a:moveTo>
                    <a:pt x="2993" y="0"/>
                  </a:moveTo>
                  <a:lnTo>
                    <a:pt x="1" y="2992"/>
                  </a:lnTo>
                  <a:lnTo>
                    <a:pt x="105" y="2992"/>
                  </a:lnTo>
                  <a:lnTo>
                    <a:pt x="3035" y="84"/>
                  </a:lnTo>
                  <a:lnTo>
                    <a:pt x="299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535037" y="3256598"/>
              <a:ext cx="150883" cy="147763"/>
            </a:xfrm>
            <a:custGeom>
              <a:rect b="b" l="l" r="r" t="t"/>
              <a:pathLst>
                <a:path extrusionOk="0" h="1989" w="2031">
                  <a:moveTo>
                    <a:pt x="1989" y="1"/>
                  </a:moveTo>
                  <a:lnTo>
                    <a:pt x="1" y="1988"/>
                  </a:lnTo>
                  <a:lnTo>
                    <a:pt x="106" y="1988"/>
                  </a:lnTo>
                  <a:lnTo>
                    <a:pt x="2030" y="63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651672" y="3329626"/>
              <a:ext cx="77782" cy="74736"/>
            </a:xfrm>
            <a:custGeom>
              <a:rect b="b" l="l" r="r" t="t"/>
              <a:pathLst>
                <a:path extrusionOk="0" h="1006" w="1047">
                  <a:moveTo>
                    <a:pt x="1005" y="1"/>
                  </a:moveTo>
                  <a:lnTo>
                    <a:pt x="0" y="1005"/>
                  </a:lnTo>
                  <a:lnTo>
                    <a:pt x="105" y="1005"/>
                  </a:lnTo>
                  <a:lnTo>
                    <a:pt x="1046" y="85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768233" y="3404287"/>
              <a:ext cx="1634" cy="74"/>
            </a:xfrm>
            <a:custGeom>
              <a:rect b="b" l="l" r="r" t="t"/>
              <a:pathLst>
                <a:path extrusionOk="0" h="1" w="22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1698755" y="2222923"/>
              <a:ext cx="152443" cy="161729"/>
            </a:xfrm>
            <a:custGeom>
              <a:rect b="b" l="l" r="r" t="t"/>
              <a:pathLst>
                <a:path extrusionOk="0" h="2177" w="2052">
                  <a:moveTo>
                    <a:pt x="2052" y="0"/>
                  </a:moveTo>
                  <a:lnTo>
                    <a:pt x="147" y="1904"/>
                  </a:lnTo>
                  <a:lnTo>
                    <a:pt x="1" y="2176"/>
                  </a:lnTo>
                  <a:lnTo>
                    <a:pt x="2052" y="126"/>
                  </a:lnTo>
                  <a:lnTo>
                    <a:pt x="205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1540220" y="2339485"/>
              <a:ext cx="310978" cy="320264"/>
            </a:xfrm>
            <a:custGeom>
              <a:rect b="b" l="l" r="r" t="t"/>
              <a:pathLst>
                <a:path extrusionOk="0" h="4311" w="4186">
                  <a:moveTo>
                    <a:pt x="4186" y="1"/>
                  </a:moveTo>
                  <a:lnTo>
                    <a:pt x="147" y="4039"/>
                  </a:lnTo>
                  <a:lnTo>
                    <a:pt x="1" y="4311"/>
                  </a:lnTo>
                  <a:lnTo>
                    <a:pt x="4186" y="126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1380125" y="2456046"/>
              <a:ext cx="471073" cy="478873"/>
            </a:xfrm>
            <a:custGeom>
              <a:rect b="b" l="l" r="r" t="t"/>
              <a:pathLst>
                <a:path extrusionOk="0" h="6446" w="6341">
                  <a:moveTo>
                    <a:pt x="6341" y="1"/>
                  </a:moveTo>
                  <a:lnTo>
                    <a:pt x="147" y="6194"/>
                  </a:lnTo>
                  <a:lnTo>
                    <a:pt x="1" y="6445"/>
                  </a:lnTo>
                  <a:lnTo>
                    <a:pt x="6341" y="126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1221590" y="2572682"/>
              <a:ext cx="629608" cy="638894"/>
            </a:xfrm>
            <a:custGeom>
              <a:rect b="b" l="l" r="r" t="t"/>
              <a:pathLst>
                <a:path extrusionOk="0" h="8600" w="8475">
                  <a:moveTo>
                    <a:pt x="8475" y="0"/>
                  </a:moveTo>
                  <a:lnTo>
                    <a:pt x="147" y="8328"/>
                  </a:lnTo>
                  <a:lnTo>
                    <a:pt x="0" y="8600"/>
                  </a:lnTo>
                  <a:lnTo>
                    <a:pt x="0" y="8600"/>
                  </a:lnTo>
                  <a:lnTo>
                    <a:pt x="8475" y="126"/>
                  </a:lnTo>
                  <a:lnTo>
                    <a:pt x="84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1136082" y="2689243"/>
              <a:ext cx="715116" cy="715116"/>
            </a:xfrm>
            <a:custGeom>
              <a:rect b="b" l="l" r="r" t="t"/>
              <a:pathLst>
                <a:path extrusionOk="0" h="9626" w="9626">
                  <a:moveTo>
                    <a:pt x="9626" y="0"/>
                  </a:moveTo>
                  <a:lnTo>
                    <a:pt x="1" y="9625"/>
                  </a:lnTo>
                  <a:lnTo>
                    <a:pt x="105" y="9625"/>
                  </a:lnTo>
                  <a:lnTo>
                    <a:pt x="9626" y="126"/>
                  </a:lnTo>
                  <a:lnTo>
                    <a:pt x="962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1252643" y="2805805"/>
              <a:ext cx="598555" cy="598555"/>
            </a:xfrm>
            <a:custGeom>
              <a:rect b="b" l="l" r="r" t="t"/>
              <a:pathLst>
                <a:path extrusionOk="0" h="8057" w="8057">
                  <a:moveTo>
                    <a:pt x="8057" y="1"/>
                  </a:moveTo>
                  <a:lnTo>
                    <a:pt x="1" y="8056"/>
                  </a:lnTo>
                  <a:lnTo>
                    <a:pt x="106" y="8056"/>
                  </a:lnTo>
                  <a:lnTo>
                    <a:pt x="8057" y="126"/>
                  </a:lnTo>
                  <a:lnTo>
                    <a:pt x="805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1369279" y="2922366"/>
              <a:ext cx="481919" cy="481994"/>
            </a:xfrm>
            <a:custGeom>
              <a:rect b="b" l="l" r="r" t="t"/>
              <a:pathLst>
                <a:path extrusionOk="0" h="6488" w="6487">
                  <a:moveTo>
                    <a:pt x="6487" y="1"/>
                  </a:moveTo>
                  <a:lnTo>
                    <a:pt x="0" y="6487"/>
                  </a:lnTo>
                  <a:lnTo>
                    <a:pt x="105" y="6487"/>
                  </a:lnTo>
                  <a:lnTo>
                    <a:pt x="6487" y="126"/>
                  </a:lnTo>
                  <a:lnTo>
                    <a:pt x="648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1485840" y="3039002"/>
              <a:ext cx="365358" cy="365358"/>
            </a:xfrm>
            <a:custGeom>
              <a:rect b="b" l="l" r="r" t="t"/>
              <a:pathLst>
                <a:path extrusionOk="0" h="4918" w="4918">
                  <a:moveTo>
                    <a:pt x="4918" y="0"/>
                  </a:moveTo>
                  <a:lnTo>
                    <a:pt x="0" y="4917"/>
                  </a:lnTo>
                  <a:lnTo>
                    <a:pt x="105" y="4917"/>
                  </a:lnTo>
                  <a:lnTo>
                    <a:pt x="4918" y="126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1602401" y="3155563"/>
              <a:ext cx="248797" cy="248797"/>
            </a:xfrm>
            <a:custGeom>
              <a:rect b="b" l="l" r="r" t="t"/>
              <a:pathLst>
                <a:path extrusionOk="0" h="3349" w="3349">
                  <a:moveTo>
                    <a:pt x="3349" y="0"/>
                  </a:moveTo>
                  <a:lnTo>
                    <a:pt x="1" y="3348"/>
                  </a:lnTo>
                  <a:lnTo>
                    <a:pt x="105" y="3348"/>
                  </a:lnTo>
                  <a:lnTo>
                    <a:pt x="3349" y="126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1719036" y="3272125"/>
              <a:ext cx="132162" cy="132236"/>
            </a:xfrm>
            <a:custGeom>
              <a:rect b="b" l="l" r="r" t="t"/>
              <a:pathLst>
                <a:path extrusionOk="0" h="1780" w="1779">
                  <a:moveTo>
                    <a:pt x="1779" y="1"/>
                  </a:moveTo>
                  <a:lnTo>
                    <a:pt x="0" y="1779"/>
                  </a:lnTo>
                  <a:lnTo>
                    <a:pt x="105" y="1779"/>
                  </a:lnTo>
                  <a:lnTo>
                    <a:pt x="1779" y="126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1835597" y="3388761"/>
              <a:ext cx="15601" cy="15601"/>
            </a:xfrm>
            <a:custGeom>
              <a:rect b="b" l="l" r="r" t="t"/>
              <a:pathLst>
                <a:path extrusionOk="0" h="210" w="210">
                  <a:moveTo>
                    <a:pt x="210" y="0"/>
                  </a:moveTo>
                  <a:lnTo>
                    <a:pt x="0" y="209"/>
                  </a:lnTo>
                  <a:lnTo>
                    <a:pt x="105" y="209"/>
                  </a:lnTo>
                  <a:lnTo>
                    <a:pt x="210" y="126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28"/>
          <p:cNvGrpSpPr/>
          <p:nvPr/>
        </p:nvGrpSpPr>
        <p:grpSpPr>
          <a:xfrm>
            <a:off x="563089" y="1325836"/>
            <a:ext cx="3933689" cy="3407386"/>
            <a:chOff x="563075" y="1398827"/>
            <a:chExt cx="3915677" cy="3391784"/>
          </a:xfrm>
        </p:grpSpPr>
        <p:sp>
          <p:nvSpPr>
            <p:cNvPr id="913" name="Google Shape;913;p28"/>
            <p:cNvSpPr/>
            <p:nvPr/>
          </p:nvSpPr>
          <p:spPr>
            <a:xfrm>
              <a:off x="563075" y="1398827"/>
              <a:ext cx="3915677" cy="3391784"/>
            </a:xfrm>
            <a:custGeom>
              <a:rect b="b" l="l" r="r" t="t"/>
              <a:pathLst>
                <a:path extrusionOk="0" h="45656" w="52708">
                  <a:moveTo>
                    <a:pt x="26395" y="336"/>
                  </a:moveTo>
                  <a:lnTo>
                    <a:pt x="26395" y="336"/>
                  </a:lnTo>
                  <a:cubicBezTo>
                    <a:pt x="28547" y="4081"/>
                    <a:pt x="30678" y="7826"/>
                    <a:pt x="32851" y="11550"/>
                  </a:cubicBezTo>
                  <a:lnTo>
                    <a:pt x="39421" y="22891"/>
                  </a:lnTo>
                  <a:lnTo>
                    <a:pt x="46012" y="34211"/>
                  </a:lnTo>
                  <a:lnTo>
                    <a:pt x="52491" y="45467"/>
                  </a:lnTo>
                  <a:lnTo>
                    <a:pt x="52491" y="45467"/>
                  </a:lnTo>
                  <a:lnTo>
                    <a:pt x="39483" y="45426"/>
                  </a:lnTo>
                  <a:lnTo>
                    <a:pt x="26406" y="45405"/>
                  </a:lnTo>
                  <a:lnTo>
                    <a:pt x="422" y="45405"/>
                  </a:lnTo>
                  <a:lnTo>
                    <a:pt x="15233" y="19522"/>
                  </a:lnTo>
                  <a:lnTo>
                    <a:pt x="26395" y="336"/>
                  </a:lnTo>
                  <a:close/>
                  <a:moveTo>
                    <a:pt x="26406" y="0"/>
                  </a:moveTo>
                  <a:lnTo>
                    <a:pt x="26322" y="126"/>
                  </a:lnTo>
                  <a:lnTo>
                    <a:pt x="15212" y="19501"/>
                  </a:lnTo>
                  <a:lnTo>
                    <a:pt x="105" y="45467"/>
                  </a:lnTo>
                  <a:lnTo>
                    <a:pt x="1" y="45656"/>
                  </a:lnTo>
                  <a:lnTo>
                    <a:pt x="26406" y="45656"/>
                  </a:lnTo>
                  <a:lnTo>
                    <a:pt x="39504" y="45635"/>
                  </a:lnTo>
                  <a:lnTo>
                    <a:pt x="52582" y="45593"/>
                  </a:lnTo>
                  <a:lnTo>
                    <a:pt x="52707" y="45593"/>
                  </a:lnTo>
                  <a:lnTo>
                    <a:pt x="52644" y="45488"/>
                  </a:lnTo>
                  <a:lnTo>
                    <a:pt x="46074" y="34169"/>
                  </a:lnTo>
                  <a:lnTo>
                    <a:pt x="39567" y="22807"/>
                  </a:lnTo>
                  <a:lnTo>
                    <a:pt x="33039" y="11446"/>
                  </a:lnTo>
                  <a:cubicBezTo>
                    <a:pt x="30884" y="7658"/>
                    <a:pt x="28666" y="3892"/>
                    <a:pt x="26469" y="126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1110221" y="3850110"/>
              <a:ext cx="2827552" cy="20281"/>
            </a:xfrm>
            <a:custGeom>
              <a:rect b="b" l="l" r="r" t="t"/>
              <a:pathLst>
                <a:path extrusionOk="0" h="273" w="38061">
                  <a:moveTo>
                    <a:pt x="28540" y="1"/>
                  </a:moveTo>
                  <a:cubicBezTo>
                    <a:pt x="25381" y="1"/>
                    <a:pt x="22201" y="22"/>
                    <a:pt x="19041" y="64"/>
                  </a:cubicBezTo>
                  <a:cubicBezTo>
                    <a:pt x="17917" y="79"/>
                    <a:pt x="16792" y="93"/>
                    <a:pt x="15668" y="93"/>
                  </a:cubicBezTo>
                  <a:cubicBezTo>
                    <a:pt x="15202" y="93"/>
                    <a:pt x="14736" y="91"/>
                    <a:pt x="14271" y="85"/>
                  </a:cubicBezTo>
                  <a:cubicBezTo>
                    <a:pt x="12680" y="85"/>
                    <a:pt x="11111" y="43"/>
                    <a:pt x="9521" y="22"/>
                  </a:cubicBezTo>
                  <a:cubicBezTo>
                    <a:pt x="8806" y="17"/>
                    <a:pt x="8092" y="15"/>
                    <a:pt x="7379" y="15"/>
                  </a:cubicBezTo>
                  <a:cubicBezTo>
                    <a:pt x="4919" y="15"/>
                    <a:pt x="2466" y="45"/>
                    <a:pt x="1" y="127"/>
                  </a:cubicBezTo>
                  <a:lnTo>
                    <a:pt x="1" y="147"/>
                  </a:lnTo>
                  <a:cubicBezTo>
                    <a:pt x="2635" y="217"/>
                    <a:pt x="5256" y="257"/>
                    <a:pt x="7886" y="257"/>
                  </a:cubicBezTo>
                  <a:cubicBezTo>
                    <a:pt x="8430" y="257"/>
                    <a:pt x="8975" y="256"/>
                    <a:pt x="9521" y="252"/>
                  </a:cubicBezTo>
                  <a:cubicBezTo>
                    <a:pt x="11111" y="231"/>
                    <a:pt x="12680" y="189"/>
                    <a:pt x="14271" y="189"/>
                  </a:cubicBezTo>
                  <a:cubicBezTo>
                    <a:pt x="14736" y="183"/>
                    <a:pt x="15202" y="181"/>
                    <a:pt x="15668" y="181"/>
                  </a:cubicBezTo>
                  <a:cubicBezTo>
                    <a:pt x="16792" y="181"/>
                    <a:pt x="17917" y="195"/>
                    <a:pt x="19041" y="210"/>
                  </a:cubicBezTo>
                  <a:cubicBezTo>
                    <a:pt x="22201" y="252"/>
                    <a:pt x="25381" y="273"/>
                    <a:pt x="28540" y="273"/>
                  </a:cubicBezTo>
                  <a:cubicBezTo>
                    <a:pt x="31721" y="273"/>
                    <a:pt x="34901" y="231"/>
                    <a:pt x="38061" y="147"/>
                  </a:cubicBezTo>
                  <a:lnTo>
                    <a:pt x="38061" y="127"/>
                  </a:lnTo>
                  <a:cubicBezTo>
                    <a:pt x="34901" y="43"/>
                    <a:pt x="31721" y="1"/>
                    <a:pt x="2854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1694660" y="2838202"/>
              <a:ext cx="1658673" cy="20281"/>
            </a:xfrm>
            <a:custGeom>
              <a:rect b="b" l="l" r="r" t="t"/>
              <a:pathLst>
                <a:path extrusionOk="0" h="273" w="22327">
                  <a:moveTo>
                    <a:pt x="16761" y="1"/>
                  </a:moveTo>
                  <a:cubicBezTo>
                    <a:pt x="14899" y="1"/>
                    <a:pt x="13036" y="22"/>
                    <a:pt x="11174" y="63"/>
                  </a:cubicBezTo>
                  <a:cubicBezTo>
                    <a:pt x="10508" y="78"/>
                    <a:pt x="9853" y="93"/>
                    <a:pt x="9193" y="93"/>
                  </a:cubicBezTo>
                  <a:cubicBezTo>
                    <a:pt x="8920" y="93"/>
                    <a:pt x="8646" y="91"/>
                    <a:pt x="8370" y="84"/>
                  </a:cubicBezTo>
                  <a:cubicBezTo>
                    <a:pt x="7450" y="84"/>
                    <a:pt x="6508" y="43"/>
                    <a:pt x="5588" y="22"/>
                  </a:cubicBezTo>
                  <a:cubicBezTo>
                    <a:pt x="5268" y="18"/>
                    <a:pt x="4949" y="16"/>
                    <a:pt x="4629" y="16"/>
                  </a:cubicBezTo>
                  <a:cubicBezTo>
                    <a:pt x="3086" y="16"/>
                    <a:pt x="1544" y="57"/>
                    <a:pt x="1" y="126"/>
                  </a:cubicBezTo>
                  <a:lnTo>
                    <a:pt x="1" y="147"/>
                  </a:lnTo>
                  <a:cubicBezTo>
                    <a:pt x="1544" y="217"/>
                    <a:pt x="3086" y="257"/>
                    <a:pt x="4629" y="257"/>
                  </a:cubicBezTo>
                  <a:cubicBezTo>
                    <a:pt x="4949" y="257"/>
                    <a:pt x="5268" y="255"/>
                    <a:pt x="5588" y="252"/>
                  </a:cubicBezTo>
                  <a:cubicBezTo>
                    <a:pt x="6508" y="231"/>
                    <a:pt x="7450" y="189"/>
                    <a:pt x="8370" y="189"/>
                  </a:cubicBezTo>
                  <a:cubicBezTo>
                    <a:pt x="8646" y="183"/>
                    <a:pt x="8920" y="180"/>
                    <a:pt x="9193" y="180"/>
                  </a:cubicBezTo>
                  <a:cubicBezTo>
                    <a:pt x="9853" y="180"/>
                    <a:pt x="10508" y="195"/>
                    <a:pt x="11174" y="210"/>
                  </a:cubicBezTo>
                  <a:cubicBezTo>
                    <a:pt x="13015" y="252"/>
                    <a:pt x="14899" y="273"/>
                    <a:pt x="16761" y="273"/>
                  </a:cubicBezTo>
                  <a:cubicBezTo>
                    <a:pt x="18602" y="273"/>
                    <a:pt x="20464" y="231"/>
                    <a:pt x="22326" y="147"/>
                  </a:cubicBezTo>
                  <a:lnTo>
                    <a:pt x="22326" y="126"/>
                  </a:lnTo>
                  <a:cubicBezTo>
                    <a:pt x="20485" y="43"/>
                    <a:pt x="18623" y="1"/>
                    <a:pt x="1676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28"/>
          <p:cNvSpPr/>
          <p:nvPr/>
        </p:nvSpPr>
        <p:spPr>
          <a:xfrm>
            <a:off x="7985400" y="1637951"/>
            <a:ext cx="701412" cy="607567"/>
          </a:xfrm>
          <a:custGeom>
            <a:rect b="b" l="l" r="r" t="t"/>
            <a:pathLst>
              <a:path extrusionOk="0" h="45656" w="52708">
                <a:moveTo>
                  <a:pt x="26395" y="336"/>
                </a:moveTo>
                <a:lnTo>
                  <a:pt x="26395" y="336"/>
                </a:lnTo>
                <a:cubicBezTo>
                  <a:pt x="28547" y="4081"/>
                  <a:pt x="30678" y="7826"/>
                  <a:pt x="32851" y="11550"/>
                </a:cubicBezTo>
                <a:lnTo>
                  <a:pt x="39421" y="22891"/>
                </a:lnTo>
                <a:lnTo>
                  <a:pt x="46012" y="34211"/>
                </a:lnTo>
                <a:lnTo>
                  <a:pt x="52491" y="45467"/>
                </a:lnTo>
                <a:lnTo>
                  <a:pt x="52491" y="45467"/>
                </a:lnTo>
                <a:lnTo>
                  <a:pt x="39483" y="45426"/>
                </a:lnTo>
                <a:lnTo>
                  <a:pt x="26406" y="45405"/>
                </a:lnTo>
                <a:lnTo>
                  <a:pt x="422" y="45405"/>
                </a:lnTo>
                <a:lnTo>
                  <a:pt x="15233" y="19522"/>
                </a:lnTo>
                <a:lnTo>
                  <a:pt x="26395" y="336"/>
                </a:lnTo>
                <a:close/>
                <a:moveTo>
                  <a:pt x="26406" y="0"/>
                </a:moveTo>
                <a:lnTo>
                  <a:pt x="26322" y="126"/>
                </a:lnTo>
                <a:lnTo>
                  <a:pt x="15212" y="19501"/>
                </a:lnTo>
                <a:lnTo>
                  <a:pt x="105" y="45467"/>
                </a:lnTo>
                <a:lnTo>
                  <a:pt x="1" y="45656"/>
                </a:lnTo>
                <a:lnTo>
                  <a:pt x="26406" y="45656"/>
                </a:lnTo>
                <a:lnTo>
                  <a:pt x="39504" y="45635"/>
                </a:lnTo>
                <a:lnTo>
                  <a:pt x="52582" y="45593"/>
                </a:lnTo>
                <a:lnTo>
                  <a:pt x="52707" y="45593"/>
                </a:lnTo>
                <a:lnTo>
                  <a:pt x="52644" y="45488"/>
                </a:lnTo>
                <a:lnTo>
                  <a:pt x="46074" y="34169"/>
                </a:lnTo>
                <a:lnTo>
                  <a:pt x="39567" y="22807"/>
                </a:lnTo>
                <a:lnTo>
                  <a:pt x="33039" y="11446"/>
                </a:lnTo>
                <a:cubicBezTo>
                  <a:pt x="30884" y="7658"/>
                  <a:pt x="28666" y="3892"/>
                  <a:pt x="26469" y="126"/>
                </a:cubicBezTo>
                <a:lnTo>
                  <a:pt x="26406" y="0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8"/>
          <p:cNvSpPr/>
          <p:nvPr/>
        </p:nvSpPr>
        <p:spPr>
          <a:xfrm>
            <a:off x="7985400" y="2717975"/>
            <a:ext cx="701412" cy="607567"/>
          </a:xfrm>
          <a:custGeom>
            <a:rect b="b" l="l" r="r" t="t"/>
            <a:pathLst>
              <a:path extrusionOk="0" h="45656" w="52708">
                <a:moveTo>
                  <a:pt x="26395" y="336"/>
                </a:moveTo>
                <a:lnTo>
                  <a:pt x="26395" y="336"/>
                </a:lnTo>
                <a:cubicBezTo>
                  <a:pt x="28547" y="4081"/>
                  <a:pt x="30678" y="7826"/>
                  <a:pt x="32851" y="11550"/>
                </a:cubicBezTo>
                <a:lnTo>
                  <a:pt x="39421" y="22891"/>
                </a:lnTo>
                <a:lnTo>
                  <a:pt x="46012" y="34211"/>
                </a:lnTo>
                <a:lnTo>
                  <a:pt x="52491" y="45467"/>
                </a:lnTo>
                <a:lnTo>
                  <a:pt x="52491" y="45467"/>
                </a:lnTo>
                <a:lnTo>
                  <a:pt x="39483" y="45426"/>
                </a:lnTo>
                <a:lnTo>
                  <a:pt x="26406" y="45405"/>
                </a:lnTo>
                <a:lnTo>
                  <a:pt x="422" y="45405"/>
                </a:lnTo>
                <a:lnTo>
                  <a:pt x="15233" y="19522"/>
                </a:lnTo>
                <a:lnTo>
                  <a:pt x="26395" y="336"/>
                </a:lnTo>
                <a:close/>
                <a:moveTo>
                  <a:pt x="26406" y="0"/>
                </a:moveTo>
                <a:lnTo>
                  <a:pt x="26322" y="126"/>
                </a:lnTo>
                <a:lnTo>
                  <a:pt x="15212" y="19501"/>
                </a:lnTo>
                <a:lnTo>
                  <a:pt x="105" y="45467"/>
                </a:lnTo>
                <a:lnTo>
                  <a:pt x="1" y="45656"/>
                </a:lnTo>
                <a:lnTo>
                  <a:pt x="26406" y="45656"/>
                </a:lnTo>
                <a:lnTo>
                  <a:pt x="39504" y="45635"/>
                </a:lnTo>
                <a:lnTo>
                  <a:pt x="52582" y="45593"/>
                </a:lnTo>
                <a:lnTo>
                  <a:pt x="52707" y="45593"/>
                </a:lnTo>
                <a:lnTo>
                  <a:pt x="52644" y="45488"/>
                </a:lnTo>
                <a:lnTo>
                  <a:pt x="46074" y="34169"/>
                </a:lnTo>
                <a:lnTo>
                  <a:pt x="39567" y="22807"/>
                </a:lnTo>
                <a:lnTo>
                  <a:pt x="33039" y="11446"/>
                </a:lnTo>
                <a:cubicBezTo>
                  <a:pt x="30884" y="7658"/>
                  <a:pt x="28666" y="3892"/>
                  <a:pt x="26469" y="126"/>
                </a:cubicBezTo>
                <a:lnTo>
                  <a:pt x="26406" y="0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8"/>
          <p:cNvSpPr/>
          <p:nvPr/>
        </p:nvSpPr>
        <p:spPr>
          <a:xfrm>
            <a:off x="7985400" y="3798015"/>
            <a:ext cx="701412" cy="607567"/>
          </a:xfrm>
          <a:custGeom>
            <a:rect b="b" l="l" r="r" t="t"/>
            <a:pathLst>
              <a:path extrusionOk="0" h="45656" w="52708">
                <a:moveTo>
                  <a:pt x="26395" y="336"/>
                </a:moveTo>
                <a:lnTo>
                  <a:pt x="26395" y="336"/>
                </a:lnTo>
                <a:cubicBezTo>
                  <a:pt x="28547" y="4081"/>
                  <a:pt x="30678" y="7826"/>
                  <a:pt x="32851" y="11550"/>
                </a:cubicBezTo>
                <a:lnTo>
                  <a:pt x="39421" y="22891"/>
                </a:lnTo>
                <a:lnTo>
                  <a:pt x="46012" y="34211"/>
                </a:lnTo>
                <a:lnTo>
                  <a:pt x="52491" y="45467"/>
                </a:lnTo>
                <a:lnTo>
                  <a:pt x="52491" y="45467"/>
                </a:lnTo>
                <a:lnTo>
                  <a:pt x="39483" y="45426"/>
                </a:lnTo>
                <a:lnTo>
                  <a:pt x="26406" y="45405"/>
                </a:lnTo>
                <a:lnTo>
                  <a:pt x="422" y="45405"/>
                </a:lnTo>
                <a:lnTo>
                  <a:pt x="15233" y="19522"/>
                </a:lnTo>
                <a:lnTo>
                  <a:pt x="26395" y="336"/>
                </a:lnTo>
                <a:close/>
                <a:moveTo>
                  <a:pt x="26406" y="0"/>
                </a:moveTo>
                <a:lnTo>
                  <a:pt x="26322" y="126"/>
                </a:lnTo>
                <a:lnTo>
                  <a:pt x="15212" y="19501"/>
                </a:lnTo>
                <a:lnTo>
                  <a:pt x="105" y="45467"/>
                </a:lnTo>
                <a:lnTo>
                  <a:pt x="1" y="45656"/>
                </a:lnTo>
                <a:lnTo>
                  <a:pt x="26406" y="45656"/>
                </a:lnTo>
                <a:lnTo>
                  <a:pt x="39504" y="45635"/>
                </a:lnTo>
                <a:lnTo>
                  <a:pt x="52582" y="45593"/>
                </a:lnTo>
                <a:lnTo>
                  <a:pt x="52707" y="45593"/>
                </a:lnTo>
                <a:lnTo>
                  <a:pt x="52644" y="45488"/>
                </a:lnTo>
                <a:lnTo>
                  <a:pt x="46074" y="34169"/>
                </a:lnTo>
                <a:lnTo>
                  <a:pt x="39567" y="22807"/>
                </a:lnTo>
                <a:lnTo>
                  <a:pt x="33039" y="11446"/>
                </a:lnTo>
                <a:cubicBezTo>
                  <a:pt x="30884" y="7658"/>
                  <a:pt x="28666" y="3892"/>
                  <a:pt x="26469" y="126"/>
                </a:cubicBezTo>
                <a:lnTo>
                  <a:pt x="26406" y="0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8"/>
          <p:cNvSpPr txBox="1"/>
          <p:nvPr/>
        </p:nvSpPr>
        <p:spPr>
          <a:xfrm>
            <a:off x="4495825" y="1526988"/>
            <a:ext cx="3349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Customer segmentation models can be used to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identify client clusters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to see their online purchasing behaviours.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28"/>
          <p:cNvSpPr txBox="1"/>
          <p:nvPr/>
        </p:nvSpPr>
        <p:spPr>
          <a:xfrm>
            <a:off x="4495825" y="3735425"/>
            <a:ext cx="33516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More efficient customer targeting will result in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better utilization of the budget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 more efficiency.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28"/>
          <p:cNvSpPr txBox="1"/>
          <p:nvPr/>
        </p:nvSpPr>
        <p:spPr>
          <a:xfrm>
            <a:off x="4495825" y="2609063"/>
            <a:ext cx="33516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With an in-depth analysis of the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“potential” targeting audience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we can build a better online marketing strategy.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2" name="Google Shape;922;p28"/>
          <p:cNvGrpSpPr/>
          <p:nvPr/>
        </p:nvGrpSpPr>
        <p:grpSpPr>
          <a:xfrm>
            <a:off x="1864705" y="3954809"/>
            <a:ext cx="335846" cy="612125"/>
            <a:chOff x="3031877" y="-1079193"/>
            <a:chExt cx="335846" cy="287410"/>
          </a:xfrm>
        </p:grpSpPr>
        <p:sp>
          <p:nvSpPr>
            <p:cNvPr id="923" name="Google Shape;923;p28"/>
            <p:cNvSpPr/>
            <p:nvPr/>
          </p:nvSpPr>
          <p:spPr>
            <a:xfrm>
              <a:off x="3217710" y="-929257"/>
              <a:ext cx="67244" cy="74856"/>
            </a:xfrm>
            <a:custGeom>
              <a:rect b="b" l="l" r="r" t="t"/>
              <a:pathLst>
                <a:path extrusionOk="0" h="1003" w="901">
                  <a:moveTo>
                    <a:pt x="254" y="292"/>
                  </a:moveTo>
                  <a:cubicBezTo>
                    <a:pt x="346" y="307"/>
                    <a:pt x="445" y="321"/>
                    <a:pt x="545" y="335"/>
                  </a:cubicBezTo>
                  <a:cubicBezTo>
                    <a:pt x="607" y="356"/>
                    <a:pt x="670" y="356"/>
                    <a:pt x="754" y="377"/>
                  </a:cubicBezTo>
                  <a:cubicBezTo>
                    <a:pt x="817" y="398"/>
                    <a:pt x="879" y="460"/>
                    <a:pt x="879" y="523"/>
                  </a:cubicBezTo>
                  <a:cubicBezTo>
                    <a:pt x="879" y="607"/>
                    <a:pt x="817" y="649"/>
                    <a:pt x="754" y="691"/>
                  </a:cubicBezTo>
                  <a:cubicBezTo>
                    <a:pt x="670" y="712"/>
                    <a:pt x="607" y="712"/>
                    <a:pt x="545" y="732"/>
                  </a:cubicBezTo>
                  <a:cubicBezTo>
                    <a:pt x="435" y="751"/>
                    <a:pt x="309" y="817"/>
                    <a:pt x="182" y="861"/>
                  </a:cubicBezTo>
                  <a:lnTo>
                    <a:pt x="182" y="861"/>
                  </a:lnTo>
                  <a:cubicBezTo>
                    <a:pt x="175" y="755"/>
                    <a:pt x="192" y="647"/>
                    <a:pt x="210" y="523"/>
                  </a:cubicBezTo>
                  <a:cubicBezTo>
                    <a:pt x="235" y="448"/>
                    <a:pt x="245" y="372"/>
                    <a:pt x="254" y="292"/>
                  </a:cubicBezTo>
                  <a:close/>
                  <a:moveTo>
                    <a:pt x="1" y="0"/>
                  </a:moveTo>
                  <a:lnTo>
                    <a:pt x="21" y="147"/>
                  </a:lnTo>
                  <a:cubicBezTo>
                    <a:pt x="21" y="272"/>
                    <a:pt x="42" y="398"/>
                    <a:pt x="63" y="544"/>
                  </a:cubicBezTo>
                  <a:cubicBezTo>
                    <a:pt x="105" y="670"/>
                    <a:pt x="105" y="795"/>
                    <a:pt x="84" y="942"/>
                  </a:cubicBezTo>
                  <a:lnTo>
                    <a:pt x="84" y="984"/>
                  </a:lnTo>
                  <a:lnTo>
                    <a:pt x="147" y="984"/>
                  </a:lnTo>
                  <a:cubicBezTo>
                    <a:pt x="213" y="993"/>
                    <a:pt x="286" y="1002"/>
                    <a:pt x="361" y="1002"/>
                  </a:cubicBezTo>
                  <a:cubicBezTo>
                    <a:pt x="454" y="1002"/>
                    <a:pt x="547" y="988"/>
                    <a:pt x="628" y="942"/>
                  </a:cubicBezTo>
                  <a:cubicBezTo>
                    <a:pt x="775" y="858"/>
                    <a:pt x="900" y="691"/>
                    <a:pt x="900" y="523"/>
                  </a:cubicBezTo>
                  <a:cubicBezTo>
                    <a:pt x="900" y="356"/>
                    <a:pt x="754" y="209"/>
                    <a:pt x="628" y="126"/>
                  </a:cubicBezTo>
                  <a:cubicBezTo>
                    <a:pt x="482" y="42"/>
                    <a:pt x="314" y="21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3127107" y="-1032324"/>
              <a:ext cx="62542" cy="70304"/>
            </a:xfrm>
            <a:custGeom>
              <a:rect b="b" l="l" r="r" t="t"/>
              <a:pathLst>
                <a:path extrusionOk="0" h="942" w="838">
                  <a:moveTo>
                    <a:pt x="524" y="251"/>
                  </a:moveTo>
                  <a:cubicBezTo>
                    <a:pt x="555" y="251"/>
                    <a:pt x="584" y="254"/>
                    <a:pt x="610" y="257"/>
                  </a:cubicBezTo>
                  <a:lnTo>
                    <a:pt x="610" y="257"/>
                  </a:lnTo>
                  <a:cubicBezTo>
                    <a:pt x="624" y="334"/>
                    <a:pt x="657" y="418"/>
                    <a:pt x="671" y="502"/>
                  </a:cubicBezTo>
                  <a:cubicBezTo>
                    <a:pt x="684" y="568"/>
                    <a:pt x="680" y="641"/>
                    <a:pt x="666" y="718"/>
                  </a:cubicBezTo>
                  <a:lnTo>
                    <a:pt x="666" y="718"/>
                  </a:lnTo>
                  <a:cubicBezTo>
                    <a:pt x="618" y="698"/>
                    <a:pt x="566" y="684"/>
                    <a:pt x="524" y="670"/>
                  </a:cubicBezTo>
                  <a:cubicBezTo>
                    <a:pt x="440" y="628"/>
                    <a:pt x="378" y="586"/>
                    <a:pt x="336" y="565"/>
                  </a:cubicBezTo>
                  <a:cubicBezTo>
                    <a:pt x="294" y="523"/>
                    <a:pt x="273" y="523"/>
                    <a:pt x="231" y="481"/>
                  </a:cubicBezTo>
                  <a:cubicBezTo>
                    <a:pt x="189" y="419"/>
                    <a:pt x="252" y="335"/>
                    <a:pt x="315" y="293"/>
                  </a:cubicBezTo>
                  <a:cubicBezTo>
                    <a:pt x="378" y="251"/>
                    <a:pt x="461" y="251"/>
                    <a:pt x="524" y="251"/>
                  </a:cubicBezTo>
                  <a:close/>
                  <a:moveTo>
                    <a:pt x="838" y="0"/>
                  </a:moveTo>
                  <a:lnTo>
                    <a:pt x="691" y="21"/>
                  </a:lnTo>
                  <a:cubicBezTo>
                    <a:pt x="545" y="42"/>
                    <a:pt x="419" y="209"/>
                    <a:pt x="315" y="272"/>
                  </a:cubicBezTo>
                  <a:cubicBezTo>
                    <a:pt x="231" y="314"/>
                    <a:pt x="147" y="335"/>
                    <a:pt x="64" y="440"/>
                  </a:cubicBezTo>
                  <a:cubicBezTo>
                    <a:pt x="1" y="565"/>
                    <a:pt x="85" y="712"/>
                    <a:pt x="168" y="774"/>
                  </a:cubicBezTo>
                  <a:cubicBezTo>
                    <a:pt x="252" y="858"/>
                    <a:pt x="336" y="879"/>
                    <a:pt x="440" y="900"/>
                  </a:cubicBezTo>
                  <a:cubicBezTo>
                    <a:pt x="524" y="921"/>
                    <a:pt x="608" y="942"/>
                    <a:pt x="691" y="942"/>
                  </a:cubicBezTo>
                  <a:lnTo>
                    <a:pt x="838" y="921"/>
                  </a:lnTo>
                  <a:lnTo>
                    <a:pt x="817" y="858"/>
                  </a:lnTo>
                  <a:cubicBezTo>
                    <a:pt x="775" y="732"/>
                    <a:pt x="754" y="607"/>
                    <a:pt x="754" y="502"/>
                  </a:cubicBezTo>
                  <a:cubicBezTo>
                    <a:pt x="775" y="377"/>
                    <a:pt x="838" y="251"/>
                    <a:pt x="838" y="147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3031877" y="-1079193"/>
              <a:ext cx="335846" cy="287410"/>
            </a:xfrm>
            <a:custGeom>
              <a:rect b="b" l="l" r="r" t="t"/>
              <a:pathLst>
                <a:path extrusionOk="0" h="3851" w="4500">
                  <a:moveTo>
                    <a:pt x="2511" y="252"/>
                  </a:moveTo>
                  <a:lnTo>
                    <a:pt x="2511" y="335"/>
                  </a:lnTo>
                  <a:lnTo>
                    <a:pt x="2511" y="440"/>
                  </a:lnTo>
                  <a:lnTo>
                    <a:pt x="2616" y="461"/>
                  </a:lnTo>
                  <a:cubicBezTo>
                    <a:pt x="2930" y="482"/>
                    <a:pt x="3223" y="524"/>
                    <a:pt x="3516" y="607"/>
                  </a:cubicBezTo>
                  <a:cubicBezTo>
                    <a:pt x="3717" y="669"/>
                    <a:pt x="3918" y="765"/>
                    <a:pt x="4043" y="913"/>
                  </a:cubicBezTo>
                  <a:lnTo>
                    <a:pt x="4043" y="913"/>
                  </a:lnTo>
                  <a:lnTo>
                    <a:pt x="3233" y="959"/>
                  </a:lnTo>
                  <a:lnTo>
                    <a:pt x="3233" y="959"/>
                  </a:lnTo>
                  <a:cubicBezTo>
                    <a:pt x="3171" y="873"/>
                    <a:pt x="3088" y="801"/>
                    <a:pt x="2993" y="754"/>
                  </a:cubicBezTo>
                  <a:cubicBezTo>
                    <a:pt x="2888" y="691"/>
                    <a:pt x="2763" y="670"/>
                    <a:pt x="2658" y="649"/>
                  </a:cubicBezTo>
                  <a:lnTo>
                    <a:pt x="2511" y="628"/>
                  </a:lnTo>
                  <a:lnTo>
                    <a:pt x="2511" y="775"/>
                  </a:lnTo>
                  <a:lnTo>
                    <a:pt x="2511" y="1570"/>
                  </a:lnTo>
                  <a:lnTo>
                    <a:pt x="2532" y="1674"/>
                  </a:lnTo>
                  <a:lnTo>
                    <a:pt x="2616" y="1674"/>
                  </a:lnTo>
                  <a:cubicBezTo>
                    <a:pt x="2867" y="1695"/>
                    <a:pt x="3118" y="1737"/>
                    <a:pt x="3369" y="1758"/>
                  </a:cubicBezTo>
                  <a:cubicBezTo>
                    <a:pt x="3600" y="1800"/>
                    <a:pt x="3851" y="1863"/>
                    <a:pt x="4060" y="1967"/>
                  </a:cubicBezTo>
                  <a:cubicBezTo>
                    <a:pt x="4164" y="2030"/>
                    <a:pt x="4269" y="2093"/>
                    <a:pt x="4332" y="2197"/>
                  </a:cubicBezTo>
                  <a:cubicBezTo>
                    <a:pt x="4416" y="2302"/>
                    <a:pt x="4436" y="2428"/>
                    <a:pt x="4416" y="2553"/>
                  </a:cubicBezTo>
                  <a:cubicBezTo>
                    <a:pt x="4395" y="2804"/>
                    <a:pt x="4164" y="2972"/>
                    <a:pt x="3955" y="3076"/>
                  </a:cubicBezTo>
                  <a:cubicBezTo>
                    <a:pt x="3537" y="3265"/>
                    <a:pt x="3076" y="3348"/>
                    <a:pt x="2637" y="3348"/>
                  </a:cubicBezTo>
                  <a:lnTo>
                    <a:pt x="2595" y="3348"/>
                  </a:lnTo>
                  <a:lnTo>
                    <a:pt x="2595" y="3390"/>
                  </a:lnTo>
                  <a:lnTo>
                    <a:pt x="2577" y="3723"/>
                  </a:lnTo>
                  <a:lnTo>
                    <a:pt x="2577" y="3723"/>
                  </a:lnTo>
                  <a:lnTo>
                    <a:pt x="2076" y="3706"/>
                  </a:lnTo>
                  <a:lnTo>
                    <a:pt x="2076" y="3706"/>
                  </a:lnTo>
                  <a:lnTo>
                    <a:pt x="2093" y="3411"/>
                  </a:lnTo>
                  <a:lnTo>
                    <a:pt x="2093" y="3327"/>
                  </a:lnTo>
                  <a:lnTo>
                    <a:pt x="2009" y="3306"/>
                  </a:lnTo>
                  <a:cubicBezTo>
                    <a:pt x="1654" y="3285"/>
                    <a:pt x="1298" y="3223"/>
                    <a:pt x="984" y="3118"/>
                  </a:cubicBezTo>
                  <a:cubicBezTo>
                    <a:pt x="817" y="3055"/>
                    <a:pt x="670" y="2972"/>
                    <a:pt x="545" y="2867"/>
                  </a:cubicBezTo>
                  <a:cubicBezTo>
                    <a:pt x="446" y="2797"/>
                    <a:pt x="376" y="2717"/>
                    <a:pt x="321" y="2627"/>
                  </a:cubicBezTo>
                  <a:lnTo>
                    <a:pt x="321" y="2627"/>
                  </a:lnTo>
                  <a:cubicBezTo>
                    <a:pt x="636" y="2606"/>
                    <a:pt x="951" y="2573"/>
                    <a:pt x="1266" y="2555"/>
                  </a:cubicBezTo>
                  <a:lnTo>
                    <a:pt x="1266" y="2555"/>
                  </a:lnTo>
                  <a:cubicBezTo>
                    <a:pt x="1338" y="2681"/>
                    <a:pt x="1462" y="2753"/>
                    <a:pt x="1570" y="2825"/>
                  </a:cubicBezTo>
                  <a:cubicBezTo>
                    <a:pt x="1695" y="2888"/>
                    <a:pt x="1842" y="2930"/>
                    <a:pt x="1988" y="2972"/>
                  </a:cubicBezTo>
                  <a:lnTo>
                    <a:pt x="2051" y="2972"/>
                  </a:lnTo>
                  <a:lnTo>
                    <a:pt x="2051" y="2909"/>
                  </a:lnTo>
                  <a:cubicBezTo>
                    <a:pt x="2051" y="2637"/>
                    <a:pt x="2051" y="2344"/>
                    <a:pt x="2051" y="2051"/>
                  </a:cubicBezTo>
                  <a:lnTo>
                    <a:pt x="2051" y="2030"/>
                  </a:lnTo>
                  <a:lnTo>
                    <a:pt x="2009" y="2009"/>
                  </a:lnTo>
                  <a:cubicBezTo>
                    <a:pt x="1675" y="1967"/>
                    <a:pt x="1340" y="1905"/>
                    <a:pt x="1026" y="1800"/>
                  </a:cubicBezTo>
                  <a:cubicBezTo>
                    <a:pt x="879" y="1737"/>
                    <a:pt x="712" y="1674"/>
                    <a:pt x="607" y="1570"/>
                  </a:cubicBezTo>
                  <a:cubicBezTo>
                    <a:pt x="482" y="1465"/>
                    <a:pt x="398" y="1319"/>
                    <a:pt x="398" y="1172"/>
                  </a:cubicBezTo>
                  <a:cubicBezTo>
                    <a:pt x="398" y="1026"/>
                    <a:pt x="482" y="879"/>
                    <a:pt x="607" y="796"/>
                  </a:cubicBezTo>
                  <a:cubicBezTo>
                    <a:pt x="733" y="691"/>
                    <a:pt x="879" y="628"/>
                    <a:pt x="1026" y="586"/>
                  </a:cubicBezTo>
                  <a:cubicBezTo>
                    <a:pt x="1340" y="482"/>
                    <a:pt x="1675" y="440"/>
                    <a:pt x="2009" y="440"/>
                  </a:cubicBezTo>
                  <a:lnTo>
                    <a:pt x="2114" y="440"/>
                  </a:lnTo>
                  <a:lnTo>
                    <a:pt x="2114" y="335"/>
                  </a:lnTo>
                  <a:lnTo>
                    <a:pt x="2114" y="252"/>
                  </a:lnTo>
                  <a:close/>
                  <a:moveTo>
                    <a:pt x="1884" y="0"/>
                  </a:moveTo>
                  <a:lnTo>
                    <a:pt x="1884" y="126"/>
                  </a:lnTo>
                  <a:lnTo>
                    <a:pt x="1884" y="217"/>
                  </a:lnTo>
                  <a:lnTo>
                    <a:pt x="1884" y="217"/>
                  </a:lnTo>
                  <a:cubicBezTo>
                    <a:pt x="1580" y="240"/>
                    <a:pt x="1263" y="285"/>
                    <a:pt x="963" y="398"/>
                  </a:cubicBezTo>
                  <a:cubicBezTo>
                    <a:pt x="817" y="482"/>
                    <a:pt x="649" y="544"/>
                    <a:pt x="503" y="670"/>
                  </a:cubicBezTo>
                  <a:cubicBezTo>
                    <a:pt x="356" y="775"/>
                    <a:pt x="252" y="963"/>
                    <a:pt x="273" y="1172"/>
                  </a:cubicBezTo>
                  <a:cubicBezTo>
                    <a:pt x="273" y="1360"/>
                    <a:pt x="398" y="1528"/>
                    <a:pt x="524" y="1632"/>
                  </a:cubicBezTo>
                  <a:cubicBezTo>
                    <a:pt x="670" y="1737"/>
                    <a:pt x="838" y="1821"/>
                    <a:pt x="984" y="1884"/>
                  </a:cubicBezTo>
                  <a:cubicBezTo>
                    <a:pt x="1305" y="1984"/>
                    <a:pt x="1626" y="2046"/>
                    <a:pt x="1947" y="2087"/>
                  </a:cubicBezTo>
                  <a:lnTo>
                    <a:pt x="1947" y="2087"/>
                  </a:lnTo>
                  <a:cubicBezTo>
                    <a:pt x="1947" y="2341"/>
                    <a:pt x="1947" y="2580"/>
                    <a:pt x="1947" y="2833"/>
                  </a:cubicBezTo>
                  <a:lnTo>
                    <a:pt x="1947" y="2833"/>
                  </a:lnTo>
                  <a:cubicBezTo>
                    <a:pt x="1837" y="2805"/>
                    <a:pt x="1720" y="2752"/>
                    <a:pt x="1633" y="2700"/>
                  </a:cubicBezTo>
                  <a:cubicBezTo>
                    <a:pt x="1507" y="2637"/>
                    <a:pt x="1423" y="2532"/>
                    <a:pt x="1382" y="2428"/>
                  </a:cubicBezTo>
                  <a:lnTo>
                    <a:pt x="1361" y="2365"/>
                  </a:lnTo>
                  <a:lnTo>
                    <a:pt x="1298" y="2386"/>
                  </a:lnTo>
                  <a:cubicBezTo>
                    <a:pt x="921" y="2386"/>
                    <a:pt x="524" y="2386"/>
                    <a:pt x="147" y="2407"/>
                  </a:cubicBezTo>
                  <a:lnTo>
                    <a:pt x="1" y="2407"/>
                  </a:lnTo>
                  <a:lnTo>
                    <a:pt x="42" y="2553"/>
                  </a:lnTo>
                  <a:cubicBezTo>
                    <a:pt x="105" y="2741"/>
                    <a:pt x="231" y="2909"/>
                    <a:pt x="398" y="3034"/>
                  </a:cubicBezTo>
                  <a:cubicBezTo>
                    <a:pt x="545" y="3160"/>
                    <a:pt x="712" y="3265"/>
                    <a:pt x="900" y="3327"/>
                  </a:cubicBezTo>
                  <a:cubicBezTo>
                    <a:pt x="1230" y="3444"/>
                    <a:pt x="1578" y="3470"/>
                    <a:pt x="1910" y="3490"/>
                  </a:cubicBezTo>
                  <a:lnTo>
                    <a:pt x="1910" y="3490"/>
                  </a:lnTo>
                  <a:lnTo>
                    <a:pt x="1926" y="3767"/>
                  </a:lnTo>
                  <a:lnTo>
                    <a:pt x="1926" y="3850"/>
                  </a:lnTo>
                  <a:lnTo>
                    <a:pt x="1988" y="3850"/>
                  </a:lnTo>
                  <a:lnTo>
                    <a:pt x="2637" y="3829"/>
                  </a:lnTo>
                  <a:lnTo>
                    <a:pt x="2679" y="3829"/>
                  </a:lnTo>
                  <a:lnTo>
                    <a:pt x="2679" y="3767"/>
                  </a:lnTo>
                  <a:lnTo>
                    <a:pt x="2660" y="3429"/>
                  </a:lnTo>
                  <a:lnTo>
                    <a:pt x="2660" y="3429"/>
                  </a:lnTo>
                  <a:cubicBezTo>
                    <a:pt x="3092" y="3367"/>
                    <a:pt x="3544" y="3303"/>
                    <a:pt x="3955" y="3097"/>
                  </a:cubicBezTo>
                  <a:cubicBezTo>
                    <a:pt x="4185" y="2993"/>
                    <a:pt x="4416" y="2825"/>
                    <a:pt x="4478" y="2532"/>
                  </a:cubicBezTo>
                  <a:cubicBezTo>
                    <a:pt x="4499" y="2407"/>
                    <a:pt x="4478" y="2281"/>
                    <a:pt x="4395" y="2156"/>
                  </a:cubicBezTo>
                  <a:cubicBezTo>
                    <a:pt x="4332" y="2051"/>
                    <a:pt x="4227" y="1946"/>
                    <a:pt x="4123" y="1884"/>
                  </a:cubicBezTo>
                  <a:cubicBezTo>
                    <a:pt x="3892" y="1737"/>
                    <a:pt x="3641" y="1674"/>
                    <a:pt x="3390" y="1612"/>
                  </a:cubicBezTo>
                  <a:cubicBezTo>
                    <a:pt x="3174" y="1558"/>
                    <a:pt x="2958" y="1519"/>
                    <a:pt x="2742" y="1483"/>
                  </a:cubicBezTo>
                  <a:lnTo>
                    <a:pt x="2742" y="1483"/>
                  </a:lnTo>
                  <a:lnTo>
                    <a:pt x="2742" y="935"/>
                  </a:lnTo>
                  <a:lnTo>
                    <a:pt x="2742" y="935"/>
                  </a:lnTo>
                  <a:cubicBezTo>
                    <a:pt x="2887" y="977"/>
                    <a:pt x="3003" y="1040"/>
                    <a:pt x="3035" y="1151"/>
                  </a:cubicBezTo>
                  <a:lnTo>
                    <a:pt x="3076" y="1235"/>
                  </a:lnTo>
                  <a:lnTo>
                    <a:pt x="3160" y="1235"/>
                  </a:lnTo>
                  <a:lnTo>
                    <a:pt x="4269" y="1172"/>
                  </a:lnTo>
                  <a:lnTo>
                    <a:pt x="4457" y="1151"/>
                  </a:lnTo>
                  <a:lnTo>
                    <a:pt x="4395" y="984"/>
                  </a:lnTo>
                  <a:cubicBezTo>
                    <a:pt x="4332" y="796"/>
                    <a:pt x="4206" y="649"/>
                    <a:pt x="4060" y="544"/>
                  </a:cubicBezTo>
                  <a:cubicBezTo>
                    <a:pt x="3913" y="440"/>
                    <a:pt x="3746" y="398"/>
                    <a:pt x="3600" y="335"/>
                  </a:cubicBezTo>
                  <a:cubicBezTo>
                    <a:pt x="3302" y="261"/>
                    <a:pt x="3021" y="220"/>
                    <a:pt x="2742" y="197"/>
                  </a:cubicBezTo>
                  <a:lnTo>
                    <a:pt x="2742" y="197"/>
                  </a:lnTo>
                  <a:lnTo>
                    <a:pt x="2742" y="1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28"/>
          <p:cNvGrpSpPr/>
          <p:nvPr/>
        </p:nvGrpSpPr>
        <p:grpSpPr>
          <a:xfrm>
            <a:off x="2130505" y="3008984"/>
            <a:ext cx="335846" cy="612125"/>
            <a:chOff x="3031877" y="-1079193"/>
            <a:chExt cx="335846" cy="287410"/>
          </a:xfrm>
        </p:grpSpPr>
        <p:sp>
          <p:nvSpPr>
            <p:cNvPr id="927" name="Google Shape;927;p28"/>
            <p:cNvSpPr/>
            <p:nvPr/>
          </p:nvSpPr>
          <p:spPr>
            <a:xfrm>
              <a:off x="3217710" y="-929257"/>
              <a:ext cx="67244" cy="74856"/>
            </a:xfrm>
            <a:custGeom>
              <a:rect b="b" l="l" r="r" t="t"/>
              <a:pathLst>
                <a:path extrusionOk="0" h="1003" w="901">
                  <a:moveTo>
                    <a:pt x="254" y="292"/>
                  </a:moveTo>
                  <a:cubicBezTo>
                    <a:pt x="346" y="307"/>
                    <a:pt x="445" y="321"/>
                    <a:pt x="545" y="335"/>
                  </a:cubicBezTo>
                  <a:cubicBezTo>
                    <a:pt x="607" y="356"/>
                    <a:pt x="670" y="356"/>
                    <a:pt x="754" y="377"/>
                  </a:cubicBezTo>
                  <a:cubicBezTo>
                    <a:pt x="817" y="398"/>
                    <a:pt x="879" y="460"/>
                    <a:pt x="879" y="523"/>
                  </a:cubicBezTo>
                  <a:cubicBezTo>
                    <a:pt x="879" y="607"/>
                    <a:pt x="817" y="649"/>
                    <a:pt x="754" y="691"/>
                  </a:cubicBezTo>
                  <a:cubicBezTo>
                    <a:pt x="670" y="712"/>
                    <a:pt x="607" y="712"/>
                    <a:pt x="545" y="732"/>
                  </a:cubicBezTo>
                  <a:cubicBezTo>
                    <a:pt x="435" y="751"/>
                    <a:pt x="309" y="817"/>
                    <a:pt x="182" y="861"/>
                  </a:cubicBezTo>
                  <a:lnTo>
                    <a:pt x="182" y="861"/>
                  </a:lnTo>
                  <a:cubicBezTo>
                    <a:pt x="175" y="755"/>
                    <a:pt x="192" y="647"/>
                    <a:pt x="210" y="523"/>
                  </a:cubicBezTo>
                  <a:cubicBezTo>
                    <a:pt x="235" y="448"/>
                    <a:pt x="245" y="372"/>
                    <a:pt x="254" y="292"/>
                  </a:cubicBezTo>
                  <a:close/>
                  <a:moveTo>
                    <a:pt x="1" y="0"/>
                  </a:moveTo>
                  <a:lnTo>
                    <a:pt x="21" y="147"/>
                  </a:lnTo>
                  <a:cubicBezTo>
                    <a:pt x="21" y="272"/>
                    <a:pt x="42" y="398"/>
                    <a:pt x="63" y="544"/>
                  </a:cubicBezTo>
                  <a:cubicBezTo>
                    <a:pt x="105" y="670"/>
                    <a:pt x="105" y="795"/>
                    <a:pt x="84" y="942"/>
                  </a:cubicBezTo>
                  <a:lnTo>
                    <a:pt x="84" y="984"/>
                  </a:lnTo>
                  <a:lnTo>
                    <a:pt x="147" y="984"/>
                  </a:lnTo>
                  <a:cubicBezTo>
                    <a:pt x="213" y="993"/>
                    <a:pt x="286" y="1002"/>
                    <a:pt x="361" y="1002"/>
                  </a:cubicBezTo>
                  <a:cubicBezTo>
                    <a:pt x="454" y="1002"/>
                    <a:pt x="547" y="988"/>
                    <a:pt x="628" y="942"/>
                  </a:cubicBezTo>
                  <a:cubicBezTo>
                    <a:pt x="775" y="858"/>
                    <a:pt x="900" y="691"/>
                    <a:pt x="900" y="523"/>
                  </a:cubicBezTo>
                  <a:cubicBezTo>
                    <a:pt x="900" y="356"/>
                    <a:pt x="754" y="209"/>
                    <a:pt x="628" y="126"/>
                  </a:cubicBezTo>
                  <a:cubicBezTo>
                    <a:pt x="482" y="42"/>
                    <a:pt x="314" y="21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3127107" y="-1032324"/>
              <a:ext cx="62542" cy="70304"/>
            </a:xfrm>
            <a:custGeom>
              <a:rect b="b" l="l" r="r" t="t"/>
              <a:pathLst>
                <a:path extrusionOk="0" h="942" w="838">
                  <a:moveTo>
                    <a:pt x="524" y="251"/>
                  </a:moveTo>
                  <a:cubicBezTo>
                    <a:pt x="555" y="251"/>
                    <a:pt x="584" y="254"/>
                    <a:pt x="610" y="257"/>
                  </a:cubicBezTo>
                  <a:lnTo>
                    <a:pt x="610" y="257"/>
                  </a:lnTo>
                  <a:cubicBezTo>
                    <a:pt x="624" y="334"/>
                    <a:pt x="657" y="418"/>
                    <a:pt x="671" y="502"/>
                  </a:cubicBezTo>
                  <a:cubicBezTo>
                    <a:pt x="684" y="568"/>
                    <a:pt x="680" y="641"/>
                    <a:pt x="666" y="718"/>
                  </a:cubicBezTo>
                  <a:lnTo>
                    <a:pt x="666" y="718"/>
                  </a:lnTo>
                  <a:cubicBezTo>
                    <a:pt x="618" y="698"/>
                    <a:pt x="566" y="684"/>
                    <a:pt x="524" y="670"/>
                  </a:cubicBezTo>
                  <a:cubicBezTo>
                    <a:pt x="440" y="628"/>
                    <a:pt x="378" y="586"/>
                    <a:pt x="336" y="565"/>
                  </a:cubicBezTo>
                  <a:cubicBezTo>
                    <a:pt x="294" y="523"/>
                    <a:pt x="273" y="523"/>
                    <a:pt x="231" y="481"/>
                  </a:cubicBezTo>
                  <a:cubicBezTo>
                    <a:pt x="189" y="419"/>
                    <a:pt x="252" y="335"/>
                    <a:pt x="315" y="293"/>
                  </a:cubicBezTo>
                  <a:cubicBezTo>
                    <a:pt x="378" y="251"/>
                    <a:pt x="461" y="251"/>
                    <a:pt x="524" y="251"/>
                  </a:cubicBezTo>
                  <a:close/>
                  <a:moveTo>
                    <a:pt x="838" y="0"/>
                  </a:moveTo>
                  <a:lnTo>
                    <a:pt x="691" y="21"/>
                  </a:lnTo>
                  <a:cubicBezTo>
                    <a:pt x="545" y="42"/>
                    <a:pt x="419" y="209"/>
                    <a:pt x="315" y="272"/>
                  </a:cubicBezTo>
                  <a:cubicBezTo>
                    <a:pt x="231" y="314"/>
                    <a:pt x="147" y="335"/>
                    <a:pt x="64" y="440"/>
                  </a:cubicBezTo>
                  <a:cubicBezTo>
                    <a:pt x="1" y="565"/>
                    <a:pt x="85" y="712"/>
                    <a:pt x="168" y="774"/>
                  </a:cubicBezTo>
                  <a:cubicBezTo>
                    <a:pt x="252" y="858"/>
                    <a:pt x="336" y="879"/>
                    <a:pt x="440" y="900"/>
                  </a:cubicBezTo>
                  <a:cubicBezTo>
                    <a:pt x="524" y="921"/>
                    <a:pt x="608" y="942"/>
                    <a:pt x="691" y="942"/>
                  </a:cubicBezTo>
                  <a:lnTo>
                    <a:pt x="838" y="921"/>
                  </a:lnTo>
                  <a:lnTo>
                    <a:pt x="817" y="858"/>
                  </a:lnTo>
                  <a:cubicBezTo>
                    <a:pt x="775" y="732"/>
                    <a:pt x="754" y="607"/>
                    <a:pt x="754" y="502"/>
                  </a:cubicBezTo>
                  <a:cubicBezTo>
                    <a:pt x="775" y="377"/>
                    <a:pt x="838" y="251"/>
                    <a:pt x="838" y="147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3031877" y="-1079193"/>
              <a:ext cx="335846" cy="287410"/>
            </a:xfrm>
            <a:custGeom>
              <a:rect b="b" l="l" r="r" t="t"/>
              <a:pathLst>
                <a:path extrusionOk="0" h="3851" w="4500">
                  <a:moveTo>
                    <a:pt x="2511" y="252"/>
                  </a:moveTo>
                  <a:lnTo>
                    <a:pt x="2511" y="335"/>
                  </a:lnTo>
                  <a:lnTo>
                    <a:pt x="2511" y="440"/>
                  </a:lnTo>
                  <a:lnTo>
                    <a:pt x="2616" y="461"/>
                  </a:lnTo>
                  <a:cubicBezTo>
                    <a:pt x="2930" y="482"/>
                    <a:pt x="3223" y="524"/>
                    <a:pt x="3516" y="607"/>
                  </a:cubicBezTo>
                  <a:cubicBezTo>
                    <a:pt x="3717" y="669"/>
                    <a:pt x="3918" y="765"/>
                    <a:pt x="4043" y="913"/>
                  </a:cubicBezTo>
                  <a:lnTo>
                    <a:pt x="4043" y="913"/>
                  </a:lnTo>
                  <a:lnTo>
                    <a:pt x="3233" y="959"/>
                  </a:lnTo>
                  <a:lnTo>
                    <a:pt x="3233" y="959"/>
                  </a:lnTo>
                  <a:cubicBezTo>
                    <a:pt x="3171" y="873"/>
                    <a:pt x="3088" y="801"/>
                    <a:pt x="2993" y="754"/>
                  </a:cubicBezTo>
                  <a:cubicBezTo>
                    <a:pt x="2888" y="691"/>
                    <a:pt x="2763" y="670"/>
                    <a:pt x="2658" y="649"/>
                  </a:cubicBezTo>
                  <a:lnTo>
                    <a:pt x="2511" y="628"/>
                  </a:lnTo>
                  <a:lnTo>
                    <a:pt x="2511" y="775"/>
                  </a:lnTo>
                  <a:lnTo>
                    <a:pt x="2511" y="1570"/>
                  </a:lnTo>
                  <a:lnTo>
                    <a:pt x="2532" y="1674"/>
                  </a:lnTo>
                  <a:lnTo>
                    <a:pt x="2616" y="1674"/>
                  </a:lnTo>
                  <a:cubicBezTo>
                    <a:pt x="2867" y="1695"/>
                    <a:pt x="3118" y="1737"/>
                    <a:pt x="3369" y="1758"/>
                  </a:cubicBezTo>
                  <a:cubicBezTo>
                    <a:pt x="3600" y="1800"/>
                    <a:pt x="3851" y="1863"/>
                    <a:pt x="4060" y="1967"/>
                  </a:cubicBezTo>
                  <a:cubicBezTo>
                    <a:pt x="4164" y="2030"/>
                    <a:pt x="4269" y="2093"/>
                    <a:pt x="4332" y="2197"/>
                  </a:cubicBezTo>
                  <a:cubicBezTo>
                    <a:pt x="4416" y="2302"/>
                    <a:pt x="4436" y="2428"/>
                    <a:pt x="4416" y="2553"/>
                  </a:cubicBezTo>
                  <a:cubicBezTo>
                    <a:pt x="4395" y="2804"/>
                    <a:pt x="4164" y="2972"/>
                    <a:pt x="3955" y="3076"/>
                  </a:cubicBezTo>
                  <a:cubicBezTo>
                    <a:pt x="3537" y="3265"/>
                    <a:pt x="3076" y="3348"/>
                    <a:pt x="2637" y="3348"/>
                  </a:cubicBezTo>
                  <a:lnTo>
                    <a:pt x="2595" y="3348"/>
                  </a:lnTo>
                  <a:lnTo>
                    <a:pt x="2595" y="3390"/>
                  </a:lnTo>
                  <a:lnTo>
                    <a:pt x="2577" y="3723"/>
                  </a:lnTo>
                  <a:lnTo>
                    <a:pt x="2577" y="3723"/>
                  </a:lnTo>
                  <a:lnTo>
                    <a:pt x="2076" y="3706"/>
                  </a:lnTo>
                  <a:lnTo>
                    <a:pt x="2076" y="3706"/>
                  </a:lnTo>
                  <a:lnTo>
                    <a:pt x="2093" y="3411"/>
                  </a:lnTo>
                  <a:lnTo>
                    <a:pt x="2093" y="3327"/>
                  </a:lnTo>
                  <a:lnTo>
                    <a:pt x="2009" y="3306"/>
                  </a:lnTo>
                  <a:cubicBezTo>
                    <a:pt x="1654" y="3285"/>
                    <a:pt x="1298" y="3223"/>
                    <a:pt x="984" y="3118"/>
                  </a:cubicBezTo>
                  <a:cubicBezTo>
                    <a:pt x="817" y="3055"/>
                    <a:pt x="670" y="2972"/>
                    <a:pt x="545" y="2867"/>
                  </a:cubicBezTo>
                  <a:cubicBezTo>
                    <a:pt x="446" y="2797"/>
                    <a:pt x="376" y="2717"/>
                    <a:pt x="321" y="2627"/>
                  </a:cubicBezTo>
                  <a:lnTo>
                    <a:pt x="321" y="2627"/>
                  </a:lnTo>
                  <a:cubicBezTo>
                    <a:pt x="636" y="2606"/>
                    <a:pt x="951" y="2573"/>
                    <a:pt x="1266" y="2555"/>
                  </a:cubicBezTo>
                  <a:lnTo>
                    <a:pt x="1266" y="2555"/>
                  </a:lnTo>
                  <a:cubicBezTo>
                    <a:pt x="1338" y="2681"/>
                    <a:pt x="1462" y="2753"/>
                    <a:pt x="1570" y="2825"/>
                  </a:cubicBezTo>
                  <a:cubicBezTo>
                    <a:pt x="1695" y="2888"/>
                    <a:pt x="1842" y="2930"/>
                    <a:pt x="1988" y="2972"/>
                  </a:cubicBezTo>
                  <a:lnTo>
                    <a:pt x="2051" y="2972"/>
                  </a:lnTo>
                  <a:lnTo>
                    <a:pt x="2051" y="2909"/>
                  </a:lnTo>
                  <a:cubicBezTo>
                    <a:pt x="2051" y="2637"/>
                    <a:pt x="2051" y="2344"/>
                    <a:pt x="2051" y="2051"/>
                  </a:cubicBezTo>
                  <a:lnTo>
                    <a:pt x="2051" y="2030"/>
                  </a:lnTo>
                  <a:lnTo>
                    <a:pt x="2009" y="2009"/>
                  </a:lnTo>
                  <a:cubicBezTo>
                    <a:pt x="1675" y="1967"/>
                    <a:pt x="1340" y="1905"/>
                    <a:pt x="1026" y="1800"/>
                  </a:cubicBezTo>
                  <a:cubicBezTo>
                    <a:pt x="879" y="1737"/>
                    <a:pt x="712" y="1674"/>
                    <a:pt x="607" y="1570"/>
                  </a:cubicBezTo>
                  <a:cubicBezTo>
                    <a:pt x="482" y="1465"/>
                    <a:pt x="398" y="1319"/>
                    <a:pt x="398" y="1172"/>
                  </a:cubicBezTo>
                  <a:cubicBezTo>
                    <a:pt x="398" y="1026"/>
                    <a:pt x="482" y="879"/>
                    <a:pt x="607" y="796"/>
                  </a:cubicBezTo>
                  <a:cubicBezTo>
                    <a:pt x="733" y="691"/>
                    <a:pt x="879" y="628"/>
                    <a:pt x="1026" y="586"/>
                  </a:cubicBezTo>
                  <a:cubicBezTo>
                    <a:pt x="1340" y="482"/>
                    <a:pt x="1675" y="440"/>
                    <a:pt x="2009" y="440"/>
                  </a:cubicBezTo>
                  <a:lnTo>
                    <a:pt x="2114" y="440"/>
                  </a:lnTo>
                  <a:lnTo>
                    <a:pt x="2114" y="335"/>
                  </a:lnTo>
                  <a:lnTo>
                    <a:pt x="2114" y="252"/>
                  </a:lnTo>
                  <a:close/>
                  <a:moveTo>
                    <a:pt x="1884" y="0"/>
                  </a:moveTo>
                  <a:lnTo>
                    <a:pt x="1884" y="126"/>
                  </a:lnTo>
                  <a:lnTo>
                    <a:pt x="1884" y="217"/>
                  </a:lnTo>
                  <a:lnTo>
                    <a:pt x="1884" y="217"/>
                  </a:lnTo>
                  <a:cubicBezTo>
                    <a:pt x="1580" y="240"/>
                    <a:pt x="1263" y="285"/>
                    <a:pt x="963" y="398"/>
                  </a:cubicBezTo>
                  <a:cubicBezTo>
                    <a:pt x="817" y="482"/>
                    <a:pt x="649" y="544"/>
                    <a:pt x="503" y="670"/>
                  </a:cubicBezTo>
                  <a:cubicBezTo>
                    <a:pt x="356" y="775"/>
                    <a:pt x="252" y="963"/>
                    <a:pt x="273" y="1172"/>
                  </a:cubicBezTo>
                  <a:cubicBezTo>
                    <a:pt x="273" y="1360"/>
                    <a:pt x="398" y="1528"/>
                    <a:pt x="524" y="1632"/>
                  </a:cubicBezTo>
                  <a:cubicBezTo>
                    <a:pt x="670" y="1737"/>
                    <a:pt x="838" y="1821"/>
                    <a:pt x="984" y="1884"/>
                  </a:cubicBezTo>
                  <a:cubicBezTo>
                    <a:pt x="1305" y="1984"/>
                    <a:pt x="1626" y="2046"/>
                    <a:pt x="1947" y="2087"/>
                  </a:cubicBezTo>
                  <a:lnTo>
                    <a:pt x="1947" y="2087"/>
                  </a:lnTo>
                  <a:cubicBezTo>
                    <a:pt x="1947" y="2341"/>
                    <a:pt x="1947" y="2580"/>
                    <a:pt x="1947" y="2833"/>
                  </a:cubicBezTo>
                  <a:lnTo>
                    <a:pt x="1947" y="2833"/>
                  </a:lnTo>
                  <a:cubicBezTo>
                    <a:pt x="1837" y="2805"/>
                    <a:pt x="1720" y="2752"/>
                    <a:pt x="1633" y="2700"/>
                  </a:cubicBezTo>
                  <a:cubicBezTo>
                    <a:pt x="1507" y="2637"/>
                    <a:pt x="1423" y="2532"/>
                    <a:pt x="1382" y="2428"/>
                  </a:cubicBezTo>
                  <a:lnTo>
                    <a:pt x="1361" y="2365"/>
                  </a:lnTo>
                  <a:lnTo>
                    <a:pt x="1298" y="2386"/>
                  </a:lnTo>
                  <a:cubicBezTo>
                    <a:pt x="921" y="2386"/>
                    <a:pt x="524" y="2386"/>
                    <a:pt x="147" y="2407"/>
                  </a:cubicBezTo>
                  <a:lnTo>
                    <a:pt x="1" y="2407"/>
                  </a:lnTo>
                  <a:lnTo>
                    <a:pt x="42" y="2553"/>
                  </a:lnTo>
                  <a:cubicBezTo>
                    <a:pt x="105" y="2741"/>
                    <a:pt x="231" y="2909"/>
                    <a:pt x="398" y="3034"/>
                  </a:cubicBezTo>
                  <a:cubicBezTo>
                    <a:pt x="545" y="3160"/>
                    <a:pt x="712" y="3265"/>
                    <a:pt x="900" y="3327"/>
                  </a:cubicBezTo>
                  <a:cubicBezTo>
                    <a:pt x="1230" y="3444"/>
                    <a:pt x="1578" y="3470"/>
                    <a:pt x="1910" y="3490"/>
                  </a:cubicBezTo>
                  <a:lnTo>
                    <a:pt x="1910" y="3490"/>
                  </a:lnTo>
                  <a:lnTo>
                    <a:pt x="1926" y="3767"/>
                  </a:lnTo>
                  <a:lnTo>
                    <a:pt x="1926" y="3850"/>
                  </a:lnTo>
                  <a:lnTo>
                    <a:pt x="1988" y="3850"/>
                  </a:lnTo>
                  <a:lnTo>
                    <a:pt x="2637" y="3829"/>
                  </a:lnTo>
                  <a:lnTo>
                    <a:pt x="2679" y="3829"/>
                  </a:lnTo>
                  <a:lnTo>
                    <a:pt x="2679" y="3767"/>
                  </a:lnTo>
                  <a:lnTo>
                    <a:pt x="2660" y="3429"/>
                  </a:lnTo>
                  <a:lnTo>
                    <a:pt x="2660" y="3429"/>
                  </a:lnTo>
                  <a:cubicBezTo>
                    <a:pt x="3092" y="3367"/>
                    <a:pt x="3544" y="3303"/>
                    <a:pt x="3955" y="3097"/>
                  </a:cubicBezTo>
                  <a:cubicBezTo>
                    <a:pt x="4185" y="2993"/>
                    <a:pt x="4416" y="2825"/>
                    <a:pt x="4478" y="2532"/>
                  </a:cubicBezTo>
                  <a:cubicBezTo>
                    <a:pt x="4499" y="2407"/>
                    <a:pt x="4478" y="2281"/>
                    <a:pt x="4395" y="2156"/>
                  </a:cubicBezTo>
                  <a:cubicBezTo>
                    <a:pt x="4332" y="2051"/>
                    <a:pt x="4227" y="1946"/>
                    <a:pt x="4123" y="1884"/>
                  </a:cubicBezTo>
                  <a:cubicBezTo>
                    <a:pt x="3892" y="1737"/>
                    <a:pt x="3641" y="1674"/>
                    <a:pt x="3390" y="1612"/>
                  </a:cubicBezTo>
                  <a:cubicBezTo>
                    <a:pt x="3174" y="1558"/>
                    <a:pt x="2958" y="1519"/>
                    <a:pt x="2742" y="1483"/>
                  </a:cubicBezTo>
                  <a:lnTo>
                    <a:pt x="2742" y="1483"/>
                  </a:lnTo>
                  <a:lnTo>
                    <a:pt x="2742" y="935"/>
                  </a:lnTo>
                  <a:lnTo>
                    <a:pt x="2742" y="935"/>
                  </a:lnTo>
                  <a:cubicBezTo>
                    <a:pt x="2887" y="977"/>
                    <a:pt x="3003" y="1040"/>
                    <a:pt x="3035" y="1151"/>
                  </a:cubicBezTo>
                  <a:lnTo>
                    <a:pt x="3076" y="1235"/>
                  </a:lnTo>
                  <a:lnTo>
                    <a:pt x="3160" y="1235"/>
                  </a:lnTo>
                  <a:lnTo>
                    <a:pt x="4269" y="1172"/>
                  </a:lnTo>
                  <a:lnTo>
                    <a:pt x="4457" y="1151"/>
                  </a:lnTo>
                  <a:lnTo>
                    <a:pt x="4395" y="984"/>
                  </a:lnTo>
                  <a:cubicBezTo>
                    <a:pt x="4332" y="796"/>
                    <a:pt x="4206" y="649"/>
                    <a:pt x="4060" y="544"/>
                  </a:cubicBezTo>
                  <a:cubicBezTo>
                    <a:pt x="3913" y="440"/>
                    <a:pt x="3746" y="398"/>
                    <a:pt x="3600" y="335"/>
                  </a:cubicBezTo>
                  <a:cubicBezTo>
                    <a:pt x="3302" y="261"/>
                    <a:pt x="3021" y="220"/>
                    <a:pt x="2742" y="197"/>
                  </a:cubicBezTo>
                  <a:lnTo>
                    <a:pt x="2742" y="197"/>
                  </a:lnTo>
                  <a:lnTo>
                    <a:pt x="2742" y="1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8"/>
          <p:cNvGrpSpPr/>
          <p:nvPr/>
        </p:nvGrpSpPr>
        <p:grpSpPr>
          <a:xfrm>
            <a:off x="2362018" y="1907159"/>
            <a:ext cx="335846" cy="612125"/>
            <a:chOff x="3031877" y="-1079193"/>
            <a:chExt cx="335846" cy="287410"/>
          </a:xfrm>
        </p:grpSpPr>
        <p:sp>
          <p:nvSpPr>
            <p:cNvPr id="931" name="Google Shape;931;p28"/>
            <p:cNvSpPr/>
            <p:nvPr/>
          </p:nvSpPr>
          <p:spPr>
            <a:xfrm>
              <a:off x="3217710" y="-929257"/>
              <a:ext cx="67244" cy="74856"/>
            </a:xfrm>
            <a:custGeom>
              <a:rect b="b" l="l" r="r" t="t"/>
              <a:pathLst>
                <a:path extrusionOk="0" h="1003" w="901">
                  <a:moveTo>
                    <a:pt x="254" y="292"/>
                  </a:moveTo>
                  <a:cubicBezTo>
                    <a:pt x="346" y="307"/>
                    <a:pt x="445" y="321"/>
                    <a:pt x="545" y="335"/>
                  </a:cubicBezTo>
                  <a:cubicBezTo>
                    <a:pt x="607" y="356"/>
                    <a:pt x="670" y="356"/>
                    <a:pt x="754" y="377"/>
                  </a:cubicBezTo>
                  <a:cubicBezTo>
                    <a:pt x="817" y="398"/>
                    <a:pt x="879" y="460"/>
                    <a:pt x="879" y="523"/>
                  </a:cubicBezTo>
                  <a:cubicBezTo>
                    <a:pt x="879" y="607"/>
                    <a:pt x="817" y="649"/>
                    <a:pt x="754" y="691"/>
                  </a:cubicBezTo>
                  <a:cubicBezTo>
                    <a:pt x="670" y="712"/>
                    <a:pt x="607" y="712"/>
                    <a:pt x="545" y="732"/>
                  </a:cubicBezTo>
                  <a:cubicBezTo>
                    <a:pt x="435" y="751"/>
                    <a:pt x="309" y="817"/>
                    <a:pt x="182" y="861"/>
                  </a:cubicBezTo>
                  <a:lnTo>
                    <a:pt x="182" y="861"/>
                  </a:lnTo>
                  <a:cubicBezTo>
                    <a:pt x="175" y="755"/>
                    <a:pt x="192" y="647"/>
                    <a:pt x="210" y="523"/>
                  </a:cubicBezTo>
                  <a:cubicBezTo>
                    <a:pt x="235" y="448"/>
                    <a:pt x="245" y="372"/>
                    <a:pt x="254" y="292"/>
                  </a:cubicBezTo>
                  <a:close/>
                  <a:moveTo>
                    <a:pt x="1" y="0"/>
                  </a:moveTo>
                  <a:lnTo>
                    <a:pt x="21" y="147"/>
                  </a:lnTo>
                  <a:cubicBezTo>
                    <a:pt x="21" y="272"/>
                    <a:pt x="42" y="398"/>
                    <a:pt x="63" y="544"/>
                  </a:cubicBezTo>
                  <a:cubicBezTo>
                    <a:pt x="105" y="670"/>
                    <a:pt x="105" y="795"/>
                    <a:pt x="84" y="942"/>
                  </a:cubicBezTo>
                  <a:lnTo>
                    <a:pt x="84" y="984"/>
                  </a:lnTo>
                  <a:lnTo>
                    <a:pt x="147" y="984"/>
                  </a:lnTo>
                  <a:cubicBezTo>
                    <a:pt x="213" y="993"/>
                    <a:pt x="286" y="1002"/>
                    <a:pt x="361" y="1002"/>
                  </a:cubicBezTo>
                  <a:cubicBezTo>
                    <a:pt x="454" y="1002"/>
                    <a:pt x="547" y="988"/>
                    <a:pt x="628" y="942"/>
                  </a:cubicBezTo>
                  <a:cubicBezTo>
                    <a:pt x="775" y="858"/>
                    <a:pt x="900" y="691"/>
                    <a:pt x="900" y="523"/>
                  </a:cubicBezTo>
                  <a:cubicBezTo>
                    <a:pt x="900" y="356"/>
                    <a:pt x="754" y="209"/>
                    <a:pt x="628" y="126"/>
                  </a:cubicBezTo>
                  <a:cubicBezTo>
                    <a:pt x="482" y="42"/>
                    <a:pt x="314" y="21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3127107" y="-1032324"/>
              <a:ext cx="62542" cy="70304"/>
            </a:xfrm>
            <a:custGeom>
              <a:rect b="b" l="l" r="r" t="t"/>
              <a:pathLst>
                <a:path extrusionOk="0" h="942" w="838">
                  <a:moveTo>
                    <a:pt x="524" y="251"/>
                  </a:moveTo>
                  <a:cubicBezTo>
                    <a:pt x="555" y="251"/>
                    <a:pt x="584" y="254"/>
                    <a:pt x="610" y="257"/>
                  </a:cubicBezTo>
                  <a:lnTo>
                    <a:pt x="610" y="257"/>
                  </a:lnTo>
                  <a:cubicBezTo>
                    <a:pt x="624" y="334"/>
                    <a:pt x="657" y="418"/>
                    <a:pt x="671" y="502"/>
                  </a:cubicBezTo>
                  <a:cubicBezTo>
                    <a:pt x="684" y="568"/>
                    <a:pt x="680" y="641"/>
                    <a:pt x="666" y="718"/>
                  </a:cubicBezTo>
                  <a:lnTo>
                    <a:pt x="666" y="718"/>
                  </a:lnTo>
                  <a:cubicBezTo>
                    <a:pt x="618" y="698"/>
                    <a:pt x="566" y="684"/>
                    <a:pt x="524" y="670"/>
                  </a:cubicBezTo>
                  <a:cubicBezTo>
                    <a:pt x="440" y="628"/>
                    <a:pt x="378" y="586"/>
                    <a:pt x="336" y="565"/>
                  </a:cubicBezTo>
                  <a:cubicBezTo>
                    <a:pt x="294" y="523"/>
                    <a:pt x="273" y="523"/>
                    <a:pt x="231" y="481"/>
                  </a:cubicBezTo>
                  <a:cubicBezTo>
                    <a:pt x="189" y="419"/>
                    <a:pt x="252" y="335"/>
                    <a:pt x="315" y="293"/>
                  </a:cubicBezTo>
                  <a:cubicBezTo>
                    <a:pt x="378" y="251"/>
                    <a:pt x="461" y="251"/>
                    <a:pt x="524" y="251"/>
                  </a:cubicBezTo>
                  <a:close/>
                  <a:moveTo>
                    <a:pt x="838" y="0"/>
                  </a:moveTo>
                  <a:lnTo>
                    <a:pt x="691" y="21"/>
                  </a:lnTo>
                  <a:cubicBezTo>
                    <a:pt x="545" y="42"/>
                    <a:pt x="419" y="209"/>
                    <a:pt x="315" y="272"/>
                  </a:cubicBezTo>
                  <a:cubicBezTo>
                    <a:pt x="231" y="314"/>
                    <a:pt x="147" y="335"/>
                    <a:pt x="64" y="440"/>
                  </a:cubicBezTo>
                  <a:cubicBezTo>
                    <a:pt x="1" y="565"/>
                    <a:pt x="85" y="712"/>
                    <a:pt x="168" y="774"/>
                  </a:cubicBezTo>
                  <a:cubicBezTo>
                    <a:pt x="252" y="858"/>
                    <a:pt x="336" y="879"/>
                    <a:pt x="440" y="900"/>
                  </a:cubicBezTo>
                  <a:cubicBezTo>
                    <a:pt x="524" y="921"/>
                    <a:pt x="608" y="942"/>
                    <a:pt x="691" y="942"/>
                  </a:cubicBezTo>
                  <a:lnTo>
                    <a:pt x="838" y="921"/>
                  </a:lnTo>
                  <a:lnTo>
                    <a:pt x="817" y="858"/>
                  </a:lnTo>
                  <a:cubicBezTo>
                    <a:pt x="775" y="732"/>
                    <a:pt x="754" y="607"/>
                    <a:pt x="754" y="502"/>
                  </a:cubicBezTo>
                  <a:cubicBezTo>
                    <a:pt x="775" y="377"/>
                    <a:pt x="838" y="251"/>
                    <a:pt x="838" y="147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3031877" y="-1079193"/>
              <a:ext cx="335846" cy="287410"/>
            </a:xfrm>
            <a:custGeom>
              <a:rect b="b" l="l" r="r" t="t"/>
              <a:pathLst>
                <a:path extrusionOk="0" h="3851" w="4500">
                  <a:moveTo>
                    <a:pt x="2511" y="252"/>
                  </a:moveTo>
                  <a:lnTo>
                    <a:pt x="2511" y="335"/>
                  </a:lnTo>
                  <a:lnTo>
                    <a:pt x="2511" y="440"/>
                  </a:lnTo>
                  <a:lnTo>
                    <a:pt x="2616" y="461"/>
                  </a:lnTo>
                  <a:cubicBezTo>
                    <a:pt x="2930" y="482"/>
                    <a:pt x="3223" y="524"/>
                    <a:pt x="3516" y="607"/>
                  </a:cubicBezTo>
                  <a:cubicBezTo>
                    <a:pt x="3717" y="669"/>
                    <a:pt x="3918" y="765"/>
                    <a:pt x="4043" y="913"/>
                  </a:cubicBezTo>
                  <a:lnTo>
                    <a:pt x="4043" y="913"/>
                  </a:lnTo>
                  <a:lnTo>
                    <a:pt x="3233" y="959"/>
                  </a:lnTo>
                  <a:lnTo>
                    <a:pt x="3233" y="959"/>
                  </a:lnTo>
                  <a:cubicBezTo>
                    <a:pt x="3171" y="873"/>
                    <a:pt x="3088" y="801"/>
                    <a:pt x="2993" y="754"/>
                  </a:cubicBezTo>
                  <a:cubicBezTo>
                    <a:pt x="2888" y="691"/>
                    <a:pt x="2763" y="670"/>
                    <a:pt x="2658" y="649"/>
                  </a:cubicBezTo>
                  <a:lnTo>
                    <a:pt x="2511" y="628"/>
                  </a:lnTo>
                  <a:lnTo>
                    <a:pt x="2511" y="775"/>
                  </a:lnTo>
                  <a:lnTo>
                    <a:pt x="2511" y="1570"/>
                  </a:lnTo>
                  <a:lnTo>
                    <a:pt x="2532" y="1674"/>
                  </a:lnTo>
                  <a:lnTo>
                    <a:pt x="2616" y="1674"/>
                  </a:lnTo>
                  <a:cubicBezTo>
                    <a:pt x="2867" y="1695"/>
                    <a:pt x="3118" y="1737"/>
                    <a:pt x="3369" y="1758"/>
                  </a:cubicBezTo>
                  <a:cubicBezTo>
                    <a:pt x="3600" y="1800"/>
                    <a:pt x="3851" y="1863"/>
                    <a:pt x="4060" y="1967"/>
                  </a:cubicBezTo>
                  <a:cubicBezTo>
                    <a:pt x="4164" y="2030"/>
                    <a:pt x="4269" y="2093"/>
                    <a:pt x="4332" y="2197"/>
                  </a:cubicBezTo>
                  <a:cubicBezTo>
                    <a:pt x="4416" y="2302"/>
                    <a:pt x="4436" y="2428"/>
                    <a:pt x="4416" y="2553"/>
                  </a:cubicBezTo>
                  <a:cubicBezTo>
                    <a:pt x="4395" y="2804"/>
                    <a:pt x="4164" y="2972"/>
                    <a:pt x="3955" y="3076"/>
                  </a:cubicBezTo>
                  <a:cubicBezTo>
                    <a:pt x="3537" y="3265"/>
                    <a:pt x="3076" y="3348"/>
                    <a:pt x="2637" y="3348"/>
                  </a:cubicBezTo>
                  <a:lnTo>
                    <a:pt x="2595" y="3348"/>
                  </a:lnTo>
                  <a:lnTo>
                    <a:pt x="2595" y="3390"/>
                  </a:lnTo>
                  <a:lnTo>
                    <a:pt x="2577" y="3723"/>
                  </a:lnTo>
                  <a:lnTo>
                    <a:pt x="2577" y="3723"/>
                  </a:lnTo>
                  <a:lnTo>
                    <a:pt x="2076" y="3706"/>
                  </a:lnTo>
                  <a:lnTo>
                    <a:pt x="2076" y="3706"/>
                  </a:lnTo>
                  <a:lnTo>
                    <a:pt x="2093" y="3411"/>
                  </a:lnTo>
                  <a:lnTo>
                    <a:pt x="2093" y="3327"/>
                  </a:lnTo>
                  <a:lnTo>
                    <a:pt x="2009" y="3306"/>
                  </a:lnTo>
                  <a:cubicBezTo>
                    <a:pt x="1654" y="3285"/>
                    <a:pt x="1298" y="3223"/>
                    <a:pt x="984" y="3118"/>
                  </a:cubicBezTo>
                  <a:cubicBezTo>
                    <a:pt x="817" y="3055"/>
                    <a:pt x="670" y="2972"/>
                    <a:pt x="545" y="2867"/>
                  </a:cubicBezTo>
                  <a:cubicBezTo>
                    <a:pt x="446" y="2797"/>
                    <a:pt x="376" y="2717"/>
                    <a:pt x="321" y="2627"/>
                  </a:cubicBezTo>
                  <a:lnTo>
                    <a:pt x="321" y="2627"/>
                  </a:lnTo>
                  <a:cubicBezTo>
                    <a:pt x="636" y="2606"/>
                    <a:pt x="951" y="2573"/>
                    <a:pt x="1266" y="2555"/>
                  </a:cubicBezTo>
                  <a:lnTo>
                    <a:pt x="1266" y="2555"/>
                  </a:lnTo>
                  <a:cubicBezTo>
                    <a:pt x="1338" y="2681"/>
                    <a:pt x="1462" y="2753"/>
                    <a:pt x="1570" y="2825"/>
                  </a:cubicBezTo>
                  <a:cubicBezTo>
                    <a:pt x="1695" y="2888"/>
                    <a:pt x="1842" y="2930"/>
                    <a:pt x="1988" y="2972"/>
                  </a:cubicBezTo>
                  <a:lnTo>
                    <a:pt x="2051" y="2972"/>
                  </a:lnTo>
                  <a:lnTo>
                    <a:pt x="2051" y="2909"/>
                  </a:lnTo>
                  <a:cubicBezTo>
                    <a:pt x="2051" y="2637"/>
                    <a:pt x="2051" y="2344"/>
                    <a:pt x="2051" y="2051"/>
                  </a:cubicBezTo>
                  <a:lnTo>
                    <a:pt x="2051" y="2030"/>
                  </a:lnTo>
                  <a:lnTo>
                    <a:pt x="2009" y="2009"/>
                  </a:lnTo>
                  <a:cubicBezTo>
                    <a:pt x="1675" y="1967"/>
                    <a:pt x="1340" y="1905"/>
                    <a:pt x="1026" y="1800"/>
                  </a:cubicBezTo>
                  <a:cubicBezTo>
                    <a:pt x="879" y="1737"/>
                    <a:pt x="712" y="1674"/>
                    <a:pt x="607" y="1570"/>
                  </a:cubicBezTo>
                  <a:cubicBezTo>
                    <a:pt x="482" y="1465"/>
                    <a:pt x="398" y="1319"/>
                    <a:pt x="398" y="1172"/>
                  </a:cubicBezTo>
                  <a:cubicBezTo>
                    <a:pt x="398" y="1026"/>
                    <a:pt x="482" y="879"/>
                    <a:pt x="607" y="796"/>
                  </a:cubicBezTo>
                  <a:cubicBezTo>
                    <a:pt x="733" y="691"/>
                    <a:pt x="879" y="628"/>
                    <a:pt x="1026" y="586"/>
                  </a:cubicBezTo>
                  <a:cubicBezTo>
                    <a:pt x="1340" y="482"/>
                    <a:pt x="1675" y="440"/>
                    <a:pt x="2009" y="440"/>
                  </a:cubicBezTo>
                  <a:lnTo>
                    <a:pt x="2114" y="440"/>
                  </a:lnTo>
                  <a:lnTo>
                    <a:pt x="2114" y="335"/>
                  </a:lnTo>
                  <a:lnTo>
                    <a:pt x="2114" y="252"/>
                  </a:lnTo>
                  <a:close/>
                  <a:moveTo>
                    <a:pt x="1884" y="0"/>
                  </a:moveTo>
                  <a:lnTo>
                    <a:pt x="1884" y="126"/>
                  </a:lnTo>
                  <a:lnTo>
                    <a:pt x="1884" y="217"/>
                  </a:lnTo>
                  <a:lnTo>
                    <a:pt x="1884" y="217"/>
                  </a:lnTo>
                  <a:cubicBezTo>
                    <a:pt x="1580" y="240"/>
                    <a:pt x="1263" y="285"/>
                    <a:pt x="963" y="398"/>
                  </a:cubicBezTo>
                  <a:cubicBezTo>
                    <a:pt x="817" y="482"/>
                    <a:pt x="649" y="544"/>
                    <a:pt x="503" y="670"/>
                  </a:cubicBezTo>
                  <a:cubicBezTo>
                    <a:pt x="356" y="775"/>
                    <a:pt x="252" y="963"/>
                    <a:pt x="273" y="1172"/>
                  </a:cubicBezTo>
                  <a:cubicBezTo>
                    <a:pt x="273" y="1360"/>
                    <a:pt x="398" y="1528"/>
                    <a:pt x="524" y="1632"/>
                  </a:cubicBezTo>
                  <a:cubicBezTo>
                    <a:pt x="670" y="1737"/>
                    <a:pt x="838" y="1821"/>
                    <a:pt x="984" y="1884"/>
                  </a:cubicBezTo>
                  <a:cubicBezTo>
                    <a:pt x="1305" y="1984"/>
                    <a:pt x="1626" y="2046"/>
                    <a:pt x="1947" y="2087"/>
                  </a:cubicBezTo>
                  <a:lnTo>
                    <a:pt x="1947" y="2087"/>
                  </a:lnTo>
                  <a:cubicBezTo>
                    <a:pt x="1947" y="2341"/>
                    <a:pt x="1947" y="2580"/>
                    <a:pt x="1947" y="2833"/>
                  </a:cubicBezTo>
                  <a:lnTo>
                    <a:pt x="1947" y="2833"/>
                  </a:lnTo>
                  <a:cubicBezTo>
                    <a:pt x="1837" y="2805"/>
                    <a:pt x="1720" y="2752"/>
                    <a:pt x="1633" y="2700"/>
                  </a:cubicBezTo>
                  <a:cubicBezTo>
                    <a:pt x="1507" y="2637"/>
                    <a:pt x="1423" y="2532"/>
                    <a:pt x="1382" y="2428"/>
                  </a:cubicBezTo>
                  <a:lnTo>
                    <a:pt x="1361" y="2365"/>
                  </a:lnTo>
                  <a:lnTo>
                    <a:pt x="1298" y="2386"/>
                  </a:lnTo>
                  <a:cubicBezTo>
                    <a:pt x="921" y="2386"/>
                    <a:pt x="524" y="2386"/>
                    <a:pt x="147" y="2407"/>
                  </a:cubicBezTo>
                  <a:lnTo>
                    <a:pt x="1" y="2407"/>
                  </a:lnTo>
                  <a:lnTo>
                    <a:pt x="42" y="2553"/>
                  </a:lnTo>
                  <a:cubicBezTo>
                    <a:pt x="105" y="2741"/>
                    <a:pt x="231" y="2909"/>
                    <a:pt x="398" y="3034"/>
                  </a:cubicBezTo>
                  <a:cubicBezTo>
                    <a:pt x="545" y="3160"/>
                    <a:pt x="712" y="3265"/>
                    <a:pt x="900" y="3327"/>
                  </a:cubicBezTo>
                  <a:cubicBezTo>
                    <a:pt x="1230" y="3444"/>
                    <a:pt x="1578" y="3470"/>
                    <a:pt x="1910" y="3490"/>
                  </a:cubicBezTo>
                  <a:lnTo>
                    <a:pt x="1910" y="3490"/>
                  </a:lnTo>
                  <a:lnTo>
                    <a:pt x="1926" y="3767"/>
                  </a:lnTo>
                  <a:lnTo>
                    <a:pt x="1926" y="3850"/>
                  </a:lnTo>
                  <a:lnTo>
                    <a:pt x="1988" y="3850"/>
                  </a:lnTo>
                  <a:lnTo>
                    <a:pt x="2637" y="3829"/>
                  </a:lnTo>
                  <a:lnTo>
                    <a:pt x="2679" y="3829"/>
                  </a:lnTo>
                  <a:lnTo>
                    <a:pt x="2679" y="3767"/>
                  </a:lnTo>
                  <a:lnTo>
                    <a:pt x="2660" y="3429"/>
                  </a:lnTo>
                  <a:lnTo>
                    <a:pt x="2660" y="3429"/>
                  </a:lnTo>
                  <a:cubicBezTo>
                    <a:pt x="3092" y="3367"/>
                    <a:pt x="3544" y="3303"/>
                    <a:pt x="3955" y="3097"/>
                  </a:cubicBezTo>
                  <a:cubicBezTo>
                    <a:pt x="4185" y="2993"/>
                    <a:pt x="4416" y="2825"/>
                    <a:pt x="4478" y="2532"/>
                  </a:cubicBezTo>
                  <a:cubicBezTo>
                    <a:pt x="4499" y="2407"/>
                    <a:pt x="4478" y="2281"/>
                    <a:pt x="4395" y="2156"/>
                  </a:cubicBezTo>
                  <a:cubicBezTo>
                    <a:pt x="4332" y="2051"/>
                    <a:pt x="4227" y="1946"/>
                    <a:pt x="4123" y="1884"/>
                  </a:cubicBezTo>
                  <a:cubicBezTo>
                    <a:pt x="3892" y="1737"/>
                    <a:pt x="3641" y="1674"/>
                    <a:pt x="3390" y="1612"/>
                  </a:cubicBezTo>
                  <a:cubicBezTo>
                    <a:pt x="3174" y="1558"/>
                    <a:pt x="2958" y="1519"/>
                    <a:pt x="2742" y="1483"/>
                  </a:cubicBezTo>
                  <a:lnTo>
                    <a:pt x="2742" y="1483"/>
                  </a:lnTo>
                  <a:lnTo>
                    <a:pt x="2742" y="935"/>
                  </a:lnTo>
                  <a:lnTo>
                    <a:pt x="2742" y="935"/>
                  </a:lnTo>
                  <a:cubicBezTo>
                    <a:pt x="2887" y="977"/>
                    <a:pt x="3003" y="1040"/>
                    <a:pt x="3035" y="1151"/>
                  </a:cubicBezTo>
                  <a:lnTo>
                    <a:pt x="3076" y="1235"/>
                  </a:lnTo>
                  <a:lnTo>
                    <a:pt x="3160" y="1235"/>
                  </a:lnTo>
                  <a:lnTo>
                    <a:pt x="4269" y="1172"/>
                  </a:lnTo>
                  <a:lnTo>
                    <a:pt x="4457" y="1151"/>
                  </a:lnTo>
                  <a:lnTo>
                    <a:pt x="4395" y="984"/>
                  </a:lnTo>
                  <a:cubicBezTo>
                    <a:pt x="4332" y="796"/>
                    <a:pt x="4206" y="649"/>
                    <a:pt x="4060" y="544"/>
                  </a:cubicBezTo>
                  <a:cubicBezTo>
                    <a:pt x="3913" y="440"/>
                    <a:pt x="3746" y="398"/>
                    <a:pt x="3600" y="335"/>
                  </a:cubicBezTo>
                  <a:cubicBezTo>
                    <a:pt x="3302" y="261"/>
                    <a:pt x="3021" y="220"/>
                    <a:pt x="2742" y="197"/>
                  </a:cubicBezTo>
                  <a:lnTo>
                    <a:pt x="2742" y="197"/>
                  </a:lnTo>
                  <a:lnTo>
                    <a:pt x="2742" y="1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28"/>
          <p:cNvGrpSpPr/>
          <p:nvPr/>
        </p:nvGrpSpPr>
        <p:grpSpPr>
          <a:xfrm>
            <a:off x="2627805" y="3008984"/>
            <a:ext cx="335846" cy="612125"/>
            <a:chOff x="3031877" y="-1079193"/>
            <a:chExt cx="335846" cy="287410"/>
          </a:xfrm>
        </p:grpSpPr>
        <p:sp>
          <p:nvSpPr>
            <p:cNvPr id="935" name="Google Shape;935;p28"/>
            <p:cNvSpPr/>
            <p:nvPr/>
          </p:nvSpPr>
          <p:spPr>
            <a:xfrm>
              <a:off x="3217710" y="-929257"/>
              <a:ext cx="67244" cy="74856"/>
            </a:xfrm>
            <a:custGeom>
              <a:rect b="b" l="l" r="r" t="t"/>
              <a:pathLst>
                <a:path extrusionOk="0" h="1003" w="901">
                  <a:moveTo>
                    <a:pt x="254" y="292"/>
                  </a:moveTo>
                  <a:cubicBezTo>
                    <a:pt x="346" y="307"/>
                    <a:pt x="445" y="321"/>
                    <a:pt x="545" y="335"/>
                  </a:cubicBezTo>
                  <a:cubicBezTo>
                    <a:pt x="607" y="356"/>
                    <a:pt x="670" y="356"/>
                    <a:pt x="754" y="377"/>
                  </a:cubicBezTo>
                  <a:cubicBezTo>
                    <a:pt x="817" y="398"/>
                    <a:pt x="879" y="460"/>
                    <a:pt x="879" y="523"/>
                  </a:cubicBezTo>
                  <a:cubicBezTo>
                    <a:pt x="879" y="607"/>
                    <a:pt x="817" y="649"/>
                    <a:pt x="754" y="691"/>
                  </a:cubicBezTo>
                  <a:cubicBezTo>
                    <a:pt x="670" y="712"/>
                    <a:pt x="607" y="712"/>
                    <a:pt x="545" y="732"/>
                  </a:cubicBezTo>
                  <a:cubicBezTo>
                    <a:pt x="435" y="751"/>
                    <a:pt x="309" y="817"/>
                    <a:pt x="182" y="861"/>
                  </a:cubicBezTo>
                  <a:lnTo>
                    <a:pt x="182" y="861"/>
                  </a:lnTo>
                  <a:cubicBezTo>
                    <a:pt x="175" y="755"/>
                    <a:pt x="192" y="647"/>
                    <a:pt x="210" y="523"/>
                  </a:cubicBezTo>
                  <a:cubicBezTo>
                    <a:pt x="235" y="448"/>
                    <a:pt x="245" y="372"/>
                    <a:pt x="254" y="292"/>
                  </a:cubicBezTo>
                  <a:close/>
                  <a:moveTo>
                    <a:pt x="1" y="0"/>
                  </a:moveTo>
                  <a:lnTo>
                    <a:pt x="21" y="147"/>
                  </a:lnTo>
                  <a:cubicBezTo>
                    <a:pt x="21" y="272"/>
                    <a:pt x="42" y="398"/>
                    <a:pt x="63" y="544"/>
                  </a:cubicBezTo>
                  <a:cubicBezTo>
                    <a:pt x="105" y="670"/>
                    <a:pt x="105" y="795"/>
                    <a:pt x="84" y="942"/>
                  </a:cubicBezTo>
                  <a:lnTo>
                    <a:pt x="84" y="984"/>
                  </a:lnTo>
                  <a:lnTo>
                    <a:pt x="147" y="984"/>
                  </a:lnTo>
                  <a:cubicBezTo>
                    <a:pt x="213" y="993"/>
                    <a:pt x="286" y="1002"/>
                    <a:pt x="361" y="1002"/>
                  </a:cubicBezTo>
                  <a:cubicBezTo>
                    <a:pt x="454" y="1002"/>
                    <a:pt x="547" y="988"/>
                    <a:pt x="628" y="942"/>
                  </a:cubicBezTo>
                  <a:cubicBezTo>
                    <a:pt x="775" y="858"/>
                    <a:pt x="900" y="691"/>
                    <a:pt x="900" y="523"/>
                  </a:cubicBezTo>
                  <a:cubicBezTo>
                    <a:pt x="900" y="356"/>
                    <a:pt x="754" y="209"/>
                    <a:pt x="628" y="126"/>
                  </a:cubicBezTo>
                  <a:cubicBezTo>
                    <a:pt x="482" y="42"/>
                    <a:pt x="314" y="21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3127107" y="-1032324"/>
              <a:ext cx="62542" cy="70304"/>
            </a:xfrm>
            <a:custGeom>
              <a:rect b="b" l="l" r="r" t="t"/>
              <a:pathLst>
                <a:path extrusionOk="0" h="942" w="838">
                  <a:moveTo>
                    <a:pt x="524" y="251"/>
                  </a:moveTo>
                  <a:cubicBezTo>
                    <a:pt x="555" y="251"/>
                    <a:pt x="584" y="254"/>
                    <a:pt x="610" y="257"/>
                  </a:cubicBezTo>
                  <a:lnTo>
                    <a:pt x="610" y="257"/>
                  </a:lnTo>
                  <a:cubicBezTo>
                    <a:pt x="624" y="334"/>
                    <a:pt x="657" y="418"/>
                    <a:pt x="671" y="502"/>
                  </a:cubicBezTo>
                  <a:cubicBezTo>
                    <a:pt x="684" y="568"/>
                    <a:pt x="680" y="641"/>
                    <a:pt x="666" y="718"/>
                  </a:cubicBezTo>
                  <a:lnTo>
                    <a:pt x="666" y="718"/>
                  </a:lnTo>
                  <a:cubicBezTo>
                    <a:pt x="618" y="698"/>
                    <a:pt x="566" y="684"/>
                    <a:pt x="524" y="670"/>
                  </a:cubicBezTo>
                  <a:cubicBezTo>
                    <a:pt x="440" y="628"/>
                    <a:pt x="378" y="586"/>
                    <a:pt x="336" y="565"/>
                  </a:cubicBezTo>
                  <a:cubicBezTo>
                    <a:pt x="294" y="523"/>
                    <a:pt x="273" y="523"/>
                    <a:pt x="231" y="481"/>
                  </a:cubicBezTo>
                  <a:cubicBezTo>
                    <a:pt x="189" y="419"/>
                    <a:pt x="252" y="335"/>
                    <a:pt x="315" y="293"/>
                  </a:cubicBezTo>
                  <a:cubicBezTo>
                    <a:pt x="378" y="251"/>
                    <a:pt x="461" y="251"/>
                    <a:pt x="524" y="251"/>
                  </a:cubicBezTo>
                  <a:close/>
                  <a:moveTo>
                    <a:pt x="838" y="0"/>
                  </a:moveTo>
                  <a:lnTo>
                    <a:pt x="691" y="21"/>
                  </a:lnTo>
                  <a:cubicBezTo>
                    <a:pt x="545" y="42"/>
                    <a:pt x="419" y="209"/>
                    <a:pt x="315" y="272"/>
                  </a:cubicBezTo>
                  <a:cubicBezTo>
                    <a:pt x="231" y="314"/>
                    <a:pt x="147" y="335"/>
                    <a:pt x="64" y="440"/>
                  </a:cubicBezTo>
                  <a:cubicBezTo>
                    <a:pt x="1" y="565"/>
                    <a:pt x="85" y="712"/>
                    <a:pt x="168" y="774"/>
                  </a:cubicBezTo>
                  <a:cubicBezTo>
                    <a:pt x="252" y="858"/>
                    <a:pt x="336" y="879"/>
                    <a:pt x="440" y="900"/>
                  </a:cubicBezTo>
                  <a:cubicBezTo>
                    <a:pt x="524" y="921"/>
                    <a:pt x="608" y="942"/>
                    <a:pt x="691" y="942"/>
                  </a:cubicBezTo>
                  <a:lnTo>
                    <a:pt x="838" y="921"/>
                  </a:lnTo>
                  <a:lnTo>
                    <a:pt x="817" y="858"/>
                  </a:lnTo>
                  <a:cubicBezTo>
                    <a:pt x="775" y="732"/>
                    <a:pt x="754" y="607"/>
                    <a:pt x="754" y="502"/>
                  </a:cubicBezTo>
                  <a:cubicBezTo>
                    <a:pt x="775" y="377"/>
                    <a:pt x="838" y="251"/>
                    <a:pt x="838" y="147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3031877" y="-1079193"/>
              <a:ext cx="335846" cy="287410"/>
            </a:xfrm>
            <a:custGeom>
              <a:rect b="b" l="l" r="r" t="t"/>
              <a:pathLst>
                <a:path extrusionOk="0" h="3851" w="4500">
                  <a:moveTo>
                    <a:pt x="2511" y="252"/>
                  </a:moveTo>
                  <a:lnTo>
                    <a:pt x="2511" y="335"/>
                  </a:lnTo>
                  <a:lnTo>
                    <a:pt x="2511" y="440"/>
                  </a:lnTo>
                  <a:lnTo>
                    <a:pt x="2616" y="461"/>
                  </a:lnTo>
                  <a:cubicBezTo>
                    <a:pt x="2930" y="482"/>
                    <a:pt x="3223" y="524"/>
                    <a:pt x="3516" y="607"/>
                  </a:cubicBezTo>
                  <a:cubicBezTo>
                    <a:pt x="3717" y="669"/>
                    <a:pt x="3918" y="765"/>
                    <a:pt x="4043" y="913"/>
                  </a:cubicBezTo>
                  <a:lnTo>
                    <a:pt x="4043" y="913"/>
                  </a:lnTo>
                  <a:lnTo>
                    <a:pt x="3233" y="959"/>
                  </a:lnTo>
                  <a:lnTo>
                    <a:pt x="3233" y="959"/>
                  </a:lnTo>
                  <a:cubicBezTo>
                    <a:pt x="3171" y="873"/>
                    <a:pt x="3088" y="801"/>
                    <a:pt x="2993" y="754"/>
                  </a:cubicBezTo>
                  <a:cubicBezTo>
                    <a:pt x="2888" y="691"/>
                    <a:pt x="2763" y="670"/>
                    <a:pt x="2658" y="649"/>
                  </a:cubicBezTo>
                  <a:lnTo>
                    <a:pt x="2511" y="628"/>
                  </a:lnTo>
                  <a:lnTo>
                    <a:pt x="2511" y="775"/>
                  </a:lnTo>
                  <a:lnTo>
                    <a:pt x="2511" y="1570"/>
                  </a:lnTo>
                  <a:lnTo>
                    <a:pt x="2532" y="1674"/>
                  </a:lnTo>
                  <a:lnTo>
                    <a:pt x="2616" y="1674"/>
                  </a:lnTo>
                  <a:cubicBezTo>
                    <a:pt x="2867" y="1695"/>
                    <a:pt x="3118" y="1737"/>
                    <a:pt x="3369" y="1758"/>
                  </a:cubicBezTo>
                  <a:cubicBezTo>
                    <a:pt x="3600" y="1800"/>
                    <a:pt x="3851" y="1863"/>
                    <a:pt x="4060" y="1967"/>
                  </a:cubicBezTo>
                  <a:cubicBezTo>
                    <a:pt x="4164" y="2030"/>
                    <a:pt x="4269" y="2093"/>
                    <a:pt x="4332" y="2197"/>
                  </a:cubicBezTo>
                  <a:cubicBezTo>
                    <a:pt x="4416" y="2302"/>
                    <a:pt x="4436" y="2428"/>
                    <a:pt x="4416" y="2553"/>
                  </a:cubicBezTo>
                  <a:cubicBezTo>
                    <a:pt x="4395" y="2804"/>
                    <a:pt x="4164" y="2972"/>
                    <a:pt x="3955" y="3076"/>
                  </a:cubicBezTo>
                  <a:cubicBezTo>
                    <a:pt x="3537" y="3265"/>
                    <a:pt x="3076" y="3348"/>
                    <a:pt x="2637" y="3348"/>
                  </a:cubicBezTo>
                  <a:lnTo>
                    <a:pt x="2595" y="3348"/>
                  </a:lnTo>
                  <a:lnTo>
                    <a:pt x="2595" y="3390"/>
                  </a:lnTo>
                  <a:lnTo>
                    <a:pt x="2577" y="3723"/>
                  </a:lnTo>
                  <a:lnTo>
                    <a:pt x="2577" y="3723"/>
                  </a:lnTo>
                  <a:lnTo>
                    <a:pt x="2076" y="3706"/>
                  </a:lnTo>
                  <a:lnTo>
                    <a:pt x="2076" y="3706"/>
                  </a:lnTo>
                  <a:lnTo>
                    <a:pt x="2093" y="3411"/>
                  </a:lnTo>
                  <a:lnTo>
                    <a:pt x="2093" y="3327"/>
                  </a:lnTo>
                  <a:lnTo>
                    <a:pt x="2009" y="3306"/>
                  </a:lnTo>
                  <a:cubicBezTo>
                    <a:pt x="1654" y="3285"/>
                    <a:pt x="1298" y="3223"/>
                    <a:pt x="984" y="3118"/>
                  </a:cubicBezTo>
                  <a:cubicBezTo>
                    <a:pt x="817" y="3055"/>
                    <a:pt x="670" y="2972"/>
                    <a:pt x="545" y="2867"/>
                  </a:cubicBezTo>
                  <a:cubicBezTo>
                    <a:pt x="446" y="2797"/>
                    <a:pt x="376" y="2717"/>
                    <a:pt x="321" y="2627"/>
                  </a:cubicBezTo>
                  <a:lnTo>
                    <a:pt x="321" y="2627"/>
                  </a:lnTo>
                  <a:cubicBezTo>
                    <a:pt x="636" y="2606"/>
                    <a:pt x="951" y="2573"/>
                    <a:pt x="1266" y="2555"/>
                  </a:cubicBezTo>
                  <a:lnTo>
                    <a:pt x="1266" y="2555"/>
                  </a:lnTo>
                  <a:cubicBezTo>
                    <a:pt x="1338" y="2681"/>
                    <a:pt x="1462" y="2753"/>
                    <a:pt x="1570" y="2825"/>
                  </a:cubicBezTo>
                  <a:cubicBezTo>
                    <a:pt x="1695" y="2888"/>
                    <a:pt x="1842" y="2930"/>
                    <a:pt x="1988" y="2972"/>
                  </a:cubicBezTo>
                  <a:lnTo>
                    <a:pt x="2051" y="2972"/>
                  </a:lnTo>
                  <a:lnTo>
                    <a:pt x="2051" y="2909"/>
                  </a:lnTo>
                  <a:cubicBezTo>
                    <a:pt x="2051" y="2637"/>
                    <a:pt x="2051" y="2344"/>
                    <a:pt x="2051" y="2051"/>
                  </a:cubicBezTo>
                  <a:lnTo>
                    <a:pt x="2051" y="2030"/>
                  </a:lnTo>
                  <a:lnTo>
                    <a:pt x="2009" y="2009"/>
                  </a:lnTo>
                  <a:cubicBezTo>
                    <a:pt x="1675" y="1967"/>
                    <a:pt x="1340" y="1905"/>
                    <a:pt x="1026" y="1800"/>
                  </a:cubicBezTo>
                  <a:cubicBezTo>
                    <a:pt x="879" y="1737"/>
                    <a:pt x="712" y="1674"/>
                    <a:pt x="607" y="1570"/>
                  </a:cubicBezTo>
                  <a:cubicBezTo>
                    <a:pt x="482" y="1465"/>
                    <a:pt x="398" y="1319"/>
                    <a:pt x="398" y="1172"/>
                  </a:cubicBezTo>
                  <a:cubicBezTo>
                    <a:pt x="398" y="1026"/>
                    <a:pt x="482" y="879"/>
                    <a:pt x="607" y="796"/>
                  </a:cubicBezTo>
                  <a:cubicBezTo>
                    <a:pt x="733" y="691"/>
                    <a:pt x="879" y="628"/>
                    <a:pt x="1026" y="586"/>
                  </a:cubicBezTo>
                  <a:cubicBezTo>
                    <a:pt x="1340" y="482"/>
                    <a:pt x="1675" y="440"/>
                    <a:pt x="2009" y="440"/>
                  </a:cubicBezTo>
                  <a:lnTo>
                    <a:pt x="2114" y="440"/>
                  </a:lnTo>
                  <a:lnTo>
                    <a:pt x="2114" y="335"/>
                  </a:lnTo>
                  <a:lnTo>
                    <a:pt x="2114" y="252"/>
                  </a:lnTo>
                  <a:close/>
                  <a:moveTo>
                    <a:pt x="1884" y="0"/>
                  </a:moveTo>
                  <a:lnTo>
                    <a:pt x="1884" y="126"/>
                  </a:lnTo>
                  <a:lnTo>
                    <a:pt x="1884" y="217"/>
                  </a:lnTo>
                  <a:lnTo>
                    <a:pt x="1884" y="217"/>
                  </a:lnTo>
                  <a:cubicBezTo>
                    <a:pt x="1580" y="240"/>
                    <a:pt x="1263" y="285"/>
                    <a:pt x="963" y="398"/>
                  </a:cubicBezTo>
                  <a:cubicBezTo>
                    <a:pt x="817" y="482"/>
                    <a:pt x="649" y="544"/>
                    <a:pt x="503" y="670"/>
                  </a:cubicBezTo>
                  <a:cubicBezTo>
                    <a:pt x="356" y="775"/>
                    <a:pt x="252" y="963"/>
                    <a:pt x="273" y="1172"/>
                  </a:cubicBezTo>
                  <a:cubicBezTo>
                    <a:pt x="273" y="1360"/>
                    <a:pt x="398" y="1528"/>
                    <a:pt x="524" y="1632"/>
                  </a:cubicBezTo>
                  <a:cubicBezTo>
                    <a:pt x="670" y="1737"/>
                    <a:pt x="838" y="1821"/>
                    <a:pt x="984" y="1884"/>
                  </a:cubicBezTo>
                  <a:cubicBezTo>
                    <a:pt x="1305" y="1984"/>
                    <a:pt x="1626" y="2046"/>
                    <a:pt x="1947" y="2087"/>
                  </a:cubicBezTo>
                  <a:lnTo>
                    <a:pt x="1947" y="2087"/>
                  </a:lnTo>
                  <a:cubicBezTo>
                    <a:pt x="1947" y="2341"/>
                    <a:pt x="1947" y="2580"/>
                    <a:pt x="1947" y="2833"/>
                  </a:cubicBezTo>
                  <a:lnTo>
                    <a:pt x="1947" y="2833"/>
                  </a:lnTo>
                  <a:cubicBezTo>
                    <a:pt x="1837" y="2805"/>
                    <a:pt x="1720" y="2752"/>
                    <a:pt x="1633" y="2700"/>
                  </a:cubicBezTo>
                  <a:cubicBezTo>
                    <a:pt x="1507" y="2637"/>
                    <a:pt x="1423" y="2532"/>
                    <a:pt x="1382" y="2428"/>
                  </a:cubicBezTo>
                  <a:lnTo>
                    <a:pt x="1361" y="2365"/>
                  </a:lnTo>
                  <a:lnTo>
                    <a:pt x="1298" y="2386"/>
                  </a:lnTo>
                  <a:cubicBezTo>
                    <a:pt x="921" y="2386"/>
                    <a:pt x="524" y="2386"/>
                    <a:pt x="147" y="2407"/>
                  </a:cubicBezTo>
                  <a:lnTo>
                    <a:pt x="1" y="2407"/>
                  </a:lnTo>
                  <a:lnTo>
                    <a:pt x="42" y="2553"/>
                  </a:lnTo>
                  <a:cubicBezTo>
                    <a:pt x="105" y="2741"/>
                    <a:pt x="231" y="2909"/>
                    <a:pt x="398" y="3034"/>
                  </a:cubicBezTo>
                  <a:cubicBezTo>
                    <a:pt x="545" y="3160"/>
                    <a:pt x="712" y="3265"/>
                    <a:pt x="900" y="3327"/>
                  </a:cubicBezTo>
                  <a:cubicBezTo>
                    <a:pt x="1230" y="3444"/>
                    <a:pt x="1578" y="3470"/>
                    <a:pt x="1910" y="3490"/>
                  </a:cubicBezTo>
                  <a:lnTo>
                    <a:pt x="1910" y="3490"/>
                  </a:lnTo>
                  <a:lnTo>
                    <a:pt x="1926" y="3767"/>
                  </a:lnTo>
                  <a:lnTo>
                    <a:pt x="1926" y="3850"/>
                  </a:lnTo>
                  <a:lnTo>
                    <a:pt x="1988" y="3850"/>
                  </a:lnTo>
                  <a:lnTo>
                    <a:pt x="2637" y="3829"/>
                  </a:lnTo>
                  <a:lnTo>
                    <a:pt x="2679" y="3829"/>
                  </a:lnTo>
                  <a:lnTo>
                    <a:pt x="2679" y="3767"/>
                  </a:lnTo>
                  <a:lnTo>
                    <a:pt x="2660" y="3429"/>
                  </a:lnTo>
                  <a:lnTo>
                    <a:pt x="2660" y="3429"/>
                  </a:lnTo>
                  <a:cubicBezTo>
                    <a:pt x="3092" y="3367"/>
                    <a:pt x="3544" y="3303"/>
                    <a:pt x="3955" y="3097"/>
                  </a:cubicBezTo>
                  <a:cubicBezTo>
                    <a:pt x="4185" y="2993"/>
                    <a:pt x="4416" y="2825"/>
                    <a:pt x="4478" y="2532"/>
                  </a:cubicBezTo>
                  <a:cubicBezTo>
                    <a:pt x="4499" y="2407"/>
                    <a:pt x="4478" y="2281"/>
                    <a:pt x="4395" y="2156"/>
                  </a:cubicBezTo>
                  <a:cubicBezTo>
                    <a:pt x="4332" y="2051"/>
                    <a:pt x="4227" y="1946"/>
                    <a:pt x="4123" y="1884"/>
                  </a:cubicBezTo>
                  <a:cubicBezTo>
                    <a:pt x="3892" y="1737"/>
                    <a:pt x="3641" y="1674"/>
                    <a:pt x="3390" y="1612"/>
                  </a:cubicBezTo>
                  <a:cubicBezTo>
                    <a:pt x="3174" y="1558"/>
                    <a:pt x="2958" y="1519"/>
                    <a:pt x="2742" y="1483"/>
                  </a:cubicBezTo>
                  <a:lnTo>
                    <a:pt x="2742" y="1483"/>
                  </a:lnTo>
                  <a:lnTo>
                    <a:pt x="2742" y="935"/>
                  </a:lnTo>
                  <a:lnTo>
                    <a:pt x="2742" y="935"/>
                  </a:lnTo>
                  <a:cubicBezTo>
                    <a:pt x="2887" y="977"/>
                    <a:pt x="3003" y="1040"/>
                    <a:pt x="3035" y="1151"/>
                  </a:cubicBezTo>
                  <a:lnTo>
                    <a:pt x="3076" y="1235"/>
                  </a:lnTo>
                  <a:lnTo>
                    <a:pt x="3160" y="1235"/>
                  </a:lnTo>
                  <a:lnTo>
                    <a:pt x="4269" y="1172"/>
                  </a:lnTo>
                  <a:lnTo>
                    <a:pt x="4457" y="1151"/>
                  </a:lnTo>
                  <a:lnTo>
                    <a:pt x="4395" y="984"/>
                  </a:lnTo>
                  <a:cubicBezTo>
                    <a:pt x="4332" y="796"/>
                    <a:pt x="4206" y="649"/>
                    <a:pt x="4060" y="544"/>
                  </a:cubicBezTo>
                  <a:cubicBezTo>
                    <a:pt x="3913" y="440"/>
                    <a:pt x="3746" y="398"/>
                    <a:pt x="3600" y="335"/>
                  </a:cubicBezTo>
                  <a:cubicBezTo>
                    <a:pt x="3302" y="261"/>
                    <a:pt x="3021" y="220"/>
                    <a:pt x="2742" y="197"/>
                  </a:cubicBezTo>
                  <a:lnTo>
                    <a:pt x="2742" y="197"/>
                  </a:lnTo>
                  <a:lnTo>
                    <a:pt x="2742" y="1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28"/>
          <p:cNvGrpSpPr/>
          <p:nvPr/>
        </p:nvGrpSpPr>
        <p:grpSpPr>
          <a:xfrm>
            <a:off x="2362005" y="3954809"/>
            <a:ext cx="335846" cy="612125"/>
            <a:chOff x="3031877" y="-1079193"/>
            <a:chExt cx="335846" cy="287410"/>
          </a:xfrm>
        </p:grpSpPr>
        <p:sp>
          <p:nvSpPr>
            <p:cNvPr id="939" name="Google Shape;939;p28"/>
            <p:cNvSpPr/>
            <p:nvPr/>
          </p:nvSpPr>
          <p:spPr>
            <a:xfrm>
              <a:off x="3217710" y="-929257"/>
              <a:ext cx="67244" cy="74856"/>
            </a:xfrm>
            <a:custGeom>
              <a:rect b="b" l="l" r="r" t="t"/>
              <a:pathLst>
                <a:path extrusionOk="0" h="1003" w="901">
                  <a:moveTo>
                    <a:pt x="254" y="292"/>
                  </a:moveTo>
                  <a:cubicBezTo>
                    <a:pt x="346" y="307"/>
                    <a:pt x="445" y="321"/>
                    <a:pt x="545" y="335"/>
                  </a:cubicBezTo>
                  <a:cubicBezTo>
                    <a:pt x="607" y="356"/>
                    <a:pt x="670" y="356"/>
                    <a:pt x="754" y="377"/>
                  </a:cubicBezTo>
                  <a:cubicBezTo>
                    <a:pt x="817" y="398"/>
                    <a:pt x="879" y="460"/>
                    <a:pt x="879" y="523"/>
                  </a:cubicBezTo>
                  <a:cubicBezTo>
                    <a:pt x="879" y="607"/>
                    <a:pt x="817" y="649"/>
                    <a:pt x="754" y="691"/>
                  </a:cubicBezTo>
                  <a:cubicBezTo>
                    <a:pt x="670" y="712"/>
                    <a:pt x="607" y="712"/>
                    <a:pt x="545" y="732"/>
                  </a:cubicBezTo>
                  <a:cubicBezTo>
                    <a:pt x="435" y="751"/>
                    <a:pt x="309" y="817"/>
                    <a:pt x="182" y="861"/>
                  </a:cubicBezTo>
                  <a:lnTo>
                    <a:pt x="182" y="861"/>
                  </a:lnTo>
                  <a:cubicBezTo>
                    <a:pt x="175" y="755"/>
                    <a:pt x="192" y="647"/>
                    <a:pt x="210" y="523"/>
                  </a:cubicBezTo>
                  <a:cubicBezTo>
                    <a:pt x="235" y="448"/>
                    <a:pt x="245" y="372"/>
                    <a:pt x="254" y="292"/>
                  </a:cubicBezTo>
                  <a:close/>
                  <a:moveTo>
                    <a:pt x="1" y="0"/>
                  </a:moveTo>
                  <a:lnTo>
                    <a:pt x="21" y="147"/>
                  </a:lnTo>
                  <a:cubicBezTo>
                    <a:pt x="21" y="272"/>
                    <a:pt x="42" y="398"/>
                    <a:pt x="63" y="544"/>
                  </a:cubicBezTo>
                  <a:cubicBezTo>
                    <a:pt x="105" y="670"/>
                    <a:pt x="105" y="795"/>
                    <a:pt x="84" y="942"/>
                  </a:cubicBezTo>
                  <a:lnTo>
                    <a:pt x="84" y="984"/>
                  </a:lnTo>
                  <a:lnTo>
                    <a:pt x="147" y="984"/>
                  </a:lnTo>
                  <a:cubicBezTo>
                    <a:pt x="213" y="993"/>
                    <a:pt x="286" y="1002"/>
                    <a:pt x="361" y="1002"/>
                  </a:cubicBezTo>
                  <a:cubicBezTo>
                    <a:pt x="454" y="1002"/>
                    <a:pt x="547" y="988"/>
                    <a:pt x="628" y="942"/>
                  </a:cubicBezTo>
                  <a:cubicBezTo>
                    <a:pt x="775" y="858"/>
                    <a:pt x="900" y="691"/>
                    <a:pt x="900" y="523"/>
                  </a:cubicBezTo>
                  <a:cubicBezTo>
                    <a:pt x="900" y="356"/>
                    <a:pt x="754" y="209"/>
                    <a:pt x="628" y="126"/>
                  </a:cubicBezTo>
                  <a:cubicBezTo>
                    <a:pt x="482" y="42"/>
                    <a:pt x="314" y="21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3127107" y="-1032324"/>
              <a:ext cx="62542" cy="70304"/>
            </a:xfrm>
            <a:custGeom>
              <a:rect b="b" l="l" r="r" t="t"/>
              <a:pathLst>
                <a:path extrusionOk="0" h="942" w="838">
                  <a:moveTo>
                    <a:pt x="524" y="251"/>
                  </a:moveTo>
                  <a:cubicBezTo>
                    <a:pt x="555" y="251"/>
                    <a:pt x="584" y="254"/>
                    <a:pt x="610" y="257"/>
                  </a:cubicBezTo>
                  <a:lnTo>
                    <a:pt x="610" y="257"/>
                  </a:lnTo>
                  <a:cubicBezTo>
                    <a:pt x="624" y="334"/>
                    <a:pt x="657" y="418"/>
                    <a:pt x="671" y="502"/>
                  </a:cubicBezTo>
                  <a:cubicBezTo>
                    <a:pt x="684" y="568"/>
                    <a:pt x="680" y="641"/>
                    <a:pt x="666" y="718"/>
                  </a:cubicBezTo>
                  <a:lnTo>
                    <a:pt x="666" y="718"/>
                  </a:lnTo>
                  <a:cubicBezTo>
                    <a:pt x="618" y="698"/>
                    <a:pt x="566" y="684"/>
                    <a:pt x="524" y="670"/>
                  </a:cubicBezTo>
                  <a:cubicBezTo>
                    <a:pt x="440" y="628"/>
                    <a:pt x="378" y="586"/>
                    <a:pt x="336" y="565"/>
                  </a:cubicBezTo>
                  <a:cubicBezTo>
                    <a:pt x="294" y="523"/>
                    <a:pt x="273" y="523"/>
                    <a:pt x="231" y="481"/>
                  </a:cubicBezTo>
                  <a:cubicBezTo>
                    <a:pt x="189" y="419"/>
                    <a:pt x="252" y="335"/>
                    <a:pt x="315" y="293"/>
                  </a:cubicBezTo>
                  <a:cubicBezTo>
                    <a:pt x="378" y="251"/>
                    <a:pt x="461" y="251"/>
                    <a:pt x="524" y="251"/>
                  </a:cubicBezTo>
                  <a:close/>
                  <a:moveTo>
                    <a:pt x="838" y="0"/>
                  </a:moveTo>
                  <a:lnTo>
                    <a:pt x="691" y="21"/>
                  </a:lnTo>
                  <a:cubicBezTo>
                    <a:pt x="545" y="42"/>
                    <a:pt x="419" y="209"/>
                    <a:pt x="315" y="272"/>
                  </a:cubicBezTo>
                  <a:cubicBezTo>
                    <a:pt x="231" y="314"/>
                    <a:pt x="147" y="335"/>
                    <a:pt x="64" y="440"/>
                  </a:cubicBezTo>
                  <a:cubicBezTo>
                    <a:pt x="1" y="565"/>
                    <a:pt x="85" y="712"/>
                    <a:pt x="168" y="774"/>
                  </a:cubicBezTo>
                  <a:cubicBezTo>
                    <a:pt x="252" y="858"/>
                    <a:pt x="336" y="879"/>
                    <a:pt x="440" y="900"/>
                  </a:cubicBezTo>
                  <a:cubicBezTo>
                    <a:pt x="524" y="921"/>
                    <a:pt x="608" y="942"/>
                    <a:pt x="691" y="942"/>
                  </a:cubicBezTo>
                  <a:lnTo>
                    <a:pt x="838" y="921"/>
                  </a:lnTo>
                  <a:lnTo>
                    <a:pt x="817" y="858"/>
                  </a:lnTo>
                  <a:cubicBezTo>
                    <a:pt x="775" y="732"/>
                    <a:pt x="754" y="607"/>
                    <a:pt x="754" y="502"/>
                  </a:cubicBezTo>
                  <a:cubicBezTo>
                    <a:pt x="775" y="377"/>
                    <a:pt x="838" y="251"/>
                    <a:pt x="838" y="147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3031877" y="-1079193"/>
              <a:ext cx="335846" cy="287410"/>
            </a:xfrm>
            <a:custGeom>
              <a:rect b="b" l="l" r="r" t="t"/>
              <a:pathLst>
                <a:path extrusionOk="0" h="3851" w="4500">
                  <a:moveTo>
                    <a:pt x="2511" y="252"/>
                  </a:moveTo>
                  <a:lnTo>
                    <a:pt x="2511" y="335"/>
                  </a:lnTo>
                  <a:lnTo>
                    <a:pt x="2511" y="440"/>
                  </a:lnTo>
                  <a:lnTo>
                    <a:pt x="2616" y="461"/>
                  </a:lnTo>
                  <a:cubicBezTo>
                    <a:pt x="2930" y="482"/>
                    <a:pt x="3223" y="524"/>
                    <a:pt x="3516" y="607"/>
                  </a:cubicBezTo>
                  <a:cubicBezTo>
                    <a:pt x="3717" y="669"/>
                    <a:pt x="3918" y="765"/>
                    <a:pt x="4043" y="913"/>
                  </a:cubicBezTo>
                  <a:lnTo>
                    <a:pt x="4043" y="913"/>
                  </a:lnTo>
                  <a:lnTo>
                    <a:pt x="3233" y="959"/>
                  </a:lnTo>
                  <a:lnTo>
                    <a:pt x="3233" y="959"/>
                  </a:lnTo>
                  <a:cubicBezTo>
                    <a:pt x="3171" y="873"/>
                    <a:pt x="3088" y="801"/>
                    <a:pt x="2993" y="754"/>
                  </a:cubicBezTo>
                  <a:cubicBezTo>
                    <a:pt x="2888" y="691"/>
                    <a:pt x="2763" y="670"/>
                    <a:pt x="2658" y="649"/>
                  </a:cubicBezTo>
                  <a:lnTo>
                    <a:pt x="2511" y="628"/>
                  </a:lnTo>
                  <a:lnTo>
                    <a:pt x="2511" y="775"/>
                  </a:lnTo>
                  <a:lnTo>
                    <a:pt x="2511" y="1570"/>
                  </a:lnTo>
                  <a:lnTo>
                    <a:pt x="2532" y="1674"/>
                  </a:lnTo>
                  <a:lnTo>
                    <a:pt x="2616" y="1674"/>
                  </a:lnTo>
                  <a:cubicBezTo>
                    <a:pt x="2867" y="1695"/>
                    <a:pt x="3118" y="1737"/>
                    <a:pt x="3369" y="1758"/>
                  </a:cubicBezTo>
                  <a:cubicBezTo>
                    <a:pt x="3600" y="1800"/>
                    <a:pt x="3851" y="1863"/>
                    <a:pt x="4060" y="1967"/>
                  </a:cubicBezTo>
                  <a:cubicBezTo>
                    <a:pt x="4164" y="2030"/>
                    <a:pt x="4269" y="2093"/>
                    <a:pt x="4332" y="2197"/>
                  </a:cubicBezTo>
                  <a:cubicBezTo>
                    <a:pt x="4416" y="2302"/>
                    <a:pt x="4436" y="2428"/>
                    <a:pt x="4416" y="2553"/>
                  </a:cubicBezTo>
                  <a:cubicBezTo>
                    <a:pt x="4395" y="2804"/>
                    <a:pt x="4164" y="2972"/>
                    <a:pt x="3955" y="3076"/>
                  </a:cubicBezTo>
                  <a:cubicBezTo>
                    <a:pt x="3537" y="3265"/>
                    <a:pt x="3076" y="3348"/>
                    <a:pt x="2637" y="3348"/>
                  </a:cubicBezTo>
                  <a:lnTo>
                    <a:pt x="2595" y="3348"/>
                  </a:lnTo>
                  <a:lnTo>
                    <a:pt x="2595" y="3390"/>
                  </a:lnTo>
                  <a:lnTo>
                    <a:pt x="2577" y="3723"/>
                  </a:lnTo>
                  <a:lnTo>
                    <a:pt x="2577" y="3723"/>
                  </a:lnTo>
                  <a:lnTo>
                    <a:pt x="2076" y="3706"/>
                  </a:lnTo>
                  <a:lnTo>
                    <a:pt x="2076" y="3706"/>
                  </a:lnTo>
                  <a:lnTo>
                    <a:pt x="2093" y="3411"/>
                  </a:lnTo>
                  <a:lnTo>
                    <a:pt x="2093" y="3327"/>
                  </a:lnTo>
                  <a:lnTo>
                    <a:pt x="2009" y="3306"/>
                  </a:lnTo>
                  <a:cubicBezTo>
                    <a:pt x="1654" y="3285"/>
                    <a:pt x="1298" y="3223"/>
                    <a:pt x="984" y="3118"/>
                  </a:cubicBezTo>
                  <a:cubicBezTo>
                    <a:pt x="817" y="3055"/>
                    <a:pt x="670" y="2972"/>
                    <a:pt x="545" y="2867"/>
                  </a:cubicBezTo>
                  <a:cubicBezTo>
                    <a:pt x="446" y="2797"/>
                    <a:pt x="376" y="2717"/>
                    <a:pt x="321" y="2627"/>
                  </a:cubicBezTo>
                  <a:lnTo>
                    <a:pt x="321" y="2627"/>
                  </a:lnTo>
                  <a:cubicBezTo>
                    <a:pt x="636" y="2606"/>
                    <a:pt x="951" y="2573"/>
                    <a:pt x="1266" y="2555"/>
                  </a:cubicBezTo>
                  <a:lnTo>
                    <a:pt x="1266" y="2555"/>
                  </a:lnTo>
                  <a:cubicBezTo>
                    <a:pt x="1338" y="2681"/>
                    <a:pt x="1462" y="2753"/>
                    <a:pt x="1570" y="2825"/>
                  </a:cubicBezTo>
                  <a:cubicBezTo>
                    <a:pt x="1695" y="2888"/>
                    <a:pt x="1842" y="2930"/>
                    <a:pt x="1988" y="2972"/>
                  </a:cubicBezTo>
                  <a:lnTo>
                    <a:pt x="2051" y="2972"/>
                  </a:lnTo>
                  <a:lnTo>
                    <a:pt x="2051" y="2909"/>
                  </a:lnTo>
                  <a:cubicBezTo>
                    <a:pt x="2051" y="2637"/>
                    <a:pt x="2051" y="2344"/>
                    <a:pt x="2051" y="2051"/>
                  </a:cubicBezTo>
                  <a:lnTo>
                    <a:pt x="2051" y="2030"/>
                  </a:lnTo>
                  <a:lnTo>
                    <a:pt x="2009" y="2009"/>
                  </a:lnTo>
                  <a:cubicBezTo>
                    <a:pt x="1675" y="1967"/>
                    <a:pt x="1340" y="1905"/>
                    <a:pt x="1026" y="1800"/>
                  </a:cubicBezTo>
                  <a:cubicBezTo>
                    <a:pt x="879" y="1737"/>
                    <a:pt x="712" y="1674"/>
                    <a:pt x="607" y="1570"/>
                  </a:cubicBezTo>
                  <a:cubicBezTo>
                    <a:pt x="482" y="1465"/>
                    <a:pt x="398" y="1319"/>
                    <a:pt x="398" y="1172"/>
                  </a:cubicBezTo>
                  <a:cubicBezTo>
                    <a:pt x="398" y="1026"/>
                    <a:pt x="482" y="879"/>
                    <a:pt x="607" y="796"/>
                  </a:cubicBezTo>
                  <a:cubicBezTo>
                    <a:pt x="733" y="691"/>
                    <a:pt x="879" y="628"/>
                    <a:pt x="1026" y="586"/>
                  </a:cubicBezTo>
                  <a:cubicBezTo>
                    <a:pt x="1340" y="482"/>
                    <a:pt x="1675" y="440"/>
                    <a:pt x="2009" y="440"/>
                  </a:cubicBezTo>
                  <a:lnTo>
                    <a:pt x="2114" y="440"/>
                  </a:lnTo>
                  <a:lnTo>
                    <a:pt x="2114" y="335"/>
                  </a:lnTo>
                  <a:lnTo>
                    <a:pt x="2114" y="252"/>
                  </a:lnTo>
                  <a:close/>
                  <a:moveTo>
                    <a:pt x="1884" y="0"/>
                  </a:moveTo>
                  <a:lnTo>
                    <a:pt x="1884" y="126"/>
                  </a:lnTo>
                  <a:lnTo>
                    <a:pt x="1884" y="217"/>
                  </a:lnTo>
                  <a:lnTo>
                    <a:pt x="1884" y="217"/>
                  </a:lnTo>
                  <a:cubicBezTo>
                    <a:pt x="1580" y="240"/>
                    <a:pt x="1263" y="285"/>
                    <a:pt x="963" y="398"/>
                  </a:cubicBezTo>
                  <a:cubicBezTo>
                    <a:pt x="817" y="482"/>
                    <a:pt x="649" y="544"/>
                    <a:pt x="503" y="670"/>
                  </a:cubicBezTo>
                  <a:cubicBezTo>
                    <a:pt x="356" y="775"/>
                    <a:pt x="252" y="963"/>
                    <a:pt x="273" y="1172"/>
                  </a:cubicBezTo>
                  <a:cubicBezTo>
                    <a:pt x="273" y="1360"/>
                    <a:pt x="398" y="1528"/>
                    <a:pt x="524" y="1632"/>
                  </a:cubicBezTo>
                  <a:cubicBezTo>
                    <a:pt x="670" y="1737"/>
                    <a:pt x="838" y="1821"/>
                    <a:pt x="984" y="1884"/>
                  </a:cubicBezTo>
                  <a:cubicBezTo>
                    <a:pt x="1305" y="1984"/>
                    <a:pt x="1626" y="2046"/>
                    <a:pt x="1947" y="2087"/>
                  </a:cubicBezTo>
                  <a:lnTo>
                    <a:pt x="1947" y="2087"/>
                  </a:lnTo>
                  <a:cubicBezTo>
                    <a:pt x="1947" y="2341"/>
                    <a:pt x="1947" y="2580"/>
                    <a:pt x="1947" y="2833"/>
                  </a:cubicBezTo>
                  <a:lnTo>
                    <a:pt x="1947" y="2833"/>
                  </a:lnTo>
                  <a:cubicBezTo>
                    <a:pt x="1837" y="2805"/>
                    <a:pt x="1720" y="2752"/>
                    <a:pt x="1633" y="2700"/>
                  </a:cubicBezTo>
                  <a:cubicBezTo>
                    <a:pt x="1507" y="2637"/>
                    <a:pt x="1423" y="2532"/>
                    <a:pt x="1382" y="2428"/>
                  </a:cubicBezTo>
                  <a:lnTo>
                    <a:pt x="1361" y="2365"/>
                  </a:lnTo>
                  <a:lnTo>
                    <a:pt x="1298" y="2386"/>
                  </a:lnTo>
                  <a:cubicBezTo>
                    <a:pt x="921" y="2386"/>
                    <a:pt x="524" y="2386"/>
                    <a:pt x="147" y="2407"/>
                  </a:cubicBezTo>
                  <a:lnTo>
                    <a:pt x="1" y="2407"/>
                  </a:lnTo>
                  <a:lnTo>
                    <a:pt x="42" y="2553"/>
                  </a:lnTo>
                  <a:cubicBezTo>
                    <a:pt x="105" y="2741"/>
                    <a:pt x="231" y="2909"/>
                    <a:pt x="398" y="3034"/>
                  </a:cubicBezTo>
                  <a:cubicBezTo>
                    <a:pt x="545" y="3160"/>
                    <a:pt x="712" y="3265"/>
                    <a:pt x="900" y="3327"/>
                  </a:cubicBezTo>
                  <a:cubicBezTo>
                    <a:pt x="1230" y="3444"/>
                    <a:pt x="1578" y="3470"/>
                    <a:pt x="1910" y="3490"/>
                  </a:cubicBezTo>
                  <a:lnTo>
                    <a:pt x="1910" y="3490"/>
                  </a:lnTo>
                  <a:lnTo>
                    <a:pt x="1926" y="3767"/>
                  </a:lnTo>
                  <a:lnTo>
                    <a:pt x="1926" y="3850"/>
                  </a:lnTo>
                  <a:lnTo>
                    <a:pt x="1988" y="3850"/>
                  </a:lnTo>
                  <a:lnTo>
                    <a:pt x="2637" y="3829"/>
                  </a:lnTo>
                  <a:lnTo>
                    <a:pt x="2679" y="3829"/>
                  </a:lnTo>
                  <a:lnTo>
                    <a:pt x="2679" y="3767"/>
                  </a:lnTo>
                  <a:lnTo>
                    <a:pt x="2660" y="3429"/>
                  </a:lnTo>
                  <a:lnTo>
                    <a:pt x="2660" y="3429"/>
                  </a:lnTo>
                  <a:cubicBezTo>
                    <a:pt x="3092" y="3367"/>
                    <a:pt x="3544" y="3303"/>
                    <a:pt x="3955" y="3097"/>
                  </a:cubicBezTo>
                  <a:cubicBezTo>
                    <a:pt x="4185" y="2993"/>
                    <a:pt x="4416" y="2825"/>
                    <a:pt x="4478" y="2532"/>
                  </a:cubicBezTo>
                  <a:cubicBezTo>
                    <a:pt x="4499" y="2407"/>
                    <a:pt x="4478" y="2281"/>
                    <a:pt x="4395" y="2156"/>
                  </a:cubicBezTo>
                  <a:cubicBezTo>
                    <a:pt x="4332" y="2051"/>
                    <a:pt x="4227" y="1946"/>
                    <a:pt x="4123" y="1884"/>
                  </a:cubicBezTo>
                  <a:cubicBezTo>
                    <a:pt x="3892" y="1737"/>
                    <a:pt x="3641" y="1674"/>
                    <a:pt x="3390" y="1612"/>
                  </a:cubicBezTo>
                  <a:cubicBezTo>
                    <a:pt x="3174" y="1558"/>
                    <a:pt x="2958" y="1519"/>
                    <a:pt x="2742" y="1483"/>
                  </a:cubicBezTo>
                  <a:lnTo>
                    <a:pt x="2742" y="1483"/>
                  </a:lnTo>
                  <a:lnTo>
                    <a:pt x="2742" y="935"/>
                  </a:lnTo>
                  <a:lnTo>
                    <a:pt x="2742" y="935"/>
                  </a:lnTo>
                  <a:cubicBezTo>
                    <a:pt x="2887" y="977"/>
                    <a:pt x="3003" y="1040"/>
                    <a:pt x="3035" y="1151"/>
                  </a:cubicBezTo>
                  <a:lnTo>
                    <a:pt x="3076" y="1235"/>
                  </a:lnTo>
                  <a:lnTo>
                    <a:pt x="3160" y="1235"/>
                  </a:lnTo>
                  <a:lnTo>
                    <a:pt x="4269" y="1172"/>
                  </a:lnTo>
                  <a:lnTo>
                    <a:pt x="4457" y="1151"/>
                  </a:lnTo>
                  <a:lnTo>
                    <a:pt x="4395" y="984"/>
                  </a:lnTo>
                  <a:cubicBezTo>
                    <a:pt x="4332" y="796"/>
                    <a:pt x="4206" y="649"/>
                    <a:pt x="4060" y="544"/>
                  </a:cubicBezTo>
                  <a:cubicBezTo>
                    <a:pt x="3913" y="440"/>
                    <a:pt x="3746" y="398"/>
                    <a:pt x="3600" y="335"/>
                  </a:cubicBezTo>
                  <a:cubicBezTo>
                    <a:pt x="3302" y="261"/>
                    <a:pt x="3021" y="220"/>
                    <a:pt x="2742" y="197"/>
                  </a:cubicBezTo>
                  <a:lnTo>
                    <a:pt x="2742" y="197"/>
                  </a:lnTo>
                  <a:lnTo>
                    <a:pt x="2742" y="1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28"/>
          <p:cNvGrpSpPr/>
          <p:nvPr/>
        </p:nvGrpSpPr>
        <p:grpSpPr>
          <a:xfrm>
            <a:off x="2859305" y="3954809"/>
            <a:ext cx="335846" cy="612125"/>
            <a:chOff x="3031877" y="-1079193"/>
            <a:chExt cx="335846" cy="287410"/>
          </a:xfrm>
        </p:grpSpPr>
        <p:sp>
          <p:nvSpPr>
            <p:cNvPr id="943" name="Google Shape;943;p28"/>
            <p:cNvSpPr/>
            <p:nvPr/>
          </p:nvSpPr>
          <p:spPr>
            <a:xfrm>
              <a:off x="3217710" y="-929257"/>
              <a:ext cx="67244" cy="74856"/>
            </a:xfrm>
            <a:custGeom>
              <a:rect b="b" l="l" r="r" t="t"/>
              <a:pathLst>
                <a:path extrusionOk="0" h="1003" w="901">
                  <a:moveTo>
                    <a:pt x="254" y="292"/>
                  </a:moveTo>
                  <a:cubicBezTo>
                    <a:pt x="346" y="307"/>
                    <a:pt x="445" y="321"/>
                    <a:pt x="545" y="335"/>
                  </a:cubicBezTo>
                  <a:cubicBezTo>
                    <a:pt x="607" y="356"/>
                    <a:pt x="670" y="356"/>
                    <a:pt x="754" y="377"/>
                  </a:cubicBezTo>
                  <a:cubicBezTo>
                    <a:pt x="817" y="398"/>
                    <a:pt x="879" y="460"/>
                    <a:pt x="879" y="523"/>
                  </a:cubicBezTo>
                  <a:cubicBezTo>
                    <a:pt x="879" y="607"/>
                    <a:pt x="817" y="649"/>
                    <a:pt x="754" y="691"/>
                  </a:cubicBezTo>
                  <a:cubicBezTo>
                    <a:pt x="670" y="712"/>
                    <a:pt x="607" y="712"/>
                    <a:pt x="545" y="732"/>
                  </a:cubicBezTo>
                  <a:cubicBezTo>
                    <a:pt x="435" y="751"/>
                    <a:pt x="309" y="817"/>
                    <a:pt x="182" y="861"/>
                  </a:cubicBezTo>
                  <a:lnTo>
                    <a:pt x="182" y="861"/>
                  </a:lnTo>
                  <a:cubicBezTo>
                    <a:pt x="175" y="755"/>
                    <a:pt x="192" y="647"/>
                    <a:pt x="210" y="523"/>
                  </a:cubicBezTo>
                  <a:cubicBezTo>
                    <a:pt x="235" y="448"/>
                    <a:pt x="245" y="372"/>
                    <a:pt x="254" y="292"/>
                  </a:cubicBezTo>
                  <a:close/>
                  <a:moveTo>
                    <a:pt x="1" y="0"/>
                  </a:moveTo>
                  <a:lnTo>
                    <a:pt x="21" y="147"/>
                  </a:lnTo>
                  <a:cubicBezTo>
                    <a:pt x="21" y="272"/>
                    <a:pt x="42" y="398"/>
                    <a:pt x="63" y="544"/>
                  </a:cubicBezTo>
                  <a:cubicBezTo>
                    <a:pt x="105" y="670"/>
                    <a:pt x="105" y="795"/>
                    <a:pt x="84" y="942"/>
                  </a:cubicBezTo>
                  <a:lnTo>
                    <a:pt x="84" y="984"/>
                  </a:lnTo>
                  <a:lnTo>
                    <a:pt x="147" y="984"/>
                  </a:lnTo>
                  <a:cubicBezTo>
                    <a:pt x="213" y="993"/>
                    <a:pt x="286" y="1002"/>
                    <a:pt x="361" y="1002"/>
                  </a:cubicBezTo>
                  <a:cubicBezTo>
                    <a:pt x="454" y="1002"/>
                    <a:pt x="547" y="988"/>
                    <a:pt x="628" y="942"/>
                  </a:cubicBezTo>
                  <a:cubicBezTo>
                    <a:pt x="775" y="858"/>
                    <a:pt x="900" y="691"/>
                    <a:pt x="900" y="523"/>
                  </a:cubicBezTo>
                  <a:cubicBezTo>
                    <a:pt x="900" y="356"/>
                    <a:pt x="754" y="209"/>
                    <a:pt x="628" y="126"/>
                  </a:cubicBezTo>
                  <a:cubicBezTo>
                    <a:pt x="482" y="42"/>
                    <a:pt x="314" y="21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3127107" y="-1032324"/>
              <a:ext cx="62542" cy="70304"/>
            </a:xfrm>
            <a:custGeom>
              <a:rect b="b" l="l" r="r" t="t"/>
              <a:pathLst>
                <a:path extrusionOk="0" h="942" w="838">
                  <a:moveTo>
                    <a:pt x="524" y="251"/>
                  </a:moveTo>
                  <a:cubicBezTo>
                    <a:pt x="555" y="251"/>
                    <a:pt x="584" y="254"/>
                    <a:pt x="610" y="257"/>
                  </a:cubicBezTo>
                  <a:lnTo>
                    <a:pt x="610" y="257"/>
                  </a:lnTo>
                  <a:cubicBezTo>
                    <a:pt x="624" y="334"/>
                    <a:pt x="657" y="418"/>
                    <a:pt x="671" y="502"/>
                  </a:cubicBezTo>
                  <a:cubicBezTo>
                    <a:pt x="684" y="568"/>
                    <a:pt x="680" y="641"/>
                    <a:pt x="666" y="718"/>
                  </a:cubicBezTo>
                  <a:lnTo>
                    <a:pt x="666" y="718"/>
                  </a:lnTo>
                  <a:cubicBezTo>
                    <a:pt x="618" y="698"/>
                    <a:pt x="566" y="684"/>
                    <a:pt x="524" y="670"/>
                  </a:cubicBezTo>
                  <a:cubicBezTo>
                    <a:pt x="440" y="628"/>
                    <a:pt x="378" y="586"/>
                    <a:pt x="336" y="565"/>
                  </a:cubicBezTo>
                  <a:cubicBezTo>
                    <a:pt x="294" y="523"/>
                    <a:pt x="273" y="523"/>
                    <a:pt x="231" y="481"/>
                  </a:cubicBezTo>
                  <a:cubicBezTo>
                    <a:pt x="189" y="419"/>
                    <a:pt x="252" y="335"/>
                    <a:pt x="315" y="293"/>
                  </a:cubicBezTo>
                  <a:cubicBezTo>
                    <a:pt x="378" y="251"/>
                    <a:pt x="461" y="251"/>
                    <a:pt x="524" y="251"/>
                  </a:cubicBezTo>
                  <a:close/>
                  <a:moveTo>
                    <a:pt x="838" y="0"/>
                  </a:moveTo>
                  <a:lnTo>
                    <a:pt x="691" y="21"/>
                  </a:lnTo>
                  <a:cubicBezTo>
                    <a:pt x="545" y="42"/>
                    <a:pt x="419" y="209"/>
                    <a:pt x="315" y="272"/>
                  </a:cubicBezTo>
                  <a:cubicBezTo>
                    <a:pt x="231" y="314"/>
                    <a:pt x="147" y="335"/>
                    <a:pt x="64" y="440"/>
                  </a:cubicBezTo>
                  <a:cubicBezTo>
                    <a:pt x="1" y="565"/>
                    <a:pt x="85" y="712"/>
                    <a:pt x="168" y="774"/>
                  </a:cubicBezTo>
                  <a:cubicBezTo>
                    <a:pt x="252" y="858"/>
                    <a:pt x="336" y="879"/>
                    <a:pt x="440" y="900"/>
                  </a:cubicBezTo>
                  <a:cubicBezTo>
                    <a:pt x="524" y="921"/>
                    <a:pt x="608" y="942"/>
                    <a:pt x="691" y="942"/>
                  </a:cubicBezTo>
                  <a:lnTo>
                    <a:pt x="838" y="921"/>
                  </a:lnTo>
                  <a:lnTo>
                    <a:pt x="817" y="858"/>
                  </a:lnTo>
                  <a:cubicBezTo>
                    <a:pt x="775" y="732"/>
                    <a:pt x="754" y="607"/>
                    <a:pt x="754" y="502"/>
                  </a:cubicBezTo>
                  <a:cubicBezTo>
                    <a:pt x="775" y="377"/>
                    <a:pt x="838" y="251"/>
                    <a:pt x="838" y="147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3031877" y="-1079193"/>
              <a:ext cx="335846" cy="287410"/>
            </a:xfrm>
            <a:custGeom>
              <a:rect b="b" l="l" r="r" t="t"/>
              <a:pathLst>
                <a:path extrusionOk="0" h="3851" w="4500">
                  <a:moveTo>
                    <a:pt x="2511" y="252"/>
                  </a:moveTo>
                  <a:lnTo>
                    <a:pt x="2511" y="335"/>
                  </a:lnTo>
                  <a:lnTo>
                    <a:pt x="2511" y="440"/>
                  </a:lnTo>
                  <a:lnTo>
                    <a:pt x="2616" y="461"/>
                  </a:lnTo>
                  <a:cubicBezTo>
                    <a:pt x="2930" y="482"/>
                    <a:pt x="3223" y="524"/>
                    <a:pt x="3516" y="607"/>
                  </a:cubicBezTo>
                  <a:cubicBezTo>
                    <a:pt x="3717" y="669"/>
                    <a:pt x="3918" y="765"/>
                    <a:pt x="4043" y="913"/>
                  </a:cubicBezTo>
                  <a:lnTo>
                    <a:pt x="4043" y="913"/>
                  </a:lnTo>
                  <a:lnTo>
                    <a:pt x="3233" y="959"/>
                  </a:lnTo>
                  <a:lnTo>
                    <a:pt x="3233" y="959"/>
                  </a:lnTo>
                  <a:cubicBezTo>
                    <a:pt x="3171" y="873"/>
                    <a:pt x="3088" y="801"/>
                    <a:pt x="2993" y="754"/>
                  </a:cubicBezTo>
                  <a:cubicBezTo>
                    <a:pt x="2888" y="691"/>
                    <a:pt x="2763" y="670"/>
                    <a:pt x="2658" y="649"/>
                  </a:cubicBezTo>
                  <a:lnTo>
                    <a:pt x="2511" y="628"/>
                  </a:lnTo>
                  <a:lnTo>
                    <a:pt x="2511" y="775"/>
                  </a:lnTo>
                  <a:lnTo>
                    <a:pt x="2511" y="1570"/>
                  </a:lnTo>
                  <a:lnTo>
                    <a:pt x="2532" y="1674"/>
                  </a:lnTo>
                  <a:lnTo>
                    <a:pt x="2616" y="1674"/>
                  </a:lnTo>
                  <a:cubicBezTo>
                    <a:pt x="2867" y="1695"/>
                    <a:pt x="3118" y="1737"/>
                    <a:pt x="3369" y="1758"/>
                  </a:cubicBezTo>
                  <a:cubicBezTo>
                    <a:pt x="3600" y="1800"/>
                    <a:pt x="3851" y="1863"/>
                    <a:pt x="4060" y="1967"/>
                  </a:cubicBezTo>
                  <a:cubicBezTo>
                    <a:pt x="4164" y="2030"/>
                    <a:pt x="4269" y="2093"/>
                    <a:pt x="4332" y="2197"/>
                  </a:cubicBezTo>
                  <a:cubicBezTo>
                    <a:pt x="4416" y="2302"/>
                    <a:pt x="4436" y="2428"/>
                    <a:pt x="4416" y="2553"/>
                  </a:cubicBezTo>
                  <a:cubicBezTo>
                    <a:pt x="4395" y="2804"/>
                    <a:pt x="4164" y="2972"/>
                    <a:pt x="3955" y="3076"/>
                  </a:cubicBezTo>
                  <a:cubicBezTo>
                    <a:pt x="3537" y="3265"/>
                    <a:pt x="3076" y="3348"/>
                    <a:pt x="2637" y="3348"/>
                  </a:cubicBezTo>
                  <a:lnTo>
                    <a:pt x="2595" y="3348"/>
                  </a:lnTo>
                  <a:lnTo>
                    <a:pt x="2595" y="3390"/>
                  </a:lnTo>
                  <a:lnTo>
                    <a:pt x="2577" y="3723"/>
                  </a:lnTo>
                  <a:lnTo>
                    <a:pt x="2577" y="3723"/>
                  </a:lnTo>
                  <a:lnTo>
                    <a:pt x="2076" y="3706"/>
                  </a:lnTo>
                  <a:lnTo>
                    <a:pt x="2076" y="3706"/>
                  </a:lnTo>
                  <a:lnTo>
                    <a:pt x="2093" y="3411"/>
                  </a:lnTo>
                  <a:lnTo>
                    <a:pt x="2093" y="3327"/>
                  </a:lnTo>
                  <a:lnTo>
                    <a:pt x="2009" y="3306"/>
                  </a:lnTo>
                  <a:cubicBezTo>
                    <a:pt x="1654" y="3285"/>
                    <a:pt x="1298" y="3223"/>
                    <a:pt x="984" y="3118"/>
                  </a:cubicBezTo>
                  <a:cubicBezTo>
                    <a:pt x="817" y="3055"/>
                    <a:pt x="670" y="2972"/>
                    <a:pt x="545" y="2867"/>
                  </a:cubicBezTo>
                  <a:cubicBezTo>
                    <a:pt x="446" y="2797"/>
                    <a:pt x="376" y="2717"/>
                    <a:pt x="321" y="2627"/>
                  </a:cubicBezTo>
                  <a:lnTo>
                    <a:pt x="321" y="2627"/>
                  </a:lnTo>
                  <a:cubicBezTo>
                    <a:pt x="636" y="2606"/>
                    <a:pt x="951" y="2573"/>
                    <a:pt x="1266" y="2555"/>
                  </a:cubicBezTo>
                  <a:lnTo>
                    <a:pt x="1266" y="2555"/>
                  </a:lnTo>
                  <a:cubicBezTo>
                    <a:pt x="1338" y="2681"/>
                    <a:pt x="1462" y="2753"/>
                    <a:pt x="1570" y="2825"/>
                  </a:cubicBezTo>
                  <a:cubicBezTo>
                    <a:pt x="1695" y="2888"/>
                    <a:pt x="1842" y="2930"/>
                    <a:pt x="1988" y="2972"/>
                  </a:cubicBezTo>
                  <a:lnTo>
                    <a:pt x="2051" y="2972"/>
                  </a:lnTo>
                  <a:lnTo>
                    <a:pt x="2051" y="2909"/>
                  </a:lnTo>
                  <a:cubicBezTo>
                    <a:pt x="2051" y="2637"/>
                    <a:pt x="2051" y="2344"/>
                    <a:pt x="2051" y="2051"/>
                  </a:cubicBezTo>
                  <a:lnTo>
                    <a:pt x="2051" y="2030"/>
                  </a:lnTo>
                  <a:lnTo>
                    <a:pt x="2009" y="2009"/>
                  </a:lnTo>
                  <a:cubicBezTo>
                    <a:pt x="1675" y="1967"/>
                    <a:pt x="1340" y="1905"/>
                    <a:pt x="1026" y="1800"/>
                  </a:cubicBezTo>
                  <a:cubicBezTo>
                    <a:pt x="879" y="1737"/>
                    <a:pt x="712" y="1674"/>
                    <a:pt x="607" y="1570"/>
                  </a:cubicBezTo>
                  <a:cubicBezTo>
                    <a:pt x="482" y="1465"/>
                    <a:pt x="398" y="1319"/>
                    <a:pt x="398" y="1172"/>
                  </a:cubicBezTo>
                  <a:cubicBezTo>
                    <a:pt x="398" y="1026"/>
                    <a:pt x="482" y="879"/>
                    <a:pt x="607" y="796"/>
                  </a:cubicBezTo>
                  <a:cubicBezTo>
                    <a:pt x="733" y="691"/>
                    <a:pt x="879" y="628"/>
                    <a:pt x="1026" y="586"/>
                  </a:cubicBezTo>
                  <a:cubicBezTo>
                    <a:pt x="1340" y="482"/>
                    <a:pt x="1675" y="440"/>
                    <a:pt x="2009" y="440"/>
                  </a:cubicBezTo>
                  <a:lnTo>
                    <a:pt x="2114" y="440"/>
                  </a:lnTo>
                  <a:lnTo>
                    <a:pt x="2114" y="335"/>
                  </a:lnTo>
                  <a:lnTo>
                    <a:pt x="2114" y="252"/>
                  </a:lnTo>
                  <a:close/>
                  <a:moveTo>
                    <a:pt x="1884" y="0"/>
                  </a:moveTo>
                  <a:lnTo>
                    <a:pt x="1884" y="126"/>
                  </a:lnTo>
                  <a:lnTo>
                    <a:pt x="1884" y="217"/>
                  </a:lnTo>
                  <a:lnTo>
                    <a:pt x="1884" y="217"/>
                  </a:lnTo>
                  <a:cubicBezTo>
                    <a:pt x="1580" y="240"/>
                    <a:pt x="1263" y="285"/>
                    <a:pt x="963" y="398"/>
                  </a:cubicBezTo>
                  <a:cubicBezTo>
                    <a:pt x="817" y="482"/>
                    <a:pt x="649" y="544"/>
                    <a:pt x="503" y="670"/>
                  </a:cubicBezTo>
                  <a:cubicBezTo>
                    <a:pt x="356" y="775"/>
                    <a:pt x="252" y="963"/>
                    <a:pt x="273" y="1172"/>
                  </a:cubicBezTo>
                  <a:cubicBezTo>
                    <a:pt x="273" y="1360"/>
                    <a:pt x="398" y="1528"/>
                    <a:pt x="524" y="1632"/>
                  </a:cubicBezTo>
                  <a:cubicBezTo>
                    <a:pt x="670" y="1737"/>
                    <a:pt x="838" y="1821"/>
                    <a:pt x="984" y="1884"/>
                  </a:cubicBezTo>
                  <a:cubicBezTo>
                    <a:pt x="1305" y="1984"/>
                    <a:pt x="1626" y="2046"/>
                    <a:pt x="1947" y="2087"/>
                  </a:cubicBezTo>
                  <a:lnTo>
                    <a:pt x="1947" y="2087"/>
                  </a:lnTo>
                  <a:cubicBezTo>
                    <a:pt x="1947" y="2341"/>
                    <a:pt x="1947" y="2580"/>
                    <a:pt x="1947" y="2833"/>
                  </a:cubicBezTo>
                  <a:lnTo>
                    <a:pt x="1947" y="2833"/>
                  </a:lnTo>
                  <a:cubicBezTo>
                    <a:pt x="1837" y="2805"/>
                    <a:pt x="1720" y="2752"/>
                    <a:pt x="1633" y="2700"/>
                  </a:cubicBezTo>
                  <a:cubicBezTo>
                    <a:pt x="1507" y="2637"/>
                    <a:pt x="1423" y="2532"/>
                    <a:pt x="1382" y="2428"/>
                  </a:cubicBezTo>
                  <a:lnTo>
                    <a:pt x="1361" y="2365"/>
                  </a:lnTo>
                  <a:lnTo>
                    <a:pt x="1298" y="2386"/>
                  </a:lnTo>
                  <a:cubicBezTo>
                    <a:pt x="921" y="2386"/>
                    <a:pt x="524" y="2386"/>
                    <a:pt x="147" y="2407"/>
                  </a:cubicBezTo>
                  <a:lnTo>
                    <a:pt x="1" y="2407"/>
                  </a:lnTo>
                  <a:lnTo>
                    <a:pt x="42" y="2553"/>
                  </a:lnTo>
                  <a:cubicBezTo>
                    <a:pt x="105" y="2741"/>
                    <a:pt x="231" y="2909"/>
                    <a:pt x="398" y="3034"/>
                  </a:cubicBezTo>
                  <a:cubicBezTo>
                    <a:pt x="545" y="3160"/>
                    <a:pt x="712" y="3265"/>
                    <a:pt x="900" y="3327"/>
                  </a:cubicBezTo>
                  <a:cubicBezTo>
                    <a:pt x="1230" y="3444"/>
                    <a:pt x="1578" y="3470"/>
                    <a:pt x="1910" y="3490"/>
                  </a:cubicBezTo>
                  <a:lnTo>
                    <a:pt x="1910" y="3490"/>
                  </a:lnTo>
                  <a:lnTo>
                    <a:pt x="1926" y="3767"/>
                  </a:lnTo>
                  <a:lnTo>
                    <a:pt x="1926" y="3850"/>
                  </a:lnTo>
                  <a:lnTo>
                    <a:pt x="1988" y="3850"/>
                  </a:lnTo>
                  <a:lnTo>
                    <a:pt x="2637" y="3829"/>
                  </a:lnTo>
                  <a:lnTo>
                    <a:pt x="2679" y="3829"/>
                  </a:lnTo>
                  <a:lnTo>
                    <a:pt x="2679" y="3767"/>
                  </a:lnTo>
                  <a:lnTo>
                    <a:pt x="2660" y="3429"/>
                  </a:lnTo>
                  <a:lnTo>
                    <a:pt x="2660" y="3429"/>
                  </a:lnTo>
                  <a:cubicBezTo>
                    <a:pt x="3092" y="3367"/>
                    <a:pt x="3544" y="3303"/>
                    <a:pt x="3955" y="3097"/>
                  </a:cubicBezTo>
                  <a:cubicBezTo>
                    <a:pt x="4185" y="2993"/>
                    <a:pt x="4416" y="2825"/>
                    <a:pt x="4478" y="2532"/>
                  </a:cubicBezTo>
                  <a:cubicBezTo>
                    <a:pt x="4499" y="2407"/>
                    <a:pt x="4478" y="2281"/>
                    <a:pt x="4395" y="2156"/>
                  </a:cubicBezTo>
                  <a:cubicBezTo>
                    <a:pt x="4332" y="2051"/>
                    <a:pt x="4227" y="1946"/>
                    <a:pt x="4123" y="1884"/>
                  </a:cubicBezTo>
                  <a:cubicBezTo>
                    <a:pt x="3892" y="1737"/>
                    <a:pt x="3641" y="1674"/>
                    <a:pt x="3390" y="1612"/>
                  </a:cubicBezTo>
                  <a:cubicBezTo>
                    <a:pt x="3174" y="1558"/>
                    <a:pt x="2958" y="1519"/>
                    <a:pt x="2742" y="1483"/>
                  </a:cubicBezTo>
                  <a:lnTo>
                    <a:pt x="2742" y="1483"/>
                  </a:lnTo>
                  <a:lnTo>
                    <a:pt x="2742" y="935"/>
                  </a:lnTo>
                  <a:lnTo>
                    <a:pt x="2742" y="935"/>
                  </a:lnTo>
                  <a:cubicBezTo>
                    <a:pt x="2887" y="977"/>
                    <a:pt x="3003" y="1040"/>
                    <a:pt x="3035" y="1151"/>
                  </a:cubicBezTo>
                  <a:lnTo>
                    <a:pt x="3076" y="1235"/>
                  </a:lnTo>
                  <a:lnTo>
                    <a:pt x="3160" y="1235"/>
                  </a:lnTo>
                  <a:lnTo>
                    <a:pt x="4269" y="1172"/>
                  </a:lnTo>
                  <a:lnTo>
                    <a:pt x="4457" y="1151"/>
                  </a:lnTo>
                  <a:lnTo>
                    <a:pt x="4395" y="984"/>
                  </a:lnTo>
                  <a:cubicBezTo>
                    <a:pt x="4332" y="796"/>
                    <a:pt x="4206" y="649"/>
                    <a:pt x="4060" y="544"/>
                  </a:cubicBezTo>
                  <a:cubicBezTo>
                    <a:pt x="3913" y="440"/>
                    <a:pt x="3746" y="398"/>
                    <a:pt x="3600" y="335"/>
                  </a:cubicBezTo>
                  <a:cubicBezTo>
                    <a:pt x="3302" y="261"/>
                    <a:pt x="3021" y="220"/>
                    <a:pt x="2742" y="197"/>
                  </a:cubicBezTo>
                  <a:lnTo>
                    <a:pt x="2742" y="197"/>
                  </a:lnTo>
                  <a:lnTo>
                    <a:pt x="2742" y="1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9"/>
          <p:cNvSpPr txBox="1"/>
          <p:nvPr>
            <p:ph type="title"/>
          </p:nvPr>
        </p:nvSpPr>
        <p:spPr>
          <a:xfrm>
            <a:off x="1763750" y="1049852"/>
            <a:ext cx="6822900" cy="22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</a:t>
            </a:r>
            <a:r>
              <a:rPr lang="en"/>
              <a:t>Segmentation </a:t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2870219" y="1327998"/>
            <a:ext cx="3404067" cy="3403363"/>
            <a:chOff x="2870219" y="1327998"/>
            <a:chExt cx="3404067" cy="3403363"/>
          </a:xfrm>
        </p:grpSpPr>
        <p:cxnSp>
          <p:nvCxnSpPr>
            <p:cNvPr id="92" name="Google Shape;92;p16"/>
            <p:cNvCxnSpPr/>
            <p:nvPr/>
          </p:nvCxnSpPr>
          <p:spPr>
            <a:xfrm>
              <a:off x="3860600" y="1329125"/>
              <a:ext cx="1415100" cy="3386400"/>
            </a:xfrm>
            <a:prstGeom prst="straightConnector1">
              <a:avLst/>
            </a:prstGeom>
            <a:noFill/>
            <a:ln cap="flat" cmpd="sng" w="152400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3" name="Google Shape;93;p16"/>
            <p:cNvGrpSpPr/>
            <p:nvPr/>
          </p:nvGrpSpPr>
          <p:grpSpPr>
            <a:xfrm>
              <a:off x="2870219" y="1327998"/>
              <a:ext cx="3404067" cy="3403363"/>
              <a:chOff x="2885425" y="1344024"/>
              <a:chExt cx="3356737" cy="3356043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3402282" y="1866363"/>
                <a:ext cx="2327771" cy="2327417"/>
              </a:xfrm>
              <a:custGeom>
                <a:rect b="b" l="l" r="r" t="t"/>
                <a:pathLst>
                  <a:path extrusionOk="0" h="141635" w="141635">
                    <a:moveTo>
                      <a:pt x="70817" y="0"/>
                    </a:moveTo>
                    <a:cubicBezTo>
                      <a:pt x="31723" y="0"/>
                      <a:pt x="0" y="31723"/>
                      <a:pt x="0" y="70818"/>
                    </a:cubicBezTo>
                    <a:cubicBezTo>
                      <a:pt x="0" y="109946"/>
                      <a:pt x="31723" y="141635"/>
                      <a:pt x="70817" y="141635"/>
                    </a:cubicBezTo>
                    <a:cubicBezTo>
                      <a:pt x="109945" y="141635"/>
                      <a:pt x="141635" y="109946"/>
                      <a:pt x="141635" y="70818"/>
                    </a:cubicBezTo>
                    <a:cubicBezTo>
                      <a:pt x="141635" y="31723"/>
                      <a:pt x="109945" y="0"/>
                      <a:pt x="7081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4156452" y="3880036"/>
                <a:ext cx="820715" cy="820031"/>
              </a:xfrm>
              <a:custGeom>
                <a:rect b="b" l="l" r="r" t="t"/>
                <a:pathLst>
                  <a:path extrusionOk="0" h="49903" w="49937">
                    <a:moveTo>
                      <a:pt x="24985" y="1"/>
                    </a:moveTo>
                    <a:cubicBezTo>
                      <a:pt x="11209" y="1"/>
                      <a:pt x="1" y="11175"/>
                      <a:pt x="1" y="24952"/>
                    </a:cubicBezTo>
                    <a:cubicBezTo>
                      <a:pt x="1" y="38728"/>
                      <a:pt x="11209" y="49903"/>
                      <a:pt x="24985" y="49903"/>
                    </a:cubicBezTo>
                    <a:cubicBezTo>
                      <a:pt x="38728" y="49903"/>
                      <a:pt x="49936" y="38728"/>
                      <a:pt x="49936" y="24952"/>
                    </a:cubicBezTo>
                    <a:cubicBezTo>
                      <a:pt x="49936" y="11175"/>
                      <a:pt x="38728" y="1"/>
                      <a:pt x="249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4256747" y="3980889"/>
                <a:ext cx="625007" cy="624895"/>
              </a:xfrm>
              <a:custGeom>
                <a:rect b="b" l="l" r="r" t="t"/>
                <a:pathLst>
                  <a:path extrusionOk="0" h="38028" w="38029">
                    <a:moveTo>
                      <a:pt x="19015" y="0"/>
                    </a:moveTo>
                    <a:cubicBezTo>
                      <a:pt x="8507" y="0"/>
                      <a:pt x="1" y="8506"/>
                      <a:pt x="1" y="19014"/>
                    </a:cubicBezTo>
                    <a:cubicBezTo>
                      <a:pt x="1" y="29521"/>
                      <a:pt x="8507" y="38027"/>
                      <a:pt x="19015" y="38027"/>
                    </a:cubicBezTo>
                    <a:cubicBezTo>
                      <a:pt x="29522" y="38027"/>
                      <a:pt x="38028" y="29521"/>
                      <a:pt x="38028" y="19014"/>
                    </a:cubicBezTo>
                    <a:cubicBezTo>
                      <a:pt x="38028" y="8506"/>
                      <a:pt x="29522" y="0"/>
                      <a:pt x="19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4351571" y="4075712"/>
                <a:ext cx="435314" cy="435231"/>
              </a:xfrm>
              <a:custGeom>
                <a:rect b="b" l="l" r="r" t="t"/>
                <a:pathLst>
                  <a:path extrusionOk="0" h="26486" w="26487">
                    <a:moveTo>
                      <a:pt x="13244" y="0"/>
                    </a:moveTo>
                    <a:cubicBezTo>
                      <a:pt x="5938" y="0"/>
                      <a:pt x="1" y="5938"/>
                      <a:pt x="1" y="13243"/>
                    </a:cubicBezTo>
                    <a:cubicBezTo>
                      <a:pt x="1" y="16779"/>
                      <a:pt x="1368" y="20114"/>
                      <a:pt x="3870" y="22616"/>
                    </a:cubicBezTo>
                    <a:cubicBezTo>
                      <a:pt x="6372" y="25118"/>
                      <a:pt x="9708" y="26486"/>
                      <a:pt x="13244" y="26486"/>
                    </a:cubicBezTo>
                    <a:cubicBezTo>
                      <a:pt x="20549" y="26486"/>
                      <a:pt x="26486" y="20548"/>
                      <a:pt x="26486" y="13243"/>
                    </a:cubicBezTo>
                    <a:cubicBezTo>
                      <a:pt x="26486" y="9707"/>
                      <a:pt x="25119" y="6371"/>
                      <a:pt x="22617" y="3870"/>
                    </a:cubicBezTo>
                    <a:cubicBezTo>
                      <a:pt x="20115" y="1368"/>
                      <a:pt x="16779" y="0"/>
                      <a:pt x="13244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4325265" y="4049389"/>
                <a:ext cx="487939" cy="487864"/>
              </a:xfrm>
              <a:custGeom>
                <a:rect b="b" l="l" r="r" t="t"/>
                <a:pathLst>
                  <a:path extrusionOk="0" h="29689" w="29689">
                    <a:moveTo>
                      <a:pt x="14845" y="3203"/>
                    </a:moveTo>
                    <a:cubicBezTo>
                      <a:pt x="17947" y="3203"/>
                      <a:pt x="20882" y="4404"/>
                      <a:pt x="23084" y="6606"/>
                    </a:cubicBezTo>
                    <a:cubicBezTo>
                      <a:pt x="25285" y="8807"/>
                      <a:pt x="26486" y="11743"/>
                      <a:pt x="26486" y="14845"/>
                    </a:cubicBezTo>
                    <a:cubicBezTo>
                      <a:pt x="26486" y="21249"/>
                      <a:pt x="21283" y="26487"/>
                      <a:pt x="14845" y="26487"/>
                    </a:cubicBezTo>
                    <a:cubicBezTo>
                      <a:pt x="11742" y="26487"/>
                      <a:pt x="8807" y="25286"/>
                      <a:pt x="6639" y="23084"/>
                    </a:cubicBezTo>
                    <a:cubicBezTo>
                      <a:pt x="4437" y="20883"/>
                      <a:pt x="3203" y="17947"/>
                      <a:pt x="3203" y="14845"/>
                    </a:cubicBezTo>
                    <a:cubicBezTo>
                      <a:pt x="3203" y="8440"/>
                      <a:pt x="8440" y="3203"/>
                      <a:pt x="14845" y="3203"/>
                    </a:cubicBezTo>
                    <a:close/>
                    <a:moveTo>
                      <a:pt x="14845" y="1"/>
                    </a:moveTo>
                    <a:cubicBezTo>
                      <a:pt x="6672" y="1"/>
                      <a:pt x="1" y="6639"/>
                      <a:pt x="1" y="14845"/>
                    </a:cubicBezTo>
                    <a:cubicBezTo>
                      <a:pt x="1" y="18814"/>
                      <a:pt x="1535" y="22550"/>
                      <a:pt x="4337" y="25352"/>
                    </a:cubicBezTo>
                    <a:cubicBezTo>
                      <a:pt x="7172" y="28154"/>
                      <a:pt x="10875" y="29689"/>
                      <a:pt x="14845" y="29689"/>
                    </a:cubicBezTo>
                    <a:cubicBezTo>
                      <a:pt x="23050" y="29689"/>
                      <a:pt x="29689" y="23017"/>
                      <a:pt x="29689" y="14845"/>
                    </a:cubicBezTo>
                    <a:cubicBezTo>
                      <a:pt x="29689" y="10875"/>
                      <a:pt x="28154" y="7139"/>
                      <a:pt x="25352" y="4337"/>
                    </a:cubicBezTo>
                    <a:cubicBezTo>
                      <a:pt x="22550" y="1535"/>
                      <a:pt x="18814" y="1"/>
                      <a:pt x="148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5012577" y="3506233"/>
                <a:ext cx="860175" cy="820047"/>
              </a:xfrm>
              <a:custGeom>
                <a:rect b="b" l="l" r="r" t="t"/>
                <a:pathLst>
                  <a:path extrusionOk="0" h="49904" w="52338">
                    <a:moveTo>
                      <a:pt x="27387" y="1"/>
                    </a:moveTo>
                    <a:cubicBezTo>
                      <a:pt x="20715" y="1"/>
                      <a:pt x="14444" y="2603"/>
                      <a:pt x="9741" y="7306"/>
                    </a:cubicBezTo>
                    <a:cubicBezTo>
                      <a:pt x="1" y="17046"/>
                      <a:pt x="1" y="32858"/>
                      <a:pt x="9741" y="42598"/>
                    </a:cubicBezTo>
                    <a:cubicBezTo>
                      <a:pt x="14444" y="47335"/>
                      <a:pt x="20715" y="49903"/>
                      <a:pt x="27387" y="49903"/>
                    </a:cubicBezTo>
                    <a:cubicBezTo>
                      <a:pt x="34058" y="49903"/>
                      <a:pt x="40329" y="47335"/>
                      <a:pt x="45033" y="42598"/>
                    </a:cubicBezTo>
                    <a:cubicBezTo>
                      <a:pt x="49736" y="37895"/>
                      <a:pt x="52338" y="31624"/>
                      <a:pt x="52338" y="24952"/>
                    </a:cubicBezTo>
                    <a:cubicBezTo>
                      <a:pt x="52338" y="18281"/>
                      <a:pt x="49736" y="12010"/>
                      <a:pt x="45033" y="7306"/>
                    </a:cubicBezTo>
                    <a:cubicBezTo>
                      <a:pt x="40329" y="2603"/>
                      <a:pt x="34058" y="1"/>
                      <a:pt x="273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5122189" y="3606954"/>
                <a:ext cx="685849" cy="625174"/>
              </a:xfrm>
              <a:custGeom>
                <a:rect b="b" l="l" r="r" t="t"/>
                <a:pathLst>
                  <a:path extrusionOk="0" h="38045" w="41731">
                    <a:moveTo>
                      <a:pt x="20866" y="0"/>
                    </a:moveTo>
                    <a:cubicBezTo>
                      <a:pt x="15996" y="0"/>
                      <a:pt x="11126" y="1860"/>
                      <a:pt x="7406" y="5579"/>
                    </a:cubicBezTo>
                    <a:cubicBezTo>
                      <a:pt x="1" y="13018"/>
                      <a:pt x="1" y="25027"/>
                      <a:pt x="7406" y="32465"/>
                    </a:cubicBezTo>
                    <a:cubicBezTo>
                      <a:pt x="11126" y="36185"/>
                      <a:pt x="15996" y="38044"/>
                      <a:pt x="20866" y="38044"/>
                    </a:cubicBezTo>
                    <a:cubicBezTo>
                      <a:pt x="25736" y="38044"/>
                      <a:pt x="30606" y="36185"/>
                      <a:pt x="34325" y="32465"/>
                    </a:cubicBezTo>
                    <a:cubicBezTo>
                      <a:pt x="41731" y="25027"/>
                      <a:pt x="41731" y="12985"/>
                      <a:pt x="34325" y="5579"/>
                    </a:cubicBezTo>
                    <a:cubicBezTo>
                      <a:pt x="30606" y="1860"/>
                      <a:pt x="25736" y="0"/>
                      <a:pt x="208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5226329" y="3701909"/>
                <a:ext cx="456137" cy="435231"/>
              </a:xfrm>
              <a:custGeom>
                <a:rect b="b" l="l" r="r" t="t"/>
                <a:pathLst>
                  <a:path extrusionOk="0" h="26486" w="27754">
                    <a:moveTo>
                      <a:pt x="14511" y="0"/>
                    </a:moveTo>
                    <a:cubicBezTo>
                      <a:pt x="10975" y="0"/>
                      <a:pt x="7673" y="1368"/>
                      <a:pt x="5171" y="3870"/>
                    </a:cubicBezTo>
                    <a:cubicBezTo>
                      <a:pt x="1" y="9040"/>
                      <a:pt x="1" y="17446"/>
                      <a:pt x="5171" y="22617"/>
                    </a:cubicBezTo>
                    <a:cubicBezTo>
                      <a:pt x="7673" y="25118"/>
                      <a:pt x="10975" y="26486"/>
                      <a:pt x="14511" y="26486"/>
                    </a:cubicBezTo>
                    <a:cubicBezTo>
                      <a:pt x="18047" y="26486"/>
                      <a:pt x="21383" y="25118"/>
                      <a:pt x="23885" y="22617"/>
                    </a:cubicBezTo>
                    <a:cubicBezTo>
                      <a:pt x="26386" y="20115"/>
                      <a:pt x="27754" y="16779"/>
                      <a:pt x="27754" y="13243"/>
                    </a:cubicBezTo>
                    <a:cubicBezTo>
                      <a:pt x="27754" y="9707"/>
                      <a:pt x="26386" y="6372"/>
                      <a:pt x="23885" y="3870"/>
                    </a:cubicBezTo>
                    <a:cubicBezTo>
                      <a:pt x="21383" y="1368"/>
                      <a:pt x="18047" y="0"/>
                      <a:pt x="145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5197279" y="3675603"/>
                <a:ext cx="511523" cy="487864"/>
              </a:xfrm>
              <a:custGeom>
                <a:rect b="b" l="l" r="r" t="t"/>
                <a:pathLst>
                  <a:path extrusionOk="0" h="29689" w="31124">
                    <a:moveTo>
                      <a:pt x="16279" y="3203"/>
                    </a:moveTo>
                    <a:cubicBezTo>
                      <a:pt x="19415" y="3203"/>
                      <a:pt x="22317" y="4403"/>
                      <a:pt x="24518" y="6605"/>
                    </a:cubicBezTo>
                    <a:cubicBezTo>
                      <a:pt x="26720" y="8807"/>
                      <a:pt x="27954" y="11742"/>
                      <a:pt x="27954" y="14844"/>
                    </a:cubicBezTo>
                    <a:cubicBezTo>
                      <a:pt x="27954" y="17946"/>
                      <a:pt x="26720" y="20882"/>
                      <a:pt x="24518" y="23084"/>
                    </a:cubicBezTo>
                    <a:cubicBezTo>
                      <a:pt x="22317" y="25285"/>
                      <a:pt x="19415" y="26486"/>
                      <a:pt x="16279" y="26486"/>
                    </a:cubicBezTo>
                    <a:cubicBezTo>
                      <a:pt x="13177" y="26486"/>
                      <a:pt x="10275" y="25285"/>
                      <a:pt x="8073" y="23084"/>
                    </a:cubicBezTo>
                    <a:cubicBezTo>
                      <a:pt x="3537" y="18547"/>
                      <a:pt x="3537" y="11142"/>
                      <a:pt x="8073" y="6605"/>
                    </a:cubicBezTo>
                    <a:cubicBezTo>
                      <a:pt x="10275" y="4403"/>
                      <a:pt x="13177" y="3203"/>
                      <a:pt x="16279" y="3203"/>
                    </a:cubicBezTo>
                    <a:close/>
                    <a:moveTo>
                      <a:pt x="16279" y="0"/>
                    </a:moveTo>
                    <a:cubicBezTo>
                      <a:pt x="12310" y="0"/>
                      <a:pt x="8607" y="1535"/>
                      <a:pt x="5805" y="4337"/>
                    </a:cubicBezTo>
                    <a:cubicBezTo>
                      <a:pt x="1" y="10141"/>
                      <a:pt x="1" y="19548"/>
                      <a:pt x="5805" y="25352"/>
                    </a:cubicBezTo>
                    <a:cubicBezTo>
                      <a:pt x="8607" y="28154"/>
                      <a:pt x="12310" y="29688"/>
                      <a:pt x="16279" y="29688"/>
                    </a:cubicBezTo>
                    <a:cubicBezTo>
                      <a:pt x="20249" y="29688"/>
                      <a:pt x="23985" y="28154"/>
                      <a:pt x="26787" y="25352"/>
                    </a:cubicBezTo>
                    <a:cubicBezTo>
                      <a:pt x="29589" y="22550"/>
                      <a:pt x="31123" y="18814"/>
                      <a:pt x="31123" y="14844"/>
                    </a:cubicBezTo>
                    <a:cubicBezTo>
                      <a:pt x="31123" y="10875"/>
                      <a:pt x="29589" y="7139"/>
                      <a:pt x="26787" y="4337"/>
                    </a:cubicBezTo>
                    <a:cubicBezTo>
                      <a:pt x="23985" y="1535"/>
                      <a:pt x="20249" y="0"/>
                      <a:pt x="162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5047657" y="1712898"/>
                <a:ext cx="820698" cy="820573"/>
              </a:xfrm>
              <a:custGeom>
                <a:rect b="b" l="l" r="r" t="t"/>
                <a:pathLst>
                  <a:path extrusionOk="0" h="49936" w="49936">
                    <a:moveTo>
                      <a:pt x="24985" y="0"/>
                    </a:moveTo>
                    <a:cubicBezTo>
                      <a:pt x="18313" y="0"/>
                      <a:pt x="12042" y="2602"/>
                      <a:pt x="7306" y="7305"/>
                    </a:cubicBezTo>
                    <a:cubicBezTo>
                      <a:pt x="2602" y="12009"/>
                      <a:pt x="0" y="18280"/>
                      <a:pt x="0" y="24951"/>
                    </a:cubicBezTo>
                    <a:cubicBezTo>
                      <a:pt x="0" y="31623"/>
                      <a:pt x="2602" y="37894"/>
                      <a:pt x="7306" y="42597"/>
                    </a:cubicBezTo>
                    <a:cubicBezTo>
                      <a:pt x="12042" y="47334"/>
                      <a:pt x="18313" y="49936"/>
                      <a:pt x="24985" y="49936"/>
                    </a:cubicBezTo>
                    <a:cubicBezTo>
                      <a:pt x="31623" y="49936"/>
                      <a:pt x="37894" y="47334"/>
                      <a:pt x="42631" y="42597"/>
                    </a:cubicBezTo>
                    <a:cubicBezTo>
                      <a:pt x="47334" y="37894"/>
                      <a:pt x="49936" y="31623"/>
                      <a:pt x="49936" y="24951"/>
                    </a:cubicBezTo>
                    <a:cubicBezTo>
                      <a:pt x="49936" y="18280"/>
                      <a:pt x="47334" y="12009"/>
                      <a:pt x="42631" y="7305"/>
                    </a:cubicBezTo>
                    <a:cubicBezTo>
                      <a:pt x="37927" y="2602"/>
                      <a:pt x="31656" y="0"/>
                      <a:pt x="249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5117259" y="1813603"/>
                <a:ext cx="686391" cy="625174"/>
              </a:xfrm>
              <a:custGeom>
                <a:rect b="b" l="l" r="r" t="t"/>
                <a:pathLst>
                  <a:path extrusionOk="0" h="38045" w="41764">
                    <a:moveTo>
                      <a:pt x="20870" y="1"/>
                    </a:moveTo>
                    <a:cubicBezTo>
                      <a:pt x="16004" y="1"/>
                      <a:pt x="11142" y="1860"/>
                      <a:pt x="7439" y="5580"/>
                    </a:cubicBezTo>
                    <a:cubicBezTo>
                      <a:pt x="1" y="13018"/>
                      <a:pt x="1" y="25060"/>
                      <a:pt x="7439" y="32465"/>
                    </a:cubicBezTo>
                    <a:cubicBezTo>
                      <a:pt x="11142" y="36185"/>
                      <a:pt x="16004" y="38044"/>
                      <a:pt x="20870" y="38044"/>
                    </a:cubicBezTo>
                    <a:cubicBezTo>
                      <a:pt x="25736" y="38044"/>
                      <a:pt x="30606" y="36185"/>
                      <a:pt x="34325" y="32465"/>
                    </a:cubicBezTo>
                    <a:cubicBezTo>
                      <a:pt x="41764" y="25060"/>
                      <a:pt x="41764" y="13018"/>
                      <a:pt x="34325" y="5580"/>
                    </a:cubicBezTo>
                    <a:cubicBezTo>
                      <a:pt x="30606" y="1860"/>
                      <a:pt x="25736" y="1"/>
                      <a:pt x="20870" y="1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5221400" y="1908557"/>
                <a:ext cx="456696" cy="435248"/>
              </a:xfrm>
              <a:custGeom>
                <a:rect b="b" l="l" r="r" t="t"/>
                <a:pathLst>
                  <a:path extrusionOk="0" h="26487" w="27788">
                    <a:moveTo>
                      <a:pt x="14544" y="1"/>
                    </a:moveTo>
                    <a:cubicBezTo>
                      <a:pt x="11008" y="1"/>
                      <a:pt x="7673" y="1402"/>
                      <a:pt x="5171" y="3903"/>
                    </a:cubicBezTo>
                    <a:cubicBezTo>
                      <a:pt x="1" y="9040"/>
                      <a:pt x="1" y="17446"/>
                      <a:pt x="5171" y="22617"/>
                    </a:cubicBezTo>
                    <a:cubicBezTo>
                      <a:pt x="7673" y="25119"/>
                      <a:pt x="11008" y="26486"/>
                      <a:pt x="14544" y="26486"/>
                    </a:cubicBezTo>
                    <a:cubicBezTo>
                      <a:pt x="18080" y="26486"/>
                      <a:pt x="21416" y="25119"/>
                      <a:pt x="23918" y="22617"/>
                    </a:cubicBezTo>
                    <a:cubicBezTo>
                      <a:pt x="26419" y="20115"/>
                      <a:pt x="27787" y="16779"/>
                      <a:pt x="27787" y="13243"/>
                    </a:cubicBezTo>
                    <a:cubicBezTo>
                      <a:pt x="27787" y="9708"/>
                      <a:pt x="26419" y="6372"/>
                      <a:pt x="23918" y="3870"/>
                    </a:cubicBezTo>
                    <a:cubicBezTo>
                      <a:pt x="21416" y="1368"/>
                      <a:pt x="18080" y="1"/>
                      <a:pt x="14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5192908" y="1882252"/>
                <a:ext cx="511507" cy="487864"/>
              </a:xfrm>
              <a:custGeom>
                <a:rect b="b" l="l" r="r" t="t"/>
                <a:pathLst>
                  <a:path extrusionOk="0" h="29689" w="31123">
                    <a:moveTo>
                      <a:pt x="16278" y="3203"/>
                    </a:moveTo>
                    <a:cubicBezTo>
                      <a:pt x="19381" y="3203"/>
                      <a:pt x="22316" y="4437"/>
                      <a:pt x="24518" y="6639"/>
                    </a:cubicBezTo>
                    <a:cubicBezTo>
                      <a:pt x="26686" y="8840"/>
                      <a:pt x="27920" y="11742"/>
                      <a:pt x="27920" y="14844"/>
                    </a:cubicBezTo>
                    <a:cubicBezTo>
                      <a:pt x="27920" y="17947"/>
                      <a:pt x="26686" y="20882"/>
                      <a:pt x="24518" y="23084"/>
                    </a:cubicBezTo>
                    <a:cubicBezTo>
                      <a:pt x="22316" y="25285"/>
                      <a:pt x="19381" y="26486"/>
                      <a:pt x="16278" y="26486"/>
                    </a:cubicBezTo>
                    <a:cubicBezTo>
                      <a:pt x="13176" y="26486"/>
                      <a:pt x="10241" y="25285"/>
                      <a:pt x="8039" y="23084"/>
                    </a:cubicBezTo>
                    <a:cubicBezTo>
                      <a:pt x="3503" y="18547"/>
                      <a:pt x="3503" y="11175"/>
                      <a:pt x="8039" y="6639"/>
                    </a:cubicBezTo>
                    <a:cubicBezTo>
                      <a:pt x="10241" y="4437"/>
                      <a:pt x="13176" y="3203"/>
                      <a:pt x="16278" y="3203"/>
                    </a:cubicBezTo>
                    <a:close/>
                    <a:moveTo>
                      <a:pt x="16278" y="1"/>
                    </a:moveTo>
                    <a:cubicBezTo>
                      <a:pt x="12309" y="1"/>
                      <a:pt x="8573" y="1535"/>
                      <a:pt x="5771" y="4370"/>
                    </a:cubicBezTo>
                    <a:cubicBezTo>
                      <a:pt x="0" y="10141"/>
                      <a:pt x="0" y="19548"/>
                      <a:pt x="5771" y="25352"/>
                    </a:cubicBezTo>
                    <a:cubicBezTo>
                      <a:pt x="8573" y="28154"/>
                      <a:pt x="12309" y="29688"/>
                      <a:pt x="16278" y="29688"/>
                    </a:cubicBezTo>
                    <a:cubicBezTo>
                      <a:pt x="20248" y="29688"/>
                      <a:pt x="23984" y="28154"/>
                      <a:pt x="26786" y="25352"/>
                    </a:cubicBezTo>
                    <a:cubicBezTo>
                      <a:pt x="29588" y="22550"/>
                      <a:pt x="31122" y="18814"/>
                      <a:pt x="31122" y="14844"/>
                    </a:cubicBezTo>
                    <a:cubicBezTo>
                      <a:pt x="31122" y="10875"/>
                      <a:pt x="29588" y="7172"/>
                      <a:pt x="26786" y="4370"/>
                    </a:cubicBezTo>
                    <a:cubicBezTo>
                      <a:pt x="23984" y="1568"/>
                      <a:pt x="20248" y="1"/>
                      <a:pt x="16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5421448" y="2608465"/>
                <a:ext cx="820715" cy="820590"/>
              </a:xfrm>
              <a:custGeom>
                <a:rect b="b" l="l" r="r" t="t"/>
                <a:pathLst>
                  <a:path extrusionOk="0" h="49937" w="49937">
                    <a:moveTo>
                      <a:pt x="24952" y="1"/>
                    </a:moveTo>
                    <a:cubicBezTo>
                      <a:pt x="11209" y="1"/>
                      <a:pt x="1" y="11209"/>
                      <a:pt x="1" y="24985"/>
                    </a:cubicBezTo>
                    <a:cubicBezTo>
                      <a:pt x="1" y="38729"/>
                      <a:pt x="11209" y="49937"/>
                      <a:pt x="24952" y="49937"/>
                    </a:cubicBezTo>
                    <a:cubicBezTo>
                      <a:pt x="38729" y="49937"/>
                      <a:pt x="49937" y="38729"/>
                      <a:pt x="49937" y="24985"/>
                    </a:cubicBezTo>
                    <a:cubicBezTo>
                      <a:pt x="49937" y="18314"/>
                      <a:pt x="47335" y="12043"/>
                      <a:pt x="42631" y="7306"/>
                    </a:cubicBezTo>
                    <a:cubicBezTo>
                      <a:pt x="37895" y="2603"/>
                      <a:pt x="31624" y="1"/>
                      <a:pt x="24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5521760" y="2709318"/>
                <a:ext cx="624990" cy="625454"/>
              </a:xfrm>
              <a:custGeom>
                <a:rect b="b" l="l" r="r" t="t"/>
                <a:pathLst>
                  <a:path extrusionOk="0" h="38062" w="38028">
                    <a:moveTo>
                      <a:pt x="19014" y="1"/>
                    </a:moveTo>
                    <a:cubicBezTo>
                      <a:pt x="8506" y="1"/>
                      <a:pt x="0" y="8540"/>
                      <a:pt x="0" y="19048"/>
                    </a:cubicBezTo>
                    <a:cubicBezTo>
                      <a:pt x="0" y="29522"/>
                      <a:pt x="8506" y="38061"/>
                      <a:pt x="19014" y="38061"/>
                    </a:cubicBezTo>
                    <a:cubicBezTo>
                      <a:pt x="29521" y="38061"/>
                      <a:pt x="38027" y="29522"/>
                      <a:pt x="38027" y="19048"/>
                    </a:cubicBezTo>
                    <a:cubicBezTo>
                      <a:pt x="38027" y="8540"/>
                      <a:pt x="29521" y="1"/>
                      <a:pt x="190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5616584" y="2804140"/>
                <a:ext cx="435297" cy="435790"/>
              </a:xfrm>
              <a:custGeom>
                <a:rect b="b" l="l" r="r" t="t"/>
                <a:pathLst>
                  <a:path extrusionOk="0" h="26520" w="26486"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48"/>
                      <a:pt x="5938" y="26519"/>
                      <a:pt x="13243" y="26519"/>
                    </a:cubicBezTo>
                    <a:cubicBezTo>
                      <a:pt x="16779" y="26486"/>
                      <a:pt x="20114" y="25118"/>
                      <a:pt x="22616" y="22617"/>
                    </a:cubicBezTo>
                    <a:cubicBezTo>
                      <a:pt x="25118" y="20115"/>
                      <a:pt x="26486" y="16779"/>
                      <a:pt x="26486" y="13243"/>
                    </a:cubicBezTo>
                    <a:cubicBezTo>
                      <a:pt x="26486" y="9707"/>
                      <a:pt x="25118" y="6405"/>
                      <a:pt x="22616" y="3903"/>
                    </a:cubicBezTo>
                    <a:cubicBezTo>
                      <a:pt x="20114" y="1401"/>
                      <a:pt x="16779" y="0"/>
                      <a:pt x="132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5590261" y="2777834"/>
                <a:ext cx="487939" cy="488407"/>
              </a:xfrm>
              <a:custGeom>
                <a:rect b="b" l="l" r="r" t="t"/>
                <a:pathLst>
                  <a:path extrusionOk="0" h="29722" w="29689">
                    <a:moveTo>
                      <a:pt x="14845" y="3202"/>
                    </a:moveTo>
                    <a:cubicBezTo>
                      <a:pt x="17947" y="3202"/>
                      <a:pt x="20883" y="4437"/>
                      <a:pt x="23084" y="6638"/>
                    </a:cubicBezTo>
                    <a:cubicBezTo>
                      <a:pt x="25252" y="8840"/>
                      <a:pt x="26487" y="11742"/>
                      <a:pt x="26487" y="14878"/>
                    </a:cubicBezTo>
                    <a:cubicBezTo>
                      <a:pt x="26487" y="17980"/>
                      <a:pt x="25252" y="20882"/>
                      <a:pt x="23084" y="23083"/>
                    </a:cubicBezTo>
                    <a:cubicBezTo>
                      <a:pt x="20883" y="25285"/>
                      <a:pt x="17947" y="26486"/>
                      <a:pt x="14845" y="26486"/>
                    </a:cubicBezTo>
                    <a:cubicBezTo>
                      <a:pt x="8407" y="26486"/>
                      <a:pt x="3203" y="21282"/>
                      <a:pt x="3203" y="14844"/>
                    </a:cubicBezTo>
                    <a:cubicBezTo>
                      <a:pt x="3203" y="8440"/>
                      <a:pt x="8407" y="3202"/>
                      <a:pt x="14845" y="3202"/>
                    </a:cubicBezTo>
                    <a:close/>
                    <a:moveTo>
                      <a:pt x="14845" y="0"/>
                    </a:moveTo>
                    <a:cubicBezTo>
                      <a:pt x="6639" y="0"/>
                      <a:pt x="1" y="6672"/>
                      <a:pt x="1" y="14844"/>
                    </a:cubicBezTo>
                    <a:cubicBezTo>
                      <a:pt x="1" y="23050"/>
                      <a:pt x="6639" y="29721"/>
                      <a:pt x="14845" y="29721"/>
                    </a:cubicBezTo>
                    <a:cubicBezTo>
                      <a:pt x="18814" y="29721"/>
                      <a:pt x="22517" y="28154"/>
                      <a:pt x="25352" y="25352"/>
                    </a:cubicBezTo>
                    <a:cubicBezTo>
                      <a:pt x="28154" y="22550"/>
                      <a:pt x="29689" y="18814"/>
                      <a:pt x="29689" y="14844"/>
                    </a:cubicBezTo>
                    <a:cubicBezTo>
                      <a:pt x="29689" y="10908"/>
                      <a:pt x="28154" y="7172"/>
                      <a:pt x="25352" y="4370"/>
                    </a:cubicBezTo>
                    <a:cubicBezTo>
                      <a:pt x="22550" y="1568"/>
                      <a:pt x="18814" y="0"/>
                      <a:pt x="148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259216" y="3510620"/>
                <a:ext cx="860191" cy="820590"/>
              </a:xfrm>
              <a:custGeom>
                <a:rect b="b" l="l" r="r" t="t"/>
                <a:pathLst>
                  <a:path extrusionOk="0" h="49937" w="52339">
                    <a:moveTo>
                      <a:pt x="24952" y="1"/>
                    </a:moveTo>
                    <a:cubicBezTo>
                      <a:pt x="18281" y="1"/>
                      <a:pt x="12010" y="2603"/>
                      <a:pt x="7306" y="7306"/>
                    </a:cubicBezTo>
                    <a:cubicBezTo>
                      <a:pt x="2603" y="12043"/>
                      <a:pt x="1" y="18314"/>
                      <a:pt x="1" y="24952"/>
                    </a:cubicBezTo>
                    <a:cubicBezTo>
                      <a:pt x="1" y="31623"/>
                      <a:pt x="2603" y="37895"/>
                      <a:pt x="7306" y="42631"/>
                    </a:cubicBezTo>
                    <a:cubicBezTo>
                      <a:pt x="12010" y="47335"/>
                      <a:pt x="18281" y="49937"/>
                      <a:pt x="24952" y="49937"/>
                    </a:cubicBezTo>
                    <a:cubicBezTo>
                      <a:pt x="31624" y="49937"/>
                      <a:pt x="37895" y="47335"/>
                      <a:pt x="42598" y="42631"/>
                    </a:cubicBezTo>
                    <a:cubicBezTo>
                      <a:pt x="52338" y="32891"/>
                      <a:pt x="52338" y="17046"/>
                      <a:pt x="42598" y="7306"/>
                    </a:cubicBezTo>
                    <a:cubicBezTo>
                      <a:pt x="37895" y="2603"/>
                      <a:pt x="31624" y="1"/>
                      <a:pt x="24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328835" y="3611752"/>
                <a:ext cx="686391" cy="624895"/>
              </a:xfrm>
              <a:custGeom>
                <a:rect b="b" l="l" r="r" t="t"/>
                <a:pathLst>
                  <a:path extrusionOk="0" h="38028" w="41764">
                    <a:moveTo>
                      <a:pt x="20865" y="0"/>
                    </a:moveTo>
                    <a:cubicBezTo>
                      <a:pt x="15995" y="0"/>
                      <a:pt x="11125" y="1852"/>
                      <a:pt x="7406" y="5554"/>
                    </a:cubicBezTo>
                    <a:cubicBezTo>
                      <a:pt x="0" y="12993"/>
                      <a:pt x="0" y="25035"/>
                      <a:pt x="7406" y="32473"/>
                    </a:cubicBezTo>
                    <a:cubicBezTo>
                      <a:pt x="11125" y="36176"/>
                      <a:pt x="15995" y="38027"/>
                      <a:pt x="20865" y="38027"/>
                    </a:cubicBezTo>
                    <a:cubicBezTo>
                      <a:pt x="25735" y="38027"/>
                      <a:pt x="30606" y="36176"/>
                      <a:pt x="34325" y="32473"/>
                    </a:cubicBezTo>
                    <a:cubicBezTo>
                      <a:pt x="41763" y="25035"/>
                      <a:pt x="41763" y="12993"/>
                      <a:pt x="34325" y="5554"/>
                    </a:cubicBezTo>
                    <a:cubicBezTo>
                      <a:pt x="30606" y="1852"/>
                      <a:pt x="25735" y="0"/>
                      <a:pt x="20865" y="0"/>
                    </a:cubicBezTo>
                    <a:close/>
                  </a:path>
                </a:pathLst>
              </a:custGeom>
              <a:solidFill>
                <a:srgbClr val="578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453793" y="3706838"/>
                <a:ext cx="456696" cy="435248"/>
              </a:xfrm>
              <a:custGeom>
                <a:rect b="b" l="l" r="r" t="t"/>
                <a:pathLst>
                  <a:path extrusionOk="0" h="26487" w="27788">
                    <a:moveTo>
                      <a:pt x="13244" y="1"/>
                    </a:moveTo>
                    <a:cubicBezTo>
                      <a:pt x="9708" y="1"/>
                      <a:pt x="6405" y="1368"/>
                      <a:pt x="3904" y="3870"/>
                    </a:cubicBezTo>
                    <a:cubicBezTo>
                      <a:pt x="1402" y="6372"/>
                      <a:pt x="1" y="9674"/>
                      <a:pt x="1" y="13243"/>
                    </a:cubicBezTo>
                    <a:cubicBezTo>
                      <a:pt x="1" y="16779"/>
                      <a:pt x="1402" y="20082"/>
                      <a:pt x="3904" y="22584"/>
                    </a:cubicBezTo>
                    <a:cubicBezTo>
                      <a:pt x="6405" y="25085"/>
                      <a:pt x="9741" y="26486"/>
                      <a:pt x="13277" y="26486"/>
                    </a:cubicBezTo>
                    <a:cubicBezTo>
                      <a:pt x="16813" y="26486"/>
                      <a:pt x="20115" y="25085"/>
                      <a:pt x="22617" y="22584"/>
                    </a:cubicBezTo>
                    <a:cubicBezTo>
                      <a:pt x="27787" y="17446"/>
                      <a:pt x="27787" y="9040"/>
                      <a:pt x="22617" y="3870"/>
                    </a:cubicBezTo>
                    <a:cubicBezTo>
                      <a:pt x="20115" y="1368"/>
                      <a:pt x="16779" y="1"/>
                      <a:pt x="13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427487" y="3679990"/>
                <a:ext cx="488481" cy="488407"/>
              </a:xfrm>
              <a:custGeom>
                <a:rect b="b" l="l" r="r" t="t"/>
                <a:pathLst>
                  <a:path extrusionOk="0" h="29722" w="29722">
                    <a:moveTo>
                      <a:pt x="14878" y="3202"/>
                    </a:moveTo>
                    <a:cubicBezTo>
                      <a:pt x="17980" y="3202"/>
                      <a:pt x="20882" y="4437"/>
                      <a:pt x="23084" y="6638"/>
                    </a:cubicBezTo>
                    <a:cubicBezTo>
                      <a:pt x="25285" y="8806"/>
                      <a:pt x="26486" y="11742"/>
                      <a:pt x="26486" y="14844"/>
                    </a:cubicBezTo>
                    <a:cubicBezTo>
                      <a:pt x="26486" y="17980"/>
                      <a:pt x="25285" y="20882"/>
                      <a:pt x="23084" y="23083"/>
                    </a:cubicBezTo>
                    <a:cubicBezTo>
                      <a:pt x="20882" y="25285"/>
                      <a:pt x="17980" y="26486"/>
                      <a:pt x="14878" y="26486"/>
                    </a:cubicBezTo>
                    <a:cubicBezTo>
                      <a:pt x="11742" y="26486"/>
                      <a:pt x="8840" y="25285"/>
                      <a:pt x="6639" y="23083"/>
                    </a:cubicBezTo>
                    <a:cubicBezTo>
                      <a:pt x="4437" y="20882"/>
                      <a:pt x="3236" y="17980"/>
                      <a:pt x="3236" y="14844"/>
                    </a:cubicBezTo>
                    <a:cubicBezTo>
                      <a:pt x="3236" y="11742"/>
                      <a:pt x="4437" y="8840"/>
                      <a:pt x="6639" y="6638"/>
                    </a:cubicBezTo>
                    <a:cubicBezTo>
                      <a:pt x="8840" y="4437"/>
                      <a:pt x="11742" y="3202"/>
                      <a:pt x="14878" y="3202"/>
                    </a:cubicBezTo>
                    <a:close/>
                    <a:moveTo>
                      <a:pt x="14878" y="0"/>
                    </a:moveTo>
                    <a:cubicBezTo>
                      <a:pt x="10908" y="0"/>
                      <a:pt x="7172" y="1568"/>
                      <a:pt x="4370" y="4370"/>
                    </a:cubicBezTo>
                    <a:cubicBezTo>
                      <a:pt x="1568" y="7172"/>
                      <a:pt x="1" y="10908"/>
                      <a:pt x="1" y="14844"/>
                    </a:cubicBezTo>
                    <a:cubicBezTo>
                      <a:pt x="1" y="18814"/>
                      <a:pt x="1568" y="22550"/>
                      <a:pt x="4370" y="25352"/>
                    </a:cubicBezTo>
                    <a:cubicBezTo>
                      <a:pt x="7172" y="28154"/>
                      <a:pt x="10908" y="29721"/>
                      <a:pt x="14878" y="29721"/>
                    </a:cubicBezTo>
                    <a:cubicBezTo>
                      <a:pt x="18814" y="29721"/>
                      <a:pt x="22550" y="28154"/>
                      <a:pt x="25352" y="25352"/>
                    </a:cubicBezTo>
                    <a:cubicBezTo>
                      <a:pt x="28154" y="22550"/>
                      <a:pt x="29722" y="18814"/>
                      <a:pt x="29722" y="14844"/>
                    </a:cubicBezTo>
                    <a:cubicBezTo>
                      <a:pt x="29722" y="10875"/>
                      <a:pt x="28154" y="7172"/>
                      <a:pt x="25352" y="4370"/>
                    </a:cubicBezTo>
                    <a:cubicBezTo>
                      <a:pt x="22550" y="1568"/>
                      <a:pt x="18814" y="0"/>
                      <a:pt x="148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2885425" y="2615053"/>
                <a:ext cx="820698" cy="820573"/>
              </a:xfrm>
              <a:custGeom>
                <a:rect b="b" l="l" r="r" t="t"/>
                <a:pathLst>
                  <a:path extrusionOk="0" h="49936" w="49936">
                    <a:moveTo>
                      <a:pt x="24952" y="0"/>
                    </a:moveTo>
                    <a:cubicBezTo>
                      <a:pt x="11208" y="0"/>
                      <a:pt x="0" y="11208"/>
                      <a:pt x="0" y="24951"/>
                    </a:cubicBezTo>
                    <a:cubicBezTo>
                      <a:pt x="0" y="31623"/>
                      <a:pt x="2602" y="37894"/>
                      <a:pt x="7306" y="42631"/>
                    </a:cubicBezTo>
                    <a:cubicBezTo>
                      <a:pt x="12009" y="47334"/>
                      <a:pt x="18280" y="49936"/>
                      <a:pt x="24952" y="49936"/>
                    </a:cubicBezTo>
                    <a:cubicBezTo>
                      <a:pt x="38728" y="49936"/>
                      <a:pt x="49936" y="38728"/>
                      <a:pt x="49936" y="24951"/>
                    </a:cubicBezTo>
                    <a:cubicBezTo>
                      <a:pt x="49936" y="11208"/>
                      <a:pt x="38728" y="0"/>
                      <a:pt x="249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2985721" y="2715890"/>
                <a:ext cx="624990" cy="624895"/>
              </a:xfrm>
              <a:custGeom>
                <a:rect b="b" l="l" r="r" t="t"/>
                <a:pathLst>
                  <a:path extrusionOk="0" h="38028" w="38028">
                    <a:moveTo>
                      <a:pt x="19014" y="1"/>
                    </a:moveTo>
                    <a:cubicBezTo>
                      <a:pt x="8507" y="1"/>
                      <a:pt x="1" y="8507"/>
                      <a:pt x="1" y="19014"/>
                    </a:cubicBezTo>
                    <a:cubicBezTo>
                      <a:pt x="1" y="29522"/>
                      <a:pt x="8507" y="38028"/>
                      <a:pt x="19014" y="38028"/>
                    </a:cubicBezTo>
                    <a:cubicBezTo>
                      <a:pt x="29522" y="38028"/>
                      <a:pt x="38028" y="29522"/>
                      <a:pt x="38028" y="19014"/>
                    </a:cubicBezTo>
                    <a:cubicBezTo>
                      <a:pt x="38028" y="8507"/>
                      <a:pt x="29522" y="1"/>
                      <a:pt x="19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3080544" y="2810713"/>
                <a:ext cx="435314" cy="435248"/>
              </a:xfrm>
              <a:custGeom>
                <a:rect b="b" l="l" r="r" t="t"/>
                <a:pathLst>
                  <a:path extrusionOk="0" h="26487" w="26487">
                    <a:moveTo>
                      <a:pt x="13243" y="1"/>
                    </a:moveTo>
                    <a:cubicBezTo>
                      <a:pt x="9707" y="1"/>
                      <a:pt x="6372" y="1402"/>
                      <a:pt x="3870" y="3903"/>
                    </a:cubicBezTo>
                    <a:cubicBezTo>
                      <a:pt x="1368" y="6405"/>
                      <a:pt x="1" y="9708"/>
                      <a:pt x="1" y="13243"/>
                    </a:cubicBezTo>
                    <a:cubicBezTo>
                      <a:pt x="1" y="16779"/>
                      <a:pt x="1368" y="20115"/>
                      <a:pt x="3870" y="22617"/>
                    </a:cubicBezTo>
                    <a:cubicBezTo>
                      <a:pt x="6372" y="25119"/>
                      <a:pt x="9707" y="26486"/>
                      <a:pt x="13243" y="26486"/>
                    </a:cubicBezTo>
                    <a:cubicBezTo>
                      <a:pt x="20549" y="26486"/>
                      <a:pt x="26486" y="20549"/>
                      <a:pt x="26486" y="13243"/>
                    </a:cubicBezTo>
                    <a:cubicBezTo>
                      <a:pt x="26486" y="5972"/>
                      <a:pt x="20549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3054238" y="2784407"/>
                <a:ext cx="487939" cy="487864"/>
              </a:xfrm>
              <a:custGeom>
                <a:rect b="b" l="l" r="r" t="t"/>
                <a:pathLst>
                  <a:path extrusionOk="0" h="29689" w="29689">
                    <a:moveTo>
                      <a:pt x="14844" y="3203"/>
                    </a:moveTo>
                    <a:cubicBezTo>
                      <a:pt x="21249" y="3203"/>
                      <a:pt x="26486" y="8440"/>
                      <a:pt x="26486" y="14844"/>
                    </a:cubicBezTo>
                    <a:cubicBezTo>
                      <a:pt x="26486" y="21282"/>
                      <a:pt x="21249" y="26486"/>
                      <a:pt x="14844" y="26486"/>
                    </a:cubicBezTo>
                    <a:cubicBezTo>
                      <a:pt x="11742" y="26486"/>
                      <a:pt x="8807" y="25285"/>
                      <a:pt x="6605" y="23084"/>
                    </a:cubicBezTo>
                    <a:cubicBezTo>
                      <a:pt x="4404" y="20882"/>
                      <a:pt x="3203" y="17980"/>
                      <a:pt x="3203" y="14844"/>
                    </a:cubicBezTo>
                    <a:cubicBezTo>
                      <a:pt x="3203" y="11742"/>
                      <a:pt x="4404" y="8807"/>
                      <a:pt x="6605" y="6639"/>
                    </a:cubicBezTo>
                    <a:cubicBezTo>
                      <a:pt x="8807" y="4437"/>
                      <a:pt x="11742" y="3203"/>
                      <a:pt x="14844" y="3203"/>
                    </a:cubicBezTo>
                    <a:close/>
                    <a:moveTo>
                      <a:pt x="14844" y="0"/>
                    </a:moveTo>
                    <a:cubicBezTo>
                      <a:pt x="10875" y="0"/>
                      <a:pt x="7139" y="1535"/>
                      <a:pt x="4337" y="4370"/>
                    </a:cubicBezTo>
                    <a:cubicBezTo>
                      <a:pt x="1535" y="7172"/>
                      <a:pt x="0" y="10875"/>
                      <a:pt x="0" y="14844"/>
                    </a:cubicBezTo>
                    <a:cubicBezTo>
                      <a:pt x="0" y="18814"/>
                      <a:pt x="1535" y="22550"/>
                      <a:pt x="4337" y="25352"/>
                    </a:cubicBezTo>
                    <a:cubicBezTo>
                      <a:pt x="7139" y="28154"/>
                      <a:pt x="10875" y="29688"/>
                      <a:pt x="14844" y="29688"/>
                    </a:cubicBezTo>
                    <a:cubicBezTo>
                      <a:pt x="23017" y="29688"/>
                      <a:pt x="29688" y="23050"/>
                      <a:pt x="29688" y="14844"/>
                    </a:cubicBezTo>
                    <a:cubicBezTo>
                      <a:pt x="29688" y="6672"/>
                      <a:pt x="23017" y="0"/>
                      <a:pt x="148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3254287" y="1717269"/>
                <a:ext cx="820715" cy="820590"/>
              </a:xfrm>
              <a:custGeom>
                <a:rect b="b" l="l" r="r" t="t"/>
                <a:pathLst>
                  <a:path extrusionOk="0" h="49937" w="49937">
                    <a:moveTo>
                      <a:pt x="24985" y="1"/>
                    </a:moveTo>
                    <a:cubicBezTo>
                      <a:pt x="18314" y="1"/>
                      <a:pt x="12043" y="2603"/>
                      <a:pt x="7339" y="7340"/>
                    </a:cubicBezTo>
                    <a:cubicBezTo>
                      <a:pt x="2603" y="12043"/>
                      <a:pt x="1" y="18314"/>
                      <a:pt x="1" y="24986"/>
                    </a:cubicBezTo>
                    <a:cubicBezTo>
                      <a:pt x="1" y="31657"/>
                      <a:pt x="2603" y="37928"/>
                      <a:pt x="7339" y="42632"/>
                    </a:cubicBezTo>
                    <a:cubicBezTo>
                      <a:pt x="12043" y="47335"/>
                      <a:pt x="18314" y="49937"/>
                      <a:pt x="24985" y="49937"/>
                    </a:cubicBezTo>
                    <a:cubicBezTo>
                      <a:pt x="31657" y="49937"/>
                      <a:pt x="37928" y="47335"/>
                      <a:pt x="42631" y="42632"/>
                    </a:cubicBezTo>
                    <a:cubicBezTo>
                      <a:pt x="47335" y="37928"/>
                      <a:pt x="49936" y="31657"/>
                      <a:pt x="49936" y="24986"/>
                    </a:cubicBezTo>
                    <a:cubicBezTo>
                      <a:pt x="49936" y="18314"/>
                      <a:pt x="47335" y="12043"/>
                      <a:pt x="42631" y="7340"/>
                    </a:cubicBezTo>
                    <a:cubicBezTo>
                      <a:pt x="37928" y="2603"/>
                      <a:pt x="31657" y="1"/>
                      <a:pt x="249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3323905" y="1818401"/>
                <a:ext cx="686391" cy="625306"/>
              </a:xfrm>
              <a:custGeom>
                <a:rect b="b" l="l" r="r" t="t"/>
                <a:pathLst>
                  <a:path extrusionOk="0" h="38053" w="41764">
                    <a:moveTo>
                      <a:pt x="20894" y="0"/>
                    </a:moveTo>
                    <a:cubicBezTo>
                      <a:pt x="16028" y="0"/>
                      <a:pt x="11158" y="1852"/>
                      <a:pt x="7439" y="5554"/>
                    </a:cubicBezTo>
                    <a:cubicBezTo>
                      <a:pt x="0" y="12993"/>
                      <a:pt x="0" y="25035"/>
                      <a:pt x="7439" y="32474"/>
                    </a:cubicBezTo>
                    <a:cubicBezTo>
                      <a:pt x="11158" y="36193"/>
                      <a:pt x="16028" y="38053"/>
                      <a:pt x="20894" y="38053"/>
                    </a:cubicBezTo>
                    <a:cubicBezTo>
                      <a:pt x="25760" y="38053"/>
                      <a:pt x="30622" y="36193"/>
                      <a:pt x="34325" y="32474"/>
                    </a:cubicBezTo>
                    <a:cubicBezTo>
                      <a:pt x="41763" y="25035"/>
                      <a:pt x="41763" y="12993"/>
                      <a:pt x="34325" y="5554"/>
                    </a:cubicBezTo>
                    <a:cubicBezTo>
                      <a:pt x="30622" y="1852"/>
                      <a:pt x="25760" y="0"/>
                      <a:pt x="208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3449406" y="1913487"/>
                <a:ext cx="435314" cy="435248"/>
              </a:xfrm>
              <a:custGeom>
                <a:rect b="b" l="l" r="r" t="t"/>
                <a:pathLst>
                  <a:path extrusionOk="0" h="26487" w="26487">
                    <a:moveTo>
                      <a:pt x="13244" y="1"/>
                    </a:moveTo>
                    <a:cubicBezTo>
                      <a:pt x="9708" y="1"/>
                      <a:pt x="6372" y="1369"/>
                      <a:pt x="3870" y="3870"/>
                    </a:cubicBezTo>
                    <a:cubicBezTo>
                      <a:pt x="1369" y="6372"/>
                      <a:pt x="1" y="9708"/>
                      <a:pt x="1" y="13244"/>
                    </a:cubicBezTo>
                    <a:cubicBezTo>
                      <a:pt x="1" y="16780"/>
                      <a:pt x="1369" y="20082"/>
                      <a:pt x="3870" y="22584"/>
                    </a:cubicBezTo>
                    <a:cubicBezTo>
                      <a:pt x="6372" y="25085"/>
                      <a:pt x="9708" y="26487"/>
                      <a:pt x="13244" y="26487"/>
                    </a:cubicBezTo>
                    <a:cubicBezTo>
                      <a:pt x="16780" y="26487"/>
                      <a:pt x="20115" y="25085"/>
                      <a:pt x="22617" y="22584"/>
                    </a:cubicBezTo>
                    <a:cubicBezTo>
                      <a:pt x="25119" y="20082"/>
                      <a:pt x="26486" y="16780"/>
                      <a:pt x="26486" y="13244"/>
                    </a:cubicBezTo>
                    <a:cubicBezTo>
                      <a:pt x="26486" y="9708"/>
                      <a:pt x="25119" y="6372"/>
                      <a:pt x="22617" y="3870"/>
                    </a:cubicBezTo>
                    <a:cubicBezTo>
                      <a:pt x="20115" y="1369"/>
                      <a:pt x="16780" y="1"/>
                      <a:pt x="132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3423100" y="1887181"/>
                <a:ext cx="487939" cy="487864"/>
              </a:xfrm>
              <a:custGeom>
                <a:rect b="b" l="l" r="r" t="t"/>
                <a:pathLst>
                  <a:path extrusionOk="0" h="29689" w="29689">
                    <a:moveTo>
                      <a:pt x="14845" y="3203"/>
                    </a:moveTo>
                    <a:cubicBezTo>
                      <a:pt x="17947" y="3203"/>
                      <a:pt x="20882" y="4404"/>
                      <a:pt x="23084" y="6605"/>
                    </a:cubicBezTo>
                    <a:cubicBezTo>
                      <a:pt x="25285" y="8807"/>
                      <a:pt x="26486" y="11709"/>
                      <a:pt x="26486" y="14845"/>
                    </a:cubicBezTo>
                    <a:cubicBezTo>
                      <a:pt x="26486" y="17947"/>
                      <a:pt x="25285" y="20882"/>
                      <a:pt x="23084" y="23051"/>
                    </a:cubicBezTo>
                    <a:cubicBezTo>
                      <a:pt x="20882" y="25252"/>
                      <a:pt x="17947" y="26486"/>
                      <a:pt x="14845" y="26486"/>
                    </a:cubicBezTo>
                    <a:cubicBezTo>
                      <a:pt x="11742" y="26486"/>
                      <a:pt x="8807" y="25252"/>
                      <a:pt x="6605" y="23051"/>
                    </a:cubicBezTo>
                    <a:cubicBezTo>
                      <a:pt x="4437" y="20882"/>
                      <a:pt x="3203" y="17947"/>
                      <a:pt x="3203" y="14845"/>
                    </a:cubicBezTo>
                    <a:cubicBezTo>
                      <a:pt x="3203" y="11709"/>
                      <a:pt x="4404" y="8807"/>
                      <a:pt x="6605" y="6605"/>
                    </a:cubicBezTo>
                    <a:cubicBezTo>
                      <a:pt x="8807" y="4404"/>
                      <a:pt x="11742" y="3203"/>
                      <a:pt x="14845" y="3203"/>
                    </a:cubicBezTo>
                    <a:close/>
                    <a:moveTo>
                      <a:pt x="14845" y="1"/>
                    </a:moveTo>
                    <a:cubicBezTo>
                      <a:pt x="10875" y="1"/>
                      <a:pt x="7173" y="1535"/>
                      <a:pt x="4337" y="4337"/>
                    </a:cubicBezTo>
                    <a:cubicBezTo>
                      <a:pt x="1535" y="7139"/>
                      <a:pt x="1" y="10875"/>
                      <a:pt x="1" y="14845"/>
                    </a:cubicBezTo>
                    <a:cubicBezTo>
                      <a:pt x="1" y="18814"/>
                      <a:pt x="1535" y="22517"/>
                      <a:pt x="4337" y="25319"/>
                    </a:cubicBezTo>
                    <a:cubicBezTo>
                      <a:pt x="7173" y="28154"/>
                      <a:pt x="10875" y="29689"/>
                      <a:pt x="14845" y="29689"/>
                    </a:cubicBezTo>
                    <a:cubicBezTo>
                      <a:pt x="18814" y="29689"/>
                      <a:pt x="22550" y="28154"/>
                      <a:pt x="25352" y="25319"/>
                    </a:cubicBezTo>
                    <a:cubicBezTo>
                      <a:pt x="28154" y="22517"/>
                      <a:pt x="29689" y="18814"/>
                      <a:pt x="29689" y="14845"/>
                    </a:cubicBezTo>
                    <a:cubicBezTo>
                      <a:pt x="29689" y="10875"/>
                      <a:pt x="28154" y="7139"/>
                      <a:pt x="25352" y="4337"/>
                    </a:cubicBezTo>
                    <a:cubicBezTo>
                      <a:pt x="22550" y="1535"/>
                      <a:pt x="18814" y="1"/>
                      <a:pt x="148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150422" y="1344024"/>
                <a:ext cx="820156" cy="820031"/>
              </a:xfrm>
              <a:custGeom>
                <a:rect b="b" l="l" r="r" t="t"/>
                <a:pathLst>
                  <a:path extrusionOk="0" h="49903" w="49903">
                    <a:moveTo>
                      <a:pt x="24952" y="1"/>
                    </a:moveTo>
                    <a:cubicBezTo>
                      <a:pt x="11175" y="1"/>
                      <a:pt x="1" y="11175"/>
                      <a:pt x="1" y="24952"/>
                    </a:cubicBezTo>
                    <a:cubicBezTo>
                      <a:pt x="1" y="38728"/>
                      <a:pt x="11175" y="49903"/>
                      <a:pt x="24952" y="49903"/>
                    </a:cubicBezTo>
                    <a:cubicBezTo>
                      <a:pt x="38728" y="49903"/>
                      <a:pt x="49903" y="38728"/>
                      <a:pt x="49903" y="24952"/>
                    </a:cubicBezTo>
                    <a:cubicBezTo>
                      <a:pt x="49903" y="11175"/>
                      <a:pt x="38728" y="1"/>
                      <a:pt x="24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250175" y="1444877"/>
                <a:ext cx="625549" cy="624895"/>
              </a:xfrm>
              <a:custGeom>
                <a:rect b="b" l="l" r="r" t="t"/>
                <a:pathLst>
                  <a:path extrusionOk="0" h="38028" w="38062">
                    <a:moveTo>
                      <a:pt x="19014" y="0"/>
                    </a:moveTo>
                    <a:cubicBezTo>
                      <a:pt x="8540" y="0"/>
                      <a:pt x="1" y="8507"/>
                      <a:pt x="1" y="19014"/>
                    </a:cubicBezTo>
                    <a:cubicBezTo>
                      <a:pt x="1" y="29522"/>
                      <a:pt x="8507" y="38028"/>
                      <a:pt x="19014" y="38028"/>
                    </a:cubicBezTo>
                    <a:cubicBezTo>
                      <a:pt x="29522" y="38028"/>
                      <a:pt x="38061" y="29522"/>
                      <a:pt x="38061" y="19014"/>
                    </a:cubicBezTo>
                    <a:cubicBezTo>
                      <a:pt x="38061" y="8507"/>
                      <a:pt x="29522" y="0"/>
                      <a:pt x="190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4344998" y="1539700"/>
                <a:ext cx="435314" cy="435231"/>
              </a:xfrm>
              <a:custGeom>
                <a:rect b="b" l="l" r="r" t="t"/>
                <a:pathLst>
                  <a:path extrusionOk="0" h="26486" w="26487"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48"/>
                      <a:pt x="5938" y="26486"/>
                      <a:pt x="13243" y="26486"/>
                    </a:cubicBezTo>
                    <a:cubicBezTo>
                      <a:pt x="20549" y="26486"/>
                      <a:pt x="26486" y="20548"/>
                      <a:pt x="26486" y="13243"/>
                    </a:cubicBezTo>
                    <a:cubicBezTo>
                      <a:pt x="26486" y="5938"/>
                      <a:pt x="20549" y="0"/>
                      <a:pt x="132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4318692" y="1513394"/>
                <a:ext cx="488481" cy="487848"/>
              </a:xfrm>
              <a:custGeom>
                <a:rect b="b" l="l" r="r" t="t"/>
                <a:pathLst>
                  <a:path extrusionOk="0" h="29688" w="29722">
                    <a:moveTo>
                      <a:pt x="14844" y="3202"/>
                    </a:moveTo>
                    <a:cubicBezTo>
                      <a:pt x="21282" y="3202"/>
                      <a:pt x="26486" y="8406"/>
                      <a:pt x="26486" y="14844"/>
                    </a:cubicBezTo>
                    <a:cubicBezTo>
                      <a:pt x="26486" y="21249"/>
                      <a:pt x="21282" y="26486"/>
                      <a:pt x="14844" y="26486"/>
                    </a:cubicBezTo>
                    <a:cubicBezTo>
                      <a:pt x="8440" y="26486"/>
                      <a:pt x="3203" y="21249"/>
                      <a:pt x="3203" y="14844"/>
                    </a:cubicBezTo>
                    <a:cubicBezTo>
                      <a:pt x="3203" y="8406"/>
                      <a:pt x="8440" y="3202"/>
                      <a:pt x="14844" y="3202"/>
                    </a:cubicBezTo>
                    <a:close/>
                    <a:moveTo>
                      <a:pt x="14844" y="0"/>
                    </a:moveTo>
                    <a:cubicBezTo>
                      <a:pt x="6672" y="0"/>
                      <a:pt x="0" y="6638"/>
                      <a:pt x="0" y="14844"/>
                    </a:cubicBezTo>
                    <a:cubicBezTo>
                      <a:pt x="0" y="23017"/>
                      <a:pt x="6672" y="29688"/>
                      <a:pt x="14844" y="29688"/>
                    </a:cubicBezTo>
                    <a:cubicBezTo>
                      <a:pt x="23050" y="29688"/>
                      <a:pt x="29722" y="23017"/>
                      <a:pt x="29688" y="14844"/>
                    </a:cubicBezTo>
                    <a:cubicBezTo>
                      <a:pt x="29688" y="6672"/>
                      <a:pt x="23050" y="0"/>
                      <a:pt x="148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3784846" y="2249466"/>
                <a:ext cx="1562459" cy="1561679"/>
              </a:xfrm>
              <a:custGeom>
                <a:rect b="b" l="l" r="r" t="t"/>
                <a:pathLst>
                  <a:path extrusionOk="0" h="95036" w="95069">
                    <a:moveTo>
                      <a:pt x="47534" y="5805"/>
                    </a:moveTo>
                    <a:cubicBezTo>
                      <a:pt x="70551" y="5805"/>
                      <a:pt x="89264" y="24518"/>
                      <a:pt x="89264" y="47502"/>
                    </a:cubicBezTo>
                    <a:cubicBezTo>
                      <a:pt x="89264" y="70518"/>
                      <a:pt x="70551" y="89231"/>
                      <a:pt x="47534" y="89231"/>
                    </a:cubicBezTo>
                    <a:cubicBezTo>
                      <a:pt x="24551" y="89231"/>
                      <a:pt x="5838" y="70518"/>
                      <a:pt x="5838" y="47502"/>
                    </a:cubicBezTo>
                    <a:cubicBezTo>
                      <a:pt x="5838" y="24518"/>
                      <a:pt x="24551" y="5805"/>
                      <a:pt x="47534" y="5805"/>
                    </a:cubicBezTo>
                    <a:close/>
                    <a:moveTo>
                      <a:pt x="47534" y="1"/>
                    </a:moveTo>
                    <a:cubicBezTo>
                      <a:pt x="21349" y="1"/>
                      <a:pt x="0" y="21316"/>
                      <a:pt x="0" y="47502"/>
                    </a:cubicBezTo>
                    <a:cubicBezTo>
                      <a:pt x="0" y="73720"/>
                      <a:pt x="21349" y="95036"/>
                      <a:pt x="47534" y="95036"/>
                    </a:cubicBezTo>
                    <a:cubicBezTo>
                      <a:pt x="73753" y="95036"/>
                      <a:pt x="95068" y="73720"/>
                      <a:pt x="95068" y="47502"/>
                    </a:cubicBezTo>
                    <a:cubicBezTo>
                      <a:pt x="95068" y="21316"/>
                      <a:pt x="73753" y="1"/>
                      <a:pt x="475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4558750" y="3020092"/>
                <a:ext cx="7149" cy="6589"/>
              </a:xfrm>
              <a:custGeom>
                <a:rect b="b" l="l" r="r" t="t"/>
                <a:pathLst>
                  <a:path extrusionOk="0" h="401" w="435">
                    <a:moveTo>
                      <a:pt x="434" y="0"/>
                    </a:moveTo>
                    <a:lnTo>
                      <a:pt x="1" y="167"/>
                    </a:lnTo>
                    <a:lnTo>
                      <a:pt x="68" y="334"/>
                    </a:lnTo>
                    <a:lnTo>
                      <a:pt x="234" y="400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4293471" y="2310309"/>
                <a:ext cx="550441" cy="712595"/>
              </a:xfrm>
              <a:custGeom>
                <a:rect b="b" l="l" r="r" t="t"/>
                <a:pathLst>
                  <a:path extrusionOk="0" h="43365" w="33492">
                    <a:moveTo>
                      <a:pt x="16579" y="0"/>
                    </a:moveTo>
                    <a:cubicBezTo>
                      <a:pt x="10709" y="0"/>
                      <a:pt x="5105" y="1168"/>
                      <a:pt x="1" y="3270"/>
                    </a:cubicBezTo>
                    <a:lnTo>
                      <a:pt x="16146" y="43365"/>
                    </a:lnTo>
                    <a:lnTo>
                      <a:pt x="16579" y="43198"/>
                    </a:lnTo>
                    <a:lnTo>
                      <a:pt x="33492" y="3403"/>
                    </a:lnTo>
                    <a:cubicBezTo>
                      <a:pt x="28288" y="1201"/>
                      <a:pt x="22584" y="0"/>
                      <a:pt x="165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4565882" y="2366207"/>
                <a:ext cx="664467" cy="653948"/>
              </a:xfrm>
              <a:custGeom>
                <a:rect b="b" l="l" r="r" t="t"/>
                <a:pathLst>
                  <a:path extrusionOk="0" h="39796" w="40430">
                    <a:moveTo>
                      <a:pt x="16913" y="1"/>
                    </a:moveTo>
                    <a:lnTo>
                      <a:pt x="0" y="39796"/>
                    </a:lnTo>
                    <a:lnTo>
                      <a:pt x="0" y="39796"/>
                    </a:lnTo>
                    <a:lnTo>
                      <a:pt x="40429" y="23484"/>
                    </a:lnTo>
                    <a:cubicBezTo>
                      <a:pt x="35993" y="12910"/>
                      <a:pt x="27520" y="4437"/>
                      <a:pt x="16913" y="1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4556023" y="3022819"/>
                <a:ext cx="3846" cy="2761"/>
              </a:xfrm>
              <a:custGeom>
                <a:rect b="b" l="l" r="r" t="t"/>
                <a:pathLst>
                  <a:path extrusionOk="0" h="168" w="234">
                    <a:moveTo>
                      <a:pt x="167" y="1"/>
                    </a:moveTo>
                    <a:lnTo>
                      <a:pt x="0" y="68"/>
                    </a:lnTo>
                    <a:lnTo>
                      <a:pt x="234" y="16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3904333" y="2364022"/>
                <a:ext cx="654590" cy="659978"/>
              </a:xfrm>
              <a:custGeom>
                <a:rect b="b" l="l" r="r" t="t"/>
                <a:pathLst>
                  <a:path extrusionOk="0" h="40163" w="39829">
                    <a:moveTo>
                      <a:pt x="23684" y="1"/>
                    </a:moveTo>
                    <a:cubicBezTo>
                      <a:pt x="13043" y="4337"/>
                      <a:pt x="4504" y="12743"/>
                      <a:pt x="0" y="23284"/>
                    </a:cubicBezTo>
                    <a:lnTo>
                      <a:pt x="39662" y="40163"/>
                    </a:lnTo>
                    <a:lnTo>
                      <a:pt x="39829" y="40096"/>
                    </a:lnTo>
                    <a:lnTo>
                      <a:pt x="236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4559851" y="3025563"/>
                <a:ext cx="2761" cy="4404"/>
              </a:xfrm>
              <a:custGeom>
                <a:rect b="b" l="l" r="r" t="t"/>
                <a:pathLst>
                  <a:path extrusionOk="0" h="268" w="168">
                    <a:moveTo>
                      <a:pt x="1" y="1"/>
                    </a:moveTo>
                    <a:lnTo>
                      <a:pt x="101" y="268"/>
                    </a:lnTo>
                    <a:lnTo>
                      <a:pt x="167" y="6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4561494" y="3027206"/>
                <a:ext cx="667754" cy="672040"/>
              </a:xfrm>
              <a:custGeom>
                <a:rect b="b" l="l" r="r" t="t"/>
                <a:pathLst>
                  <a:path extrusionOk="0" h="40897" w="40630">
                    <a:moveTo>
                      <a:pt x="67" y="1"/>
                    </a:moveTo>
                    <a:lnTo>
                      <a:pt x="1" y="168"/>
                    </a:lnTo>
                    <a:lnTo>
                      <a:pt x="16412" y="40897"/>
                    </a:lnTo>
                    <a:cubicBezTo>
                      <a:pt x="27320" y="36560"/>
                      <a:pt x="36060" y="28021"/>
                      <a:pt x="40630" y="17246"/>
                    </a:cubicBez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3846233" y="2746583"/>
                <a:ext cx="709959" cy="543784"/>
              </a:xfrm>
              <a:custGeom>
                <a:rect b="b" l="l" r="r" t="t"/>
                <a:pathLst>
                  <a:path extrusionOk="0" h="33092" w="43198">
                    <a:moveTo>
                      <a:pt x="3536" y="1"/>
                    </a:moveTo>
                    <a:cubicBezTo>
                      <a:pt x="1268" y="5305"/>
                      <a:pt x="0" y="11142"/>
                      <a:pt x="0" y="17247"/>
                    </a:cubicBezTo>
                    <a:cubicBezTo>
                      <a:pt x="0" y="22851"/>
                      <a:pt x="1068" y="28188"/>
                      <a:pt x="2969" y="33091"/>
                    </a:cubicBezTo>
                    <a:lnTo>
                      <a:pt x="43198" y="16880"/>
                    </a:lnTo>
                    <a:lnTo>
                      <a:pt x="35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4562595" y="2752071"/>
                <a:ext cx="723124" cy="558574"/>
              </a:xfrm>
              <a:custGeom>
                <a:rect b="b" l="l" r="r" t="t"/>
                <a:pathLst>
                  <a:path extrusionOk="0" h="33992" w="43999">
                    <a:moveTo>
                      <a:pt x="40629" y="0"/>
                    </a:moveTo>
                    <a:lnTo>
                      <a:pt x="200" y="16312"/>
                    </a:lnTo>
                    <a:lnTo>
                      <a:pt x="0" y="16712"/>
                    </a:lnTo>
                    <a:lnTo>
                      <a:pt x="40563" y="33991"/>
                    </a:lnTo>
                    <a:cubicBezTo>
                      <a:pt x="42798" y="28721"/>
                      <a:pt x="43998" y="22984"/>
                      <a:pt x="43998" y="16913"/>
                    </a:cubicBezTo>
                    <a:cubicBezTo>
                      <a:pt x="43998" y="10942"/>
                      <a:pt x="42798" y="5204"/>
                      <a:pt x="40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3895017" y="3023920"/>
                <a:ext cx="666653" cy="667110"/>
              </a:xfrm>
              <a:custGeom>
                <a:rect b="b" l="l" r="r" t="t"/>
                <a:pathLst>
                  <a:path extrusionOk="0" h="40597" w="40563">
                    <a:moveTo>
                      <a:pt x="40229" y="1"/>
                    </a:moveTo>
                    <a:lnTo>
                      <a:pt x="0" y="16212"/>
                    </a:lnTo>
                    <a:cubicBezTo>
                      <a:pt x="4237" y="27153"/>
                      <a:pt x="12743" y="35960"/>
                      <a:pt x="23450" y="40596"/>
                    </a:cubicBezTo>
                    <a:lnTo>
                      <a:pt x="40563" y="368"/>
                    </a:lnTo>
                    <a:lnTo>
                      <a:pt x="40463" y="101"/>
                    </a:lnTo>
                    <a:lnTo>
                      <a:pt x="40229" y="1"/>
                    </a:lnTo>
                    <a:close/>
                  </a:path>
                </a:pathLst>
              </a:custGeom>
              <a:solidFill>
                <a:srgbClr val="578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4280326" y="3029950"/>
                <a:ext cx="550983" cy="719727"/>
              </a:xfrm>
              <a:custGeom>
                <a:rect b="b" l="l" r="r" t="t"/>
                <a:pathLst>
                  <a:path extrusionOk="0" h="43799" w="33525">
                    <a:moveTo>
                      <a:pt x="17113" y="1"/>
                    </a:moveTo>
                    <a:lnTo>
                      <a:pt x="0" y="40229"/>
                    </a:lnTo>
                    <a:cubicBezTo>
                      <a:pt x="5337" y="42531"/>
                      <a:pt x="11208" y="43799"/>
                      <a:pt x="17379" y="43799"/>
                    </a:cubicBezTo>
                    <a:cubicBezTo>
                      <a:pt x="23084" y="43799"/>
                      <a:pt x="28554" y="42698"/>
                      <a:pt x="33524" y="40730"/>
                    </a:cubicBezTo>
                    <a:lnTo>
                      <a:pt x="171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3971191" y="2435267"/>
                <a:ext cx="1190223" cy="1190042"/>
              </a:xfrm>
              <a:custGeom>
                <a:rect b="b" l="l" r="r" t="t"/>
                <a:pathLst>
                  <a:path extrusionOk="0" h="72420" w="72420">
                    <a:moveTo>
                      <a:pt x="36193" y="1"/>
                    </a:moveTo>
                    <a:cubicBezTo>
                      <a:pt x="16212" y="1"/>
                      <a:pt x="1" y="16213"/>
                      <a:pt x="1" y="36194"/>
                    </a:cubicBezTo>
                    <a:cubicBezTo>
                      <a:pt x="1" y="56208"/>
                      <a:pt x="16212" y="72419"/>
                      <a:pt x="36193" y="72419"/>
                    </a:cubicBezTo>
                    <a:cubicBezTo>
                      <a:pt x="56208" y="72419"/>
                      <a:pt x="72419" y="56208"/>
                      <a:pt x="72419" y="36194"/>
                    </a:cubicBezTo>
                    <a:cubicBezTo>
                      <a:pt x="72419" y="16213"/>
                      <a:pt x="56208" y="1"/>
                      <a:pt x="361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3945986" y="2410062"/>
                <a:ext cx="1240645" cy="1240457"/>
              </a:xfrm>
              <a:custGeom>
                <a:rect b="b" l="l" r="r" t="t"/>
                <a:pathLst>
                  <a:path extrusionOk="0" h="75488" w="75488">
                    <a:moveTo>
                      <a:pt x="37727" y="3703"/>
                    </a:moveTo>
                    <a:cubicBezTo>
                      <a:pt x="56508" y="3703"/>
                      <a:pt x="71752" y="18981"/>
                      <a:pt x="71752" y="37728"/>
                    </a:cubicBezTo>
                    <a:cubicBezTo>
                      <a:pt x="71752" y="56508"/>
                      <a:pt x="56508" y="71752"/>
                      <a:pt x="37727" y="71752"/>
                    </a:cubicBezTo>
                    <a:cubicBezTo>
                      <a:pt x="18981" y="71752"/>
                      <a:pt x="3736" y="56508"/>
                      <a:pt x="3736" y="37728"/>
                    </a:cubicBezTo>
                    <a:cubicBezTo>
                      <a:pt x="3736" y="18981"/>
                      <a:pt x="18981" y="3703"/>
                      <a:pt x="37727" y="3703"/>
                    </a:cubicBezTo>
                    <a:close/>
                    <a:moveTo>
                      <a:pt x="37727" y="1"/>
                    </a:moveTo>
                    <a:cubicBezTo>
                      <a:pt x="16913" y="1"/>
                      <a:pt x="0" y="16913"/>
                      <a:pt x="0" y="37728"/>
                    </a:cubicBezTo>
                    <a:cubicBezTo>
                      <a:pt x="0" y="58542"/>
                      <a:pt x="16913" y="75488"/>
                      <a:pt x="37727" y="75488"/>
                    </a:cubicBezTo>
                    <a:cubicBezTo>
                      <a:pt x="58542" y="75488"/>
                      <a:pt x="75488" y="58542"/>
                      <a:pt x="75488" y="37728"/>
                    </a:cubicBezTo>
                    <a:cubicBezTo>
                      <a:pt x="75488" y="16913"/>
                      <a:pt x="58542" y="1"/>
                      <a:pt x="377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351571" y="4075712"/>
                <a:ext cx="435314" cy="435231"/>
              </a:xfrm>
              <a:custGeom>
                <a:rect b="b" l="l" r="r" t="t"/>
                <a:pathLst>
                  <a:path extrusionOk="0" h="26486" w="26487">
                    <a:moveTo>
                      <a:pt x="13244" y="0"/>
                    </a:moveTo>
                    <a:cubicBezTo>
                      <a:pt x="5938" y="0"/>
                      <a:pt x="1" y="5938"/>
                      <a:pt x="1" y="13243"/>
                    </a:cubicBezTo>
                    <a:cubicBezTo>
                      <a:pt x="1" y="16779"/>
                      <a:pt x="1368" y="20114"/>
                      <a:pt x="3870" y="22616"/>
                    </a:cubicBezTo>
                    <a:cubicBezTo>
                      <a:pt x="6372" y="25118"/>
                      <a:pt x="9708" y="26486"/>
                      <a:pt x="13244" y="26486"/>
                    </a:cubicBezTo>
                    <a:cubicBezTo>
                      <a:pt x="20549" y="26486"/>
                      <a:pt x="26486" y="20548"/>
                      <a:pt x="26486" y="13243"/>
                    </a:cubicBezTo>
                    <a:cubicBezTo>
                      <a:pt x="26486" y="9707"/>
                      <a:pt x="25119" y="6371"/>
                      <a:pt x="22617" y="3870"/>
                    </a:cubicBezTo>
                    <a:cubicBezTo>
                      <a:pt x="20115" y="1368"/>
                      <a:pt x="16779" y="0"/>
                      <a:pt x="13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5226329" y="3701909"/>
                <a:ext cx="456137" cy="435231"/>
              </a:xfrm>
              <a:custGeom>
                <a:rect b="b" l="l" r="r" t="t"/>
                <a:pathLst>
                  <a:path extrusionOk="0" h="26486" w="27754">
                    <a:moveTo>
                      <a:pt x="14511" y="0"/>
                    </a:moveTo>
                    <a:cubicBezTo>
                      <a:pt x="10975" y="0"/>
                      <a:pt x="7673" y="1368"/>
                      <a:pt x="5171" y="3870"/>
                    </a:cubicBezTo>
                    <a:cubicBezTo>
                      <a:pt x="1" y="9040"/>
                      <a:pt x="1" y="17446"/>
                      <a:pt x="5171" y="22617"/>
                    </a:cubicBezTo>
                    <a:cubicBezTo>
                      <a:pt x="7673" y="25118"/>
                      <a:pt x="10975" y="26486"/>
                      <a:pt x="14511" y="26486"/>
                    </a:cubicBezTo>
                    <a:cubicBezTo>
                      <a:pt x="18047" y="26486"/>
                      <a:pt x="21383" y="25118"/>
                      <a:pt x="23885" y="22617"/>
                    </a:cubicBezTo>
                    <a:cubicBezTo>
                      <a:pt x="26386" y="20115"/>
                      <a:pt x="27754" y="16779"/>
                      <a:pt x="27754" y="13243"/>
                    </a:cubicBezTo>
                    <a:cubicBezTo>
                      <a:pt x="27754" y="9707"/>
                      <a:pt x="26386" y="6372"/>
                      <a:pt x="23885" y="3870"/>
                    </a:cubicBezTo>
                    <a:cubicBezTo>
                      <a:pt x="21383" y="1368"/>
                      <a:pt x="18047" y="0"/>
                      <a:pt x="145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221400" y="1908557"/>
                <a:ext cx="456696" cy="435248"/>
              </a:xfrm>
              <a:custGeom>
                <a:rect b="b" l="l" r="r" t="t"/>
                <a:pathLst>
                  <a:path extrusionOk="0" h="26487" w="27788">
                    <a:moveTo>
                      <a:pt x="14544" y="1"/>
                    </a:moveTo>
                    <a:cubicBezTo>
                      <a:pt x="11008" y="1"/>
                      <a:pt x="7673" y="1402"/>
                      <a:pt x="5171" y="3903"/>
                    </a:cubicBezTo>
                    <a:cubicBezTo>
                      <a:pt x="1" y="9040"/>
                      <a:pt x="1" y="17446"/>
                      <a:pt x="5171" y="22617"/>
                    </a:cubicBezTo>
                    <a:cubicBezTo>
                      <a:pt x="7673" y="25119"/>
                      <a:pt x="11008" y="26486"/>
                      <a:pt x="14544" y="26486"/>
                    </a:cubicBezTo>
                    <a:cubicBezTo>
                      <a:pt x="18080" y="26486"/>
                      <a:pt x="21416" y="25119"/>
                      <a:pt x="23918" y="22617"/>
                    </a:cubicBezTo>
                    <a:cubicBezTo>
                      <a:pt x="26419" y="20115"/>
                      <a:pt x="27787" y="16779"/>
                      <a:pt x="27787" y="13243"/>
                    </a:cubicBezTo>
                    <a:cubicBezTo>
                      <a:pt x="27787" y="9708"/>
                      <a:pt x="26419" y="6372"/>
                      <a:pt x="23918" y="3870"/>
                    </a:cubicBezTo>
                    <a:cubicBezTo>
                      <a:pt x="21416" y="1368"/>
                      <a:pt x="18080" y="1"/>
                      <a:pt x="14544" y="1"/>
                    </a:cubicBezTo>
                    <a:close/>
                  </a:path>
                </a:pathLst>
              </a:custGeom>
              <a:solidFill>
                <a:srgbClr val="D5A6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3453793" y="3706838"/>
                <a:ext cx="456696" cy="435248"/>
              </a:xfrm>
              <a:custGeom>
                <a:rect b="b" l="l" r="r" t="t"/>
                <a:pathLst>
                  <a:path extrusionOk="0" h="26487" w="27788">
                    <a:moveTo>
                      <a:pt x="13244" y="1"/>
                    </a:moveTo>
                    <a:cubicBezTo>
                      <a:pt x="9708" y="1"/>
                      <a:pt x="6405" y="1368"/>
                      <a:pt x="3904" y="3870"/>
                    </a:cubicBezTo>
                    <a:cubicBezTo>
                      <a:pt x="1402" y="6372"/>
                      <a:pt x="1" y="9674"/>
                      <a:pt x="1" y="13243"/>
                    </a:cubicBezTo>
                    <a:cubicBezTo>
                      <a:pt x="1" y="16779"/>
                      <a:pt x="1402" y="20082"/>
                      <a:pt x="3904" y="22584"/>
                    </a:cubicBezTo>
                    <a:cubicBezTo>
                      <a:pt x="6405" y="25085"/>
                      <a:pt x="9741" y="26486"/>
                      <a:pt x="13277" y="26486"/>
                    </a:cubicBezTo>
                    <a:cubicBezTo>
                      <a:pt x="16813" y="26486"/>
                      <a:pt x="20115" y="25085"/>
                      <a:pt x="22617" y="22584"/>
                    </a:cubicBezTo>
                    <a:cubicBezTo>
                      <a:pt x="27787" y="17446"/>
                      <a:pt x="27787" y="9040"/>
                      <a:pt x="22617" y="3870"/>
                    </a:cubicBezTo>
                    <a:cubicBezTo>
                      <a:pt x="20115" y="1368"/>
                      <a:pt x="16779" y="1"/>
                      <a:pt x="13244" y="1"/>
                    </a:cubicBezTo>
                    <a:close/>
                  </a:path>
                </a:pathLst>
              </a:custGeom>
              <a:solidFill>
                <a:srgbClr val="578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3080544" y="2810713"/>
                <a:ext cx="435314" cy="435248"/>
              </a:xfrm>
              <a:custGeom>
                <a:rect b="b" l="l" r="r" t="t"/>
                <a:pathLst>
                  <a:path extrusionOk="0" h="26487" w="26487">
                    <a:moveTo>
                      <a:pt x="13243" y="1"/>
                    </a:moveTo>
                    <a:cubicBezTo>
                      <a:pt x="9707" y="1"/>
                      <a:pt x="6372" y="1402"/>
                      <a:pt x="3870" y="3903"/>
                    </a:cubicBezTo>
                    <a:cubicBezTo>
                      <a:pt x="1368" y="6405"/>
                      <a:pt x="1" y="9708"/>
                      <a:pt x="1" y="13243"/>
                    </a:cubicBezTo>
                    <a:cubicBezTo>
                      <a:pt x="1" y="16779"/>
                      <a:pt x="1368" y="20115"/>
                      <a:pt x="3870" y="22617"/>
                    </a:cubicBezTo>
                    <a:cubicBezTo>
                      <a:pt x="6372" y="25119"/>
                      <a:pt x="9707" y="26486"/>
                      <a:pt x="13243" y="26486"/>
                    </a:cubicBezTo>
                    <a:cubicBezTo>
                      <a:pt x="20549" y="26486"/>
                      <a:pt x="26486" y="20549"/>
                      <a:pt x="26486" y="13243"/>
                    </a:cubicBezTo>
                    <a:cubicBezTo>
                      <a:pt x="26486" y="5972"/>
                      <a:pt x="20549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7</a:t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3449406" y="1913487"/>
                <a:ext cx="435314" cy="435248"/>
              </a:xfrm>
              <a:custGeom>
                <a:rect b="b" l="l" r="r" t="t"/>
                <a:pathLst>
                  <a:path extrusionOk="0" h="26487" w="26487">
                    <a:moveTo>
                      <a:pt x="13244" y="1"/>
                    </a:moveTo>
                    <a:cubicBezTo>
                      <a:pt x="9708" y="1"/>
                      <a:pt x="6372" y="1369"/>
                      <a:pt x="3870" y="3870"/>
                    </a:cubicBezTo>
                    <a:cubicBezTo>
                      <a:pt x="1369" y="6372"/>
                      <a:pt x="1" y="9708"/>
                      <a:pt x="1" y="13244"/>
                    </a:cubicBezTo>
                    <a:cubicBezTo>
                      <a:pt x="1" y="16780"/>
                      <a:pt x="1369" y="20082"/>
                      <a:pt x="3870" y="22584"/>
                    </a:cubicBezTo>
                    <a:cubicBezTo>
                      <a:pt x="6372" y="25085"/>
                      <a:pt x="9708" y="26487"/>
                      <a:pt x="13244" y="26487"/>
                    </a:cubicBezTo>
                    <a:cubicBezTo>
                      <a:pt x="16780" y="26487"/>
                      <a:pt x="20115" y="25085"/>
                      <a:pt x="22617" y="22584"/>
                    </a:cubicBezTo>
                    <a:cubicBezTo>
                      <a:pt x="25119" y="20082"/>
                      <a:pt x="26486" y="16780"/>
                      <a:pt x="26486" y="13244"/>
                    </a:cubicBezTo>
                    <a:cubicBezTo>
                      <a:pt x="26486" y="9708"/>
                      <a:pt x="25119" y="6372"/>
                      <a:pt x="22617" y="3870"/>
                    </a:cubicBezTo>
                    <a:cubicBezTo>
                      <a:pt x="20115" y="1369"/>
                      <a:pt x="16780" y="1"/>
                      <a:pt x="132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8</a:t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4344998" y="1539700"/>
                <a:ext cx="435314" cy="435231"/>
              </a:xfrm>
              <a:custGeom>
                <a:rect b="b" l="l" r="r" t="t"/>
                <a:pathLst>
                  <a:path extrusionOk="0" h="26486" w="26487"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48"/>
                      <a:pt x="5938" y="26486"/>
                      <a:pt x="13243" y="26486"/>
                    </a:cubicBezTo>
                    <a:cubicBezTo>
                      <a:pt x="20549" y="26486"/>
                      <a:pt x="26486" y="20548"/>
                      <a:pt x="26486" y="13243"/>
                    </a:cubicBezTo>
                    <a:cubicBezTo>
                      <a:pt x="26486" y="5938"/>
                      <a:pt x="20549" y="0"/>
                      <a:pt x="132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616584" y="2804140"/>
                <a:ext cx="435297" cy="435790"/>
              </a:xfrm>
              <a:custGeom>
                <a:rect b="b" l="l" r="r" t="t"/>
                <a:pathLst>
                  <a:path extrusionOk="0" h="26520" w="26486"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48"/>
                      <a:pt x="5938" y="26519"/>
                      <a:pt x="13243" y="26519"/>
                    </a:cubicBezTo>
                    <a:cubicBezTo>
                      <a:pt x="16779" y="26486"/>
                      <a:pt x="20114" y="25118"/>
                      <a:pt x="22616" y="22617"/>
                    </a:cubicBezTo>
                    <a:cubicBezTo>
                      <a:pt x="25118" y="20115"/>
                      <a:pt x="26486" y="16779"/>
                      <a:pt x="26486" y="13243"/>
                    </a:cubicBezTo>
                    <a:cubicBezTo>
                      <a:pt x="26486" y="9707"/>
                      <a:pt x="25118" y="6405"/>
                      <a:pt x="22616" y="3903"/>
                    </a:cubicBezTo>
                    <a:cubicBezTo>
                      <a:pt x="20114" y="1401"/>
                      <a:pt x="16779" y="0"/>
                      <a:pt x="132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6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/>
              </a:p>
            </p:txBody>
          </p:sp>
        </p:grpSp>
      </p:grpSp>
      <p:grpSp>
        <p:nvGrpSpPr>
          <p:cNvPr id="149" name="Google Shape;149;p16"/>
          <p:cNvGrpSpPr/>
          <p:nvPr/>
        </p:nvGrpSpPr>
        <p:grpSpPr>
          <a:xfrm>
            <a:off x="4198211" y="2714475"/>
            <a:ext cx="630577" cy="629027"/>
            <a:chOff x="-62154300" y="3743950"/>
            <a:chExt cx="318200" cy="317450"/>
          </a:xfrm>
        </p:grpSpPr>
        <p:sp>
          <p:nvSpPr>
            <p:cNvPr id="150" name="Google Shape;150;p16"/>
            <p:cNvSpPr/>
            <p:nvPr/>
          </p:nvSpPr>
          <p:spPr>
            <a:xfrm>
              <a:off x="-61992850" y="3743950"/>
              <a:ext cx="63825" cy="69150"/>
            </a:xfrm>
            <a:custGeom>
              <a:rect b="b" l="l" r="r" t="t"/>
              <a:pathLst>
                <a:path extrusionOk="0" h="2766" w="2553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2154300" y="3785700"/>
              <a:ext cx="318200" cy="275700"/>
            </a:xfrm>
            <a:custGeom>
              <a:rect b="b" l="l" r="r" t="t"/>
              <a:pathLst>
                <a:path extrusionOk="0" h="11028" w="127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6"/>
          <p:cNvSpPr txBox="1"/>
          <p:nvPr/>
        </p:nvSpPr>
        <p:spPr>
          <a:xfrm>
            <a:off x="869977" y="188949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Creating client portfolios for better marketing strategies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867902" y="261178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Defining client clusters by age groups and purchasing habits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867902" y="3310828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Client Clustering Models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867902" y="4058553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Correlation between review ratings and buying habits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487473" y="181329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data consists of 3900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subscribers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in our Amazon store.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485398" y="261178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Subscription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Promo Code use, Discount apply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485398" y="3310828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Online payment methods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6485398" y="4058553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Frequency of purchases, previous purchases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519602" y="18894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sz="3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519602" y="26229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sz="3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519602" y="33564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788B3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3000">
              <a:solidFill>
                <a:srgbClr val="578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519602" y="40899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3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8274848" y="18132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3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8274848" y="26229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A6BD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3000">
              <a:solidFill>
                <a:srgbClr val="D5A6B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8274848" y="33564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3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8274848" y="408999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30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57200" y="1212040"/>
            <a:ext cx="24129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Customer Profile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278300" y="1212040"/>
            <a:ext cx="24129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The Data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Subscriber Portfolio</a:t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450" y="41150"/>
            <a:ext cx="6774947" cy="50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5906100" y="234250"/>
            <a:ext cx="278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3,900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Subscribed Users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Customer Interaction </a:t>
            </a:r>
            <a:endParaRPr sz="3400"/>
          </a:p>
        </p:txBody>
      </p:sp>
      <p:sp>
        <p:nvSpPr>
          <p:cNvPr id="182" name="Google Shape;182;p18"/>
          <p:cNvSpPr/>
          <p:nvPr/>
        </p:nvSpPr>
        <p:spPr>
          <a:xfrm>
            <a:off x="544400" y="2108250"/>
            <a:ext cx="3086700" cy="5466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822950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Liked the product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671700" y="2988000"/>
            <a:ext cx="2959500" cy="5466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822950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Viewed the product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800875" y="3867750"/>
            <a:ext cx="2877300" cy="5466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822950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Purchased the product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671700" y="3984954"/>
            <a:ext cx="861843" cy="311666"/>
          </a:xfrm>
          <a:custGeom>
            <a:rect b="b" l="l" r="r" t="t"/>
            <a:pathLst>
              <a:path extrusionOk="0" h="11121" w="45396">
                <a:moveTo>
                  <a:pt x="5551" y="1"/>
                </a:moveTo>
                <a:cubicBezTo>
                  <a:pt x="2487" y="1"/>
                  <a:pt x="1" y="2507"/>
                  <a:pt x="1" y="5551"/>
                </a:cubicBezTo>
                <a:cubicBezTo>
                  <a:pt x="1" y="8614"/>
                  <a:pt x="2507" y="11121"/>
                  <a:pt x="5551" y="11121"/>
                </a:cubicBezTo>
                <a:lnTo>
                  <a:pt x="39826" y="11121"/>
                </a:lnTo>
                <a:cubicBezTo>
                  <a:pt x="42889" y="11121"/>
                  <a:pt x="45396" y="8614"/>
                  <a:pt x="45396" y="5551"/>
                </a:cubicBezTo>
                <a:cubicBezTo>
                  <a:pt x="45396" y="2487"/>
                  <a:pt x="42889" y="1"/>
                  <a:pt x="398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29,8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591375" y="3105204"/>
            <a:ext cx="861843" cy="312199"/>
          </a:xfrm>
          <a:custGeom>
            <a:rect b="b" l="l" r="r" t="t"/>
            <a:pathLst>
              <a:path extrusionOk="0" h="11140" w="45396">
                <a:moveTo>
                  <a:pt x="5551" y="0"/>
                </a:moveTo>
                <a:cubicBezTo>
                  <a:pt x="2487" y="0"/>
                  <a:pt x="1" y="2507"/>
                  <a:pt x="1" y="5570"/>
                </a:cubicBezTo>
                <a:cubicBezTo>
                  <a:pt x="1" y="8634"/>
                  <a:pt x="2507" y="11140"/>
                  <a:pt x="5551" y="11140"/>
                </a:cubicBezTo>
                <a:lnTo>
                  <a:pt x="39826" y="11140"/>
                </a:lnTo>
                <a:cubicBezTo>
                  <a:pt x="42889" y="11140"/>
                  <a:pt x="45396" y="8634"/>
                  <a:pt x="45396" y="5570"/>
                </a:cubicBezTo>
                <a:cubicBezTo>
                  <a:pt x="45396" y="2507"/>
                  <a:pt x="42889" y="0"/>
                  <a:pt x="398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30,3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420425" y="2225451"/>
            <a:ext cx="861843" cy="312199"/>
          </a:xfrm>
          <a:custGeom>
            <a:rect b="b" l="l" r="r" t="t"/>
            <a:pathLst>
              <a:path extrusionOk="0" h="11140" w="45396">
                <a:moveTo>
                  <a:pt x="5551" y="0"/>
                </a:moveTo>
                <a:cubicBezTo>
                  <a:pt x="2487" y="0"/>
                  <a:pt x="1" y="2506"/>
                  <a:pt x="1" y="5570"/>
                </a:cubicBezTo>
                <a:cubicBezTo>
                  <a:pt x="1" y="8633"/>
                  <a:pt x="2507" y="11140"/>
                  <a:pt x="5551" y="11140"/>
                </a:cubicBezTo>
                <a:lnTo>
                  <a:pt x="39826" y="11140"/>
                </a:lnTo>
                <a:cubicBezTo>
                  <a:pt x="42889" y="11140"/>
                  <a:pt x="45396" y="8633"/>
                  <a:pt x="45396" y="5570"/>
                </a:cubicBezTo>
                <a:cubicBezTo>
                  <a:pt x="45396" y="2506"/>
                  <a:pt x="42889" y="0"/>
                  <a:pt x="398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39,9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420425" y="1228525"/>
            <a:ext cx="3257700" cy="546600"/>
          </a:xfrm>
          <a:prstGeom prst="roundRect">
            <a:avLst>
              <a:gd fmla="val 5000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822950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Interaction of subscribed clients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575" y="930577"/>
            <a:ext cx="5044893" cy="406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Info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275" y="872100"/>
            <a:ext cx="6646700" cy="4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idx="4294967295" type="title"/>
          </p:nvPr>
        </p:nvSpPr>
        <p:spPr>
          <a:xfrm>
            <a:off x="753900" y="296975"/>
            <a:ext cx="7785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Pearson Correlation Coefficient - Correlation Heatmap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00" y="591850"/>
            <a:ext cx="7785599" cy="449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Clustering Models</a:t>
            </a:r>
            <a:endParaRPr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994673" y="1325800"/>
            <a:ext cx="7154504" cy="1028691"/>
            <a:chOff x="994673" y="1325800"/>
            <a:chExt cx="7154504" cy="1028691"/>
          </a:xfrm>
        </p:grpSpPr>
        <p:sp>
          <p:nvSpPr>
            <p:cNvPr id="208" name="Google Shape;208;p21"/>
            <p:cNvSpPr/>
            <p:nvPr/>
          </p:nvSpPr>
          <p:spPr>
            <a:xfrm rot="5400000">
              <a:off x="6897900" y="1102781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 rot="5400000">
              <a:off x="6523568" y="1477451"/>
              <a:ext cx="368146" cy="1385932"/>
            </a:xfrm>
            <a:custGeom>
              <a:rect b="b" l="l" r="r" t="t"/>
              <a:pathLst>
                <a:path extrusionOk="0" h="16154" w="4291">
                  <a:moveTo>
                    <a:pt x="1298" y="1"/>
                  </a:moveTo>
                  <a:cubicBezTo>
                    <a:pt x="587" y="1"/>
                    <a:pt x="1" y="587"/>
                    <a:pt x="1" y="1298"/>
                  </a:cubicBezTo>
                  <a:lnTo>
                    <a:pt x="1" y="16154"/>
                  </a:lnTo>
                  <a:lnTo>
                    <a:pt x="4290" y="16154"/>
                  </a:lnTo>
                  <a:lnTo>
                    <a:pt x="4290" y="1298"/>
                  </a:lnTo>
                  <a:cubicBezTo>
                    <a:pt x="4290" y="587"/>
                    <a:pt x="3725" y="1"/>
                    <a:pt x="3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 rot="5400000">
              <a:off x="6566633" y="1836503"/>
              <a:ext cx="368146" cy="667828"/>
            </a:xfrm>
            <a:custGeom>
              <a:rect b="b" l="l" r="r" t="t"/>
              <a:pathLst>
                <a:path extrusionOk="0" h="7784" w="4291">
                  <a:moveTo>
                    <a:pt x="4290" y="0"/>
                  </a:moveTo>
                  <a:lnTo>
                    <a:pt x="1" y="4269"/>
                  </a:lnTo>
                  <a:lnTo>
                    <a:pt x="1" y="7784"/>
                  </a:lnTo>
                  <a:lnTo>
                    <a:pt x="4290" y="3516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 rot="5400000">
              <a:off x="6274926" y="1910973"/>
              <a:ext cx="368146" cy="518888"/>
            </a:xfrm>
            <a:custGeom>
              <a:rect b="b" l="l" r="r" t="t"/>
              <a:pathLst>
                <a:path extrusionOk="0" h="6048" w="4291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 rot="5400000">
              <a:off x="5189778" y="1468520"/>
              <a:ext cx="601423" cy="315983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 rot="5400000">
              <a:off x="5317231" y="1656968"/>
              <a:ext cx="1028682" cy="366345"/>
            </a:xfrm>
            <a:custGeom>
              <a:rect b="b" l="l" r="r" t="t"/>
              <a:pathLst>
                <a:path extrusionOk="0" h="4270" w="11990">
                  <a:moveTo>
                    <a:pt x="7700" y="1"/>
                  </a:moveTo>
                  <a:lnTo>
                    <a:pt x="0" y="4269"/>
                  </a:lnTo>
                  <a:lnTo>
                    <a:pt x="7009" y="4269"/>
                  </a:lnTo>
                  <a:lnTo>
                    <a:pt x="11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 txBox="1"/>
            <p:nvPr/>
          </p:nvSpPr>
          <p:spPr>
            <a:xfrm>
              <a:off x="2046438" y="1325800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ISOMAP, TSNE, LEE → K-Means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 rot="5400000">
              <a:off x="1219839" y="1100634"/>
              <a:ext cx="601423" cy="1051754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09" y="368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1"/>
          <p:cNvGrpSpPr/>
          <p:nvPr/>
        </p:nvGrpSpPr>
        <p:grpSpPr>
          <a:xfrm>
            <a:off x="994673" y="2261057"/>
            <a:ext cx="7154504" cy="668302"/>
            <a:chOff x="994673" y="2261057"/>
            <a:chExt cx="7154504" cy="668302"/>
          </a:xfrm>
        </p:grpSpPr>
        <p:sp>
          <p:nvSpPr>
            <p:cNvPr id="217" name="Google Shape;217;p21"/>
            <p:cNvSpPr/>
            <p:nvPr/>
          </p:nvSpPr>
          <p:spPr>
            <a:xfrm rot="5400000">
              <a:off x="6897900" y="1678081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 rot="5400000">
              <a:off x="6749772" y="1823942"/>
              <a:ext cx="368061" cy="1838244"/>
            </a:xfrm>
            <a:custGeom>
              <a:rect b="b" l="l" r="r" t="t"/>
              <a:pathLst>
                <a:path extrusionOk="0" h="21426" w="4290">
                  <a:moveTo>
                    <a:pt x="1298" y="0"/>
                  </a:moveTo>
                  <a:cubicBezTo>
                    <a:pt x="586" y="0"/>
                    <a:pt x="1" y="565"/>
                    <a:pt x="1" y="1276"/>
                  </a:cubicBezTo>
                  <a:lnTo>
                    <a:pt x="1" y="21426"/>
                  </a:lnTo>
                  <a:lnTo>
                    <a:pt x="4290" y="21426"/>
                  </a:lnTo>
                  <a:lnTo>
                    <a:pt x="4290" y="1276"/>
                  </a:lnTo>
                  <a:cubicBezTo>
                    <a:pt x="4290" y="565"/>
                    <a:pt x="3704" y="0"/>
                    <a:pt x="2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 rot="5400000">
              <a:off x="6680656" y="2408249"/>
              <a:ext cx="368061" cy="669630"/>
            </a:xfrm>
            <a:custGeom>
              <a:rect b="b" l="l" r="r" t="t"/>
              <a:pathLst>
                <a:path extrusionOk="0" h="7805" w="4290">
                  <a:moveTo>
                    <a:pt x="4290" y="0"/>
                  </a:moveTo>
                  <a:lnTo>
                    <a:pt x="1" y="4290"/>
                  </a:lnTo>
                  <a:lnTo>
                    <a:pt x="1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 rot="5400000">
              <a:off x="6388048" y="2483620"/>
              <a:ext cx="368061" cy="518888"/>
            </a:xfrm>
            <a:custGeom>
              <a:rect b="b" l="l" r="r" t="t"/>
              <a:pathLst>
                <a:path extrusionOk="0" h="6048" w="4290">
                  <a:moveTo>
                    <a:pt x="4290" y="1"/>
                  </a:moveTo>
                  <a:lnTo>
                    <a:pt x="1" y="4290"/>
                  </a:lnTo>
                  <a:lnTo>
                    <a:pt x="1" y="6048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rgbClr val="FF3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 rot="5400000">
              <a:off x="5189778" y="2403784"/>
              <a:ext cx="601423" cy="315983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 rot="5400000">
              <a:off x="5498559" y="2410905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3474" y="1"/>
                  </a:moveTo>
                  <a:lnTo>
                    <a:pt x="0" y="4269"/>
                  </a:lnTo>
                  <a:lnTo>
                    <a:pt x="7010" y="4269"/>
                  </a:ln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 txBox="1"/>
            <p:nvPr/>
          </p:nvSpPr>
          <p:spPr>
            <a:xfrm>
              <a:off x="2046448" y="2261057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Pearson’s Correlation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 rot="5400000">
              <a:off x="1219839" y="2035898"/>
              <a:ext cx="601423" cy="1051754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21"/>
          <p:cNvGrpSpPr/>
          <p:nvPr/>
        </p:nvGrpSpPr>
        <p:grpSpPr>
          <a:xfrm>
            <a:off x="994673" y="3131723"/>
            <a:ext cx="7154504" cy="669803"/>
            <a:chOff x="994673" y="3131723"/>
            <a:chExt cx="7154504" cy="669803"/>
          </a:xfrm>
        </p:grpSpPr>
        <p:sp>
          <p:nvSpPr>
            <p:cNvPr id="227" name="Google Shape;227;p21"/>
            <p:cNvSpPr/>
            <p:nvPr/>
          </p:nvSpPr>
          <p:spPr>
            <a:xfrm rot="5400000">
              <a:off x="6897900" y="2250944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 rot="5400000">
              <a:off x="6897900" y="2248506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 rot="5400000">
              <a:off x="6748864" y="2980938"/>
              <a:ext cx="368061" cy="669630"/>
            </a:xfrm>
            <a:custGeom>
              <a:rect b="b" l="l" r="r" t="t"/>
              <a:pathLst>
                <a:path extrusionOk="0" h="7805" w="4290">
                  <a:moveTo>
                    <a:pt x="4290" y="0"/>
                  </a:moveTo>
                  <a:lnTo>
                    <a:pt x="0" y="4289"/>
                  </a:lnTo>
                  <a:lnTo>
                    <a:pt x="0" y="7805"/>
                  </a:lnTo>
                  <a:lnTo>
                    <a:pt x="4290" y="35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 rot="5400000">
              <a:off x="6458058" y="3056309"/>
              <a:ext cx="368061" cy="518888"/>
            </a:xfrm>
            <a:custGeom>
              <a:rect b="b" l="l" r="r" t="t"/>
              <a:pathLst>
                <a:path extrusionOk="0" h="6048" w="4290">
                  <a:moveTo>
                    <a:pt x="4290" y="1"/>
                  </a:moveTo>
                  <a:lnTo>
                    <a:pt x="0" y="4290"/>
                  </a:lnTo>
                  <a:lnTo>
                    <a:pt x="0" y="6047"/>
                  </a:lnTo>
                  <a:lnTo>
                    <a:pt x="4290" y="1758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00D3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 rot="5400000">
              <a:off x="5189778" y="3339048"/>
              <a:ext cx="601423" cy="315983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 rot="5400000">
              <a:off x="5498559" y="3281564"/>
              <a:ext cx="666027" cy="366345"/>
            </a:xfrm>
            <a:custGeom>
              <a:rect b="b" l="l" r="r" t="t"/>
              <a:pathLst>
                <a:path extrusionOk="0" h="4270" w="7763">
                  <a:moveTo>
                    <a:pt x="0" y="1"/>
                  </a:moveTo>
                  <a:lnTo>
                    <a:pt x="753" y="4269"/>
                  </a:lnTo>
                  <a:lnTo>
                    <a:pt x="7763" y="426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 txBox="1"/>
            <p:nvPr/>
          </p:nvSpPr>
          <p:spPr>
            <a:xfrm>
              <a:off x="2046425" y="3192526"/>
              <a:ext cx="3376200" cy="609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a planet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 rot="5400000">
              <a:off x="1219839" y="2971162"/>
              <a:ext cx="601423" cy="1051754"/>
            </a:xfrm>
            <a:custGeom>
              <a:rect b="b" l="l" r="r" t="t"/>
              <a:pathLst>
                <a:path extrusionOk="0" h="3683" w="7010">
                  <a:moveTo>
                    <a:pt x="0" y="0"/>
                  </a:moveTo>
                  <a:lnTo>
                    <a:pt x="0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1"/>
          <p:cNvGrpSpPr/>
          <p:nvPr/>
        </p:nvGrpSpPr>
        <p:grpSpPr>
          <a:xfrm>
            <a:off x="994673" y="3704325"/>
            <a:ext cx="7154504" cy="1028775"/>
            <a:chOff x="994673" y="3704325"/>
            <a:chExt cx="7154504" cy="1028775"/>
          </a:xfrm>
        </p:grpSpPr>
        <p:sp>
          <p:nvSpPr>
            <p:cNvPr id="237" name="Google Shape;237;p21"/>
            <p:cNvSpPr/>
            <p:nvPr/>
          </p:nvSpPr>
          <p:spPr>
            <a:xfrm rot="5400000">
              <a:off x="6897900" y="2823806"/>
              <a:ext cx="368061" cy="2134494"/>
            </a:xfrm>
            <a:custGeom>
              <a:rect b="b" l="l" r="r" t="t"/>
              <a:pathLst>
                <a:path extrusionOk="0" h="24879" w="4290">
                  <a:moveTo>
                    <a:pt x="1297" y="1"/>
                  </a:moveTo>
                  <a:cubicBezTo>
                    <a:pt x="586" y="1"/>
                    <a:pt x="0" y="566"/>
                    <a:pt x="0" y="1277"/>
                  </a:cubicBezTo>
                  <a:lnTo>
                    <a:pt x="0" y="24879"/>
                  </a:lnTo>
                  <a:lnTo>
                    <a:pt x="4290" y="24879"/>
                  </a:lnTo>
                  <a:lnTo>
                    <a:pt x="4290" y="1277"/>
                  </a:lnTo>
                  <a:cubicBezTo>
                    <a:pt x="4290" y="566"/>
                    <a:pt x="3704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 rot="5400000">
              <a:off x="6260467" y="3458541"/>
              <a:ext cx="368146" cy="859715"/>
            </a:xfrm>
            <a:custGeom>
              <a:rect b="b" l="l" r="r" t="t"/>
              <a:pathLst>
                <a:path extrusionOk="0" h="14019" w="4291">
                  <a:moveTo>
                    <a:pt x="1277" y="0"/>
                  </a:moveTo>
                  <a:cubicBezTo>
                    <a:pt x="566" y="0"/>
                    <a:pt x="1" y="586"/>
                    <a:pt x="1" y="1297"/>
                  </a:cubicBezTo>
                  <a:lnTo>
                    <a:pt x="1" y="14019"/>
                  </a:lnTo>
                  <a:lnTo>
                    <a:pt x="4290" y="14019"/>
                  </a:lnTo>
                  <a:lnTo>
                    <a:pt x="4290" y="1297"/>
                  </a:lnTo>
                  <a:cubicBezTo>
                    <a:pt x="4290" y="586"/>
                    <a:pt x="3704" y="0"/>
                    <a:pt x="29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 rot="5400000">
              <a:off x="6690523" y="3572417"/>
              <a:ext cx="366345" cy="630164"/>
            </a:xfrm>
            <a:custGeom>
              <a:rect b="b" l="l" r="r" t="t"/>
              <a:pathLst>
                <a:path extrusionOk="0" h="7345" w="4270">
                  <a:moveTo>
                    <a:pt x="3830" y="1"/>
                  </a:moveTo>
                  <a:lnTo>
                    <a:pt x="1" y="3830"/>
                  </a:lnTo>
                  <a:lnTo>
                    <a:pt x="1" y="7345"/>
                  </a:lnTo>
                  <a:lnTo>
                    <a:pt x="4269" y="3056"/>
                  </a:lnTo>
                  <a:lnTo>
                    <a:pt x="4269" y="963"/>
                  </a:lnTo>
                  <a:cubicBezTo>
                    <a:pt x="4269" y="566"/>
                    <a:pt x="4102" y="231"/>
                    <a:pt x="3830" y="1"/>
                  </a:cubicBez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5400000">
              <a:off x="6418549" y="3628956"/>
              <a:ext cx="366345" cy="517086"/>
            </a:xfrm>
            <a:custGeom>
              <a:rect b="b" l="l" r="r" t="t"/>
              <a:pathLst>
                <a:path extrusionOk="0" h="6027" w="4270">
                  <a:moveTo>
                    <a:pt x="4269" y="1"/>
                  </a:moveTo>
                  <a:lnTo>
                    <a:pt x="1" y="4269"/>
                  </a:lnTo>
                  <a:lnTo>
                    <a:pt x="1" y="6027"/>
                  </a:lnTo>
                  <a:lnTo>
                    <a:pt x="4269" y="1758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FFFFFF">
                <a:alpha val="22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5400000">
              <a:off x="5317188" y="4035538"/>
              <a:ext cx="1028768" cy="366345"/>
            </a:xfrm>
            <a:custGeom>
              <a:rect b="b" l="l" r="r" t="t"/>
              <a:pathLst>
                <a:path extrusionOk="0" h="4270" w="11991">
                  <a:moveTo>
                    <a:pt x="1" y="1"/>
                  </a:moveTo>
                  <a:lnTo>
                    <a:pt x="4981" y="4269"/>
                  </a:lnTo>
                  <a:lnTo>
                    <a:pt x="11990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713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5400000">
              <a:off x="5317188" y="4035538"/>
              <a:ext cx="1028768" cy="366345"/>
            </a:xfrm>
            <a:custGeom>
              <a:rect b="b" l="l" r="r" t="t"/>
              <a:pathLst>
                <a:path extrusionOk="0" h="4270" w="11991">
                  <a:moveTo>
                    <a:pt x="1" y="1"/>
                  </a:moveTo>
                  <a:lnTo>
                    <a:pt x="4981" y="4269"/>
                  </a:lnTo>
                  <a:lnTo>
                    <a:pt x="11990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5400000">
              <a:off x="5189735" y="4274354"/>
              <a:ext cx="601509" cy="315983"/>
            </a:xfrm>
            <a:custGeom>
              <a:rect b="b" l="l" r="r" t="t"/>
              <a:pathLst>
                <a:path extrusionOk="0" h="3683" w="7011">
                  <a:moveTo>
                    <a:pt x="1" y="0"/>
                  </a:moveTo>
                  <a:lnTo>
                    <a:pt x="1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 txBox="1"/>
            <p:nvPr/>
          </p:nvSpPr>
          <p:spPr>
            <a:xfrm>
              <a:off x="2046449" y="4131598"/>
              <a:ext cx="3376200" cy="601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and closest planet to the Sun in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 rot="5400000">
              <a:off x="1219796" y="3906468"/>
              <a:ext cx="601509" cy="1051754"/>
            </a:xfrm>
            <a:custGeom>
              <a:rect b="b" l="l" r="r" t="t"/>
              <a:pathLst>
                <a:path extrusionOk="0" h="3683" w="7011">
                  <a:moveTo>
                    <a:pt x="1" y="0"/>
                  </a:moveTo>
                  <a:lnTo>
                    <a:pt x="1" y="3683"/>
                  </a:lnTo>
                  <a:lnTo>
                    <a:pt x="7010" y="3683"/>
                  </a:lnTo>
                  <a:lnTo>
                    <a:pt x="70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1"/>
          <p:cNvSpPr/>
          <p:nvPr/>
        </p:nvSpPr>
        <p:spPr>
          <a:xfrm>
            <a:off x="1246601" y="3321368"/>
            <a:ext cx="484466" cy="480153"/>
          </a:xfrm>
          <a:custGeom>
            <a:rect b="b" l="l" r="r" t="t"/>
            <a:pathLst>
              <a:path extrusionOk="0" h="18119" w="18280">
                <a:moveTo>
                  <a:pt x="8432" y="2598"/>
                </a:moveTo>
                <a:cubicBezTo>
                  <a:pt x="8456" y="2598"/>
                  <a:pt x="8480" y="2599"/>
                  <a:pt x="8504" y="2602"/>
                </a:cubicBezTo>
                <a:cubicBezTo>
                  <a:pt x="8789" y="2638"/>
                  <a:pt x="9003" y="2923"/>
                  <a:pt x="8931" y="3207"/>
                </a:cubicBezTo>
                <a:lnTo>
                  <a:pt x="8682" y="4808"/>
                </a:lnTo>
                <a:lnTo>
                  <a:pt x="7615" y="4630"/>
                </a:lnTo>
                <a:lnTo>
                  <a:pt x="7900" y="3029"/>
                </a:lnTo>
                <a:cubicBezTo>
                  <a:pt x="7932" y="2769"/>
                  <a:pt x="8173" y="2598"/>
                  <a:pt x="8432" y="2598"/>
                </a:cubicBezTo>
                <a:close/>
                <a:moveTo>
                  <a:pt x="10492" y="2980"/>
                </a:moveTo>
                <a:cubicBezTo>
                  <a:pt x="10529" y="2980"/>
                  <a:pt x="10566" y="2984"/>
                  <a:pt x="10604" y="2994"/>
                </a:cubicBezTo>
                <a:cubicBezTo>
                  <a:pt x="10888" y="3029"/>
                  <a:pt x="11102" y="3314"/>
                  <a:pt x="11031" y="3599"/>
                </a:cubicBezTo>
                <a:lnTo>
                  <a:pt x="10782" y="5164"/>
                </a:lnTo>
                <a:lnTo>
                  <a:pt x="9714" y="4986"/>
                </a:lnTo>
                <a:lnTo>
                  <a:pt x="9999" y="3421"/>
                </a:lnTo>
                <a:cubicBezTo>
                  <a:pt x="10030" y="3174"/>
                  <a:pt x="10249" y="2980"/>
                  <a:pt x="10492" y="2980"/>
                </a:cubicBezTo>
                <a:close/>
                <a:moveTo>
                  <a:pt x="12630" y="3345"/>
                </a:moveTo>
                <a:cubicBezTo>
                  <a:pt x="12655" y="3345"/>
                  <a:pt x="12679" y="3347"/>
                  <a:pt x="12703" y="3350"/>
                </a:cubicBezTo>
                <a:cubicBezTo>
                  <a:pt x="12988" y="3385"/>
                  <a:pt x="13201" y="3670"/>
                  <a:pt x="13130" y="3954"/>
                </a:cubicBezTo>
                <a:lnTo>
                  <a:pt x="12881" y="5520"/>
                </a:lnTo>
                <a:lnTo>
                  <a:pt x="11813" y="5342"/>
                </a:lnTo>
                <a:lnTo>
                  <a:pt x="12098" y="3777"/>
                </a:lnTo>
                <a:cubicBezTo>
                  <a:pt x="12131" y="3516"/>
                  <a:pt x="12372" y="3345"/>
                  <a:pt x="12630" y="3345"/>
                </a:cubicBezTo>
                <a:close/>
                <a:moveTo>
                  <a:pt x="5477" y="6823"/>
                </a:moveTo>
                <a:cubicBezTo>
                  <a:pt x="5513" y="6823"/>
                  <a:pt x="5549" y="6827"/>
                  <a:pt x="5587" y="6836"/>
                </a:cubicBezTo>
                <a:cubicBezTo>
                  <a:pt x="5907" y="6872"/>
                  <a:pt x="6085" y="7121"/>
                  <a:pt x="6049" y="7441"/>
                </a:cubicBezTo>
                <a:lnTo>
                  <a:pt x="5444" y="10786"/>
                </a:lnTo>
                <a:lnTo>
                  <a:pt x="4413" y="10572"/>
                </a:lnTo>
                <a:lnTo>
                  <a:pt x="4982" y="7263"/>
                </a:lnTo>
                <a:cubicBezTo>
                  <a:pt x="5044" y="7016"/>
                  <a:pt x="5240" y="6823"/>
                  <a:pt x="5477" y="6823"/>
                </a:cubicBezTo>
                <a:close/>
                <a:moveTo>
                  <a:pt x="7587" y="7207"/>
                </a:moveTo>
                <a:cubicBezTo>
                  <a:pt x="7869" y="7207"/>
                  <a:pt x="8153" y="7418"/>
                  <a:pt x="8113" y="7797"/>
                </a:cubicBezTo>
                <a:lnTo>
                  <a:pt x="7544" y="11142"/>
                </a:lnTo>
                <a:lnTo>
                  <a:pt x="6476" y="10964"/>
                </a:lnTo>
                <a:lnTo>
                  <a:pt x="7081" y="7619"/>
                </a:lnTo>
                <a:cubicBezTo>
                  <a:pt x="7144" y="7338"/>
                  <a:pt x="7365" y="7207"/>
                  <a:pt x="7587" y="7207"/>
                </a:cubicBezTo>
                <a:close/>
                <a:moveTo>
                  <a:pt x="9677" y="7577"/>
                </a:moveTo>
                <a:cubicBezTo>
                  <a:pt x="9972" y="7577"/>
                  <a:pt x="10273" y="7801"/>
                  <a:pt x="10212" y="8189"/>
                </a:cubicBezTo>
                <a:lnTo>
                  <a:pt x="9643" y="11533"/>
                </a:lnTo>
                <a:lnTo>
                  <a:pt x="8576" y="11320"/>
                </a:lnTo>
                <a:lnTo>
                  <a:pt x="9180" y="7975"/>
                </a:lnTo>
                <a:cubicBezTo>
                  <a:pt x="9241" y="7702"/>
                  <a:pt x="9458" y="7577"/>
                  <a:pt x="9677" y="7577"/>
                </a:cubicBezTo>
                <a:close/>
                <a:moveTo>
                  <a:pt x="11791" y="7913"/>
                </a:moveTo>
                <a:cubicBezTo>
                  <a:pt x="12090" y="7913"/>
                  <a:pt x="12392" y="8145"/>
                  <a:pt x="12312" y="8544"/>
                </a:cubicBezTo>
                <a:lnTo>
                  <a:pt x="11742" y="11889"/>
                </a:lnTo>
                <a:lnTo>
                  <a:pt x="10675" y="11711"/>
                </a:lnTo>
                <a:lnTo>
                  <a:pt x="11280" y="8366"/>
                </a:lnTo>
                <a:cubicBezTo>
                  <a:pt x="11327" y="8054"/>
                  <a:pt x="11558" y="7913"/>
                  <a:pt x="11791" y="7913"/>
                </a:cubicBezTo>
                <a:close/>
                <a:moveTo>
                  <a:pt x="13896" y="8310"/>
                </a:moveTo>
                <a:cubicBezTo>
                  <a:pt x="14184" y="8310"/>
                  <a:pt x="14471" y="8521"/>
                  <a:pt x="14411" y="8900"/>
                </a:cubicBezTo>
                <a:lnTo>
                  <a:pt x="13842" y="12245"/>
                </a:lnTo>
                <a:lnTo>
                  <a:pt x="12774" y="12067"/>
                </a:lnTo>
                <a:lnTo>
                  <a:pt x="13379" y="8722"/>
                </a:lnTo>
                <a:cubicBezTo>
                  <a:pt x="13442" y="8441"/>
                  <a:pt x="13669" y="8310"/>
                  <a:pt x="13896" y="8310"/>
                </a:cubicBezTo>
                <a:close/>
                <a:moveTo>
                  <a:pt x="4413" y="12957"/>
                </a:moveTo>
                <a:cubicBezTo>
                  <a:pt x="4698" y="12957"/>
                  <a:pt x="4987" y="13179"/>
                  <a:pt x="4946" y="13561"/>
                </a:cubicBezTo>
                <a:lnTo>
                  <a:pt x="4341" y="17013"/>
                </a:lnTo>
                <a:lnTo>
                  <a:pt x="3274" y="17013"/>
                </a:lnTo>
                <a:lnTo>
                  <a:pt x="3915" y="13383"/>
                </a:lnTo>
                <a:cubicBezTo>
                  <a:pt x="3976" y="13089"/>
                  <a:pt x="4193" y="12957"/>
                  <a:pt x="4413" y="12957"/>
                </a:cubicBezTo>
                <a:close/>
                <a:moveTo>
                  <a:pt x="6507" y="13298"/>
                </a:moveTo>
                <a:cubicBezTo>
                  <a:pt x="6544" y="13298"/>
                  <a:pt x="6581" y="13303"/>
                  <a:pt x="6619" y="13312"/>
                </a:cubicBezTo>
                <a:cubicBezTo>
                  <a:pt x="6903" y="13348"/>
                  <a:pt x="7117" y="13597"/>
                  <a:pt x="7046" y="13917"/>
                </a:cubicBezTo>
                <a:lnTo>
                  <a:pt x="6512" y="17013"/>
                </a:lnTo>
                <a:lnTo>
                  <a:pt x="5409" y="17013"/>
                </a:lnTo>
                <a:lnTo>
                  <a:pt x="6014" y="13739"/>
                </a:lnTo>
                <a:cubicBezTo>
                  <a:pt x="6045" y="13492"/>
                  <a:pt x="6263" y="13298"/>
                  <a:pt x="6507" y="13298"/>
                </a:cubicBezTo>
                <a:close/>
                <a:moveTo>
                  <a:pt x="8610" y="13697"/>
                </a:moveTo>
                <a:cubicBezTo>
                  <a:pt x="8905" y="13697"/>
                  <a:pt x="9206" y="13921"/>
                  <a:pt x="9145" y="14308"/>
                </a:cubicBezTo>
                <a:lnTo>
                  <a:pt x="8682" y="17013"/>
                </a:lnTo>
                <a:lnTo>
                  <a:pt x="7615" y="17013"/>
                </a:lnTo>
                <a:lnTo>
                  <a:pt x="8113" y="14095"/>
                </a:lnTo>
                <a:cubicBezTo>
                  <a:pt x="8174" y="13821"/>
                  <a:pt x="8390" y="13697"/>
                  <a:pt x="8610" y="13697"/>
                </a:cubicBezTo>
                <a:close/>
                <a:moveTo>
                  <a:pt x="10711" y="14060"/>
                </a:moveTo>
                <a:cubicBezTo>
                  <a:pt x="10996" y="14060"/>
                  <a:pt x="11284" y="14282"/>
                  <a:pt x="11244" y="14664"/>
                </a:cubicBezTo>
                <a:lnTo>
                  <a:pt x="10817" y="17013"/>
                </a:lnTo>
                <a:lnTo>
                  <a:pt x="9750" y="17013"/>
                </a:lnTo>
                <a:lnTo>
                  <a:pt x="10212" y="14486"/>
                </a:lnTo>
                <a:cubicBezTo>
                  <a:pt x="10274" y="14192"/>
                  <a:pt x="10491" y="14060"/>
                  <a:pt x="10711" y="14060"/>
                </a:cubicBezTo>
                <a:close/>
                <a:moveTo>
                  <a:pt x="12805" y="14401"/>
                </a:moveTo>
                <a:cubicBezTo>
                  <a:pt x="12842" y="14401"/>
                  <a:pt x="12879" y="14406"/>
                  <a:pt x="12916" y="14415"/>
                </a:cubicBezTo>
                <a:cubicBezTo>
                  <a:pt x="13201" y="14451"/>
                  <a:pt x="13415" y="14735"/>
                  <a:pt x="13343" y="15020"/>
                </a:cubicBezTo>
                <a:lnTo>
                  <a:pt x="12988" y="17013"/>
                </a:lnTo>
                <a:lnTo>
                  <a:pt x="11920" y="17013"/>
                </a:lnTo>
                <a:lnTo>
                  <a:pt x="12276" y="14842"/>
                </a:lnTo>
                <a:cubicBezTo>
                  <a:pt x="12338" y="14595"/>
                  <a:pt x="12561" y="14401"/>
                  <a:pt x="12805" y="14401"/>
                </a:cubicBezTo>
                <a:close/>
                <a:moveTo>
                  <a:pt x="5657" y="1"/>
                </a:moveTo>
                <a:cubicBezTo>
                  <a:pt x="5398" y="1"/>
                  <a:pt x="5157" y="174"/>
                  <a:pt x="5124" y="468"/>
                </a:cubicBezTo>
                <a:cubicBezTo>
                  <a:pt x="5053" y="752"/>
                  <a:pt x="5267" y="1037"/>
                  <a:pt x="5551" y="1072"/>
                </a:cubicBezTo>
                <a:lnTo>
                  <a:pt x="6085" y="1144"/>
                </a:lnTo>
                <a:lnTo>
                  <a:pt x="5516" y="4275"/>
                </a:lnTo>
                <a:lnTo>
                  <a:pt x="2918" y="3812"/>
                </a:lnTo>
                <a:cubicBezTo>
                  <a:pt x="2895" y="3810"/>
                  <a:pt x="2872" y="3808"/>
                  <a:pt x="2850" y="3808"/>
                </a:cubicBezTo>
                <a:cubicBezTo>
                  <a:pt x="2231" y="3808"/>
                  <a:pt x="2088" y="4742"/>
                  <a:pt x="2740" y="4880"/>
                </a:cubicBezTo>
                <a:lnTo>
                  <a:pt x="3274" y="4986"/>
                </a:lnTo>
                <a:lnTo>
                  <a:pt x="2313" y="10252"/>
                </a:lnTo>
                <a:lnTo>
                  <a:pt x="1815" y="10181"/>
                </a:lnTo>
                <a:cubicBezTo>
                  <a:pt x="1781" y="10176"/>
                  <a:pt x="1748" y="10173"/>
                  <a:pt x="1716" y="10173"/>
                </a:cubicBezTo>
                <a:cubicBezTo>
                  <a:pt x="1123" y="10173"/>
                  <a:pt x="994" y="11078"/>
                  <a:pt x="1602" y="11213"/>
                </a:cubicBezTo>
                <a:lnTo>
                  <a:pt x="2135" y="11320"/>
                </a:lnTo>
                <a:lnTo>
                  <a:pt x="1139" y="17048"/>
                </a:lnTo>
                <a:lnTo>
                  <a:pt x="641" y="17048"/>
                </a:lnTo>
                <a:cubicBezTo>
                  <a:pt x="1" y="17119"/>
                  <a:pt x="1" y="18044"/>
                  <a:pt x="641" y="18116"/>
                </a:cubicBezTo>
                <a:lnTo>
                  <a:pt x="15549" y="18116"/>
                </a:lnTo>
                <a:cubicBezTo>
                  <a:pt x="15572" y="18118"/>
                  <a:pt x="15594" y="18119"/>
                  <a:pt x="15615" y="18119"/>
                </a:cubicBezTo>
                <a:cubicBezTo>
                  <a:pt x="16310" y="18119"/>
                  <a:pt x="16310" y="17045"/>
                  <a:pt x="15615" y="17045"/>
                </a:cubicBezTo>
                <a:cubicBezTo>
                  <a:pt x="15594" y="17045"/>
                  <a:pt x="15572" y="17046"/>
                  <a:pt x="15549" y="17048"/>
                </a:cubicBezTo>
                <a:lnTo>
                  <a:pt x="15158" y="17048"/>
                </a:lnTo>
                <a:lnTo>
                  <a:pt x="15763" y="13704"/>
                </a:lnTo>
                <a:lnTo>
                  <a:pt x="16297" y="13810"/>
                </a:lnTo>
                <a:cubicBezTo>
                  <a:pt x="16339" y="13819"/>
                  <a:pt x="16379" y="13823"/>
                  <a:pt x="16417" y="13823"/>
                </a:cubicBezTo>
                <a:cubicBezTo>
                  <a:pt x="16992" y="13823"/>
                  <a:pt x="17108" y="12879"/>
                  <a:pt x="16475" y="12778"/>
                </a:cubicBezTo>
                <a:lnTo>
                  <a:pt x="15941" y="12672"/>
                </a:lnTo>
                <a:lnTo>
                  <a:pt x="16866" y="7370"/>
                </a:lnTo>
                <a:lnTo>
                  <a:pt x="17400" y="7477"/>
                </a:lnTo>
                <a:cubicBezTo>
                  <a:pt x="17443" y="7486"/>
                  <a:pt x="17484" y="7490"/>
                  <a:pt x="17523" y="7490"/>
                </a:cubicBezTo>
                <a:cubicBezTo>
                  <a:pt x="18134" y="7490"/>
                  <a:pt x="18280" y="6510"/>
                  <a:pt x="17578" y="6410"/>
                </a:cubicBezTo>
                <a:lnTo>
                  <a:pt x="17578" y="6374"/>
                </a:lnTo>
                <a:lnTo>
                  <a:pt x="14945" y="5911"/>
                </a:lnTo>
                <a:lnTo>
                  <a:pt x="15514" y="2816"/>
                </a:lnTo>
                <a:lnTo>
                  <a:pt x="16048" y="2887"/>
                </a:lnTo>
                <a:cubicBezTo>
                  <a:pt x="16091" y="2896"/>
                  <a:pt x="16133" y="2900"/>
                  <a:pt x="16172" y="2900"/>
                </a:cubicBezTo>
                <a:cubicBezTo>
                  <a:pt x="16747" y="2900"/>
                  <a:pt x="16891" y="1988"/>
                  <a:pt x="16225" y="1855"/>
                </a:cubicBezTo>
                <a:lnTo>
                  <a:pt x="5729" y="5"/>
                </a:lnTo>
                <a:cubicBezTo>
                  <a:pt x="5705" y="2"/>
                  <a:pt x="5681" y="1"/>
                  <a:pt x="56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>
            <a:off x="1237369" y="2384656"/>
            <a:ext cx="502637" cy="479274"/>
            <a:chOff x="3392364" y="4031409"/>
            <a:chExt cx="418864" cy="399362"/>
          </a:xfrm>
        </p:grpSpPr>
        <p:sp>
          <p:nvSpPr>
            <p:cNvPr id="248" name="Google Shape;248;p21"/>
            <p:cNvSpPr/>
            <p:nvPr/>
          </p:nvSpPr>
          <p:spPr>
            <a:xfrm>
              <a:off x="3632008" y="4171964"/>
              <a:ext cx="179220" cy="258763"/>
            </a:xfrm>
            <a:custGeom>
              <a:rect b="b" l="l" r="r" t="t"/>
              <a:pathLst>
                <a:path extrusionOk="0" h="11718" w="8115">
                  <a:moveTo>
                    <a:pt x="442" y="0"/>
                  </a:moveTo>
                  <a:cubicBezTo>
                    <a:pt x="225" y="0"/>
                    <a:pt x="1" y="201"/>
                    <a:pt x="73" y="467"/>
                  </a:cubicBezTo>
                  <a:lnTo>
                    <a:pt x="3382" y="11710"/>
                  </a:lnTo>
                  <a:lnTo>
                    <a:pt x="7510" y="11710"/>
                  </a:lnTo>
                  <a:cubicBezTo>
                    <a:pt x="7533" y="11715"/>
                    <a:pt x="7557" y="11717"/>
                    <a:pt x="7581" y="11717"/>
                  </a:cubicBezTo>
                  <a:cubicBezTo>
                    <a:pt x="7734" y="11717"/>
                    <a:pt x="7880" y="11625"/>
                    <a:pt x="7972" y="11532"/>
                  </a:cubicBezTo>
                  <a:cubicBezTo>
                    <a:pt x="8115" y="11319"/>
                    <a:pt x="8079" y="11070"/>
                    <a:pt x="7972" y="10892"/>
                  </a:cubicBezTo>
                  <a:lnTo>
                    <a:pt x="6585" y="8864"/>
                  </a:lnTo>
                  <a:lnTo>
                    <a:pt x="3916" y="8864"/>
                  </a:lnTo>
                  <a:cubicBezTo>
                    <a:pt x="3204" y="8864"/>
                    <a:pt x="3204" y="7832"/>
                    <a:pt x="3916" y="7796"/>
                  </a:cubicBezTo>
                  <a:lnTo>
                    <a:pt x="5873" y="7796"/>
                  </a:lnTo>
                  <a:cubicBezTo>
                    <a:pt x="5873" y="7796"/>
                    <a:pt x="2600" y="2922"/>
                    <a:pt x="714" y="147"/>
                  </a:cubicBezTo>
                  <a:cubicBezTo>
                    <a:pt x="645" y="44"/>
                    <a:pt x="545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409657" y="4149837"/>
              <a:ext cx="272706" cy="280934"/>
            </a:xfrm>
            <a:custGeom>
              <a:rect b="b" l="l" r="r" t="t"/>
              <a:pathLst>
                <a:path extrusionOk="0" h="12722" w="12348">
                  <a:moveTo>
                    <a:pt x="8825" y="6699"/>
                  </a:moveTo>
                  <a:cubicBezTo>
                    <a:pt x="9536" y="6699"/>
                    <a:pt x="9536" y="7767"/>
                    <a:pt x="8825" y="7767"/>
                  </a:cubicBezTo>
                  <a:lnTo>
                    <a:pt x="8576" y="7767"/>
                  </a:lnTo>
                  <a:cubicBezTo>
                    <a:pt x="7864" y="7767"/>
                    <a:pt x="7864" y="6699"/>
                    <a:pt x="8576" y="6699"/>
                  </a:cubicBezTo>
                  <a:close/>
                  <a:moveTo>
                    <a:pt x="7402" y="8798"/>
                  </a:moveTo>
                  <a:cubicBezTo>
                    <a:pt x="8113" y="8798"/>
                    <a:pt x="8113" y="9866"/>
                    <a:pt x="7402" y="9866"/>
                  </a:cubicBezTo>
                  <a:lnTo>
                    <a:pt x="6548" y="9866"/>
                  </a:lnTo>
                  <a:cubicBezTo>
                    <a:pt x="5836" y="9866"/>
                    <a:pt x="5836" y="8798"/>
                    <a:pt x="6548" y="8798"/>
                  </a:cubicBezTo>
                  <a:close/>
                  <a:moveTo>
                    <a:pt x="8327" y="0"/>
                  </a:moveTo>
                  <a:cubicBezTo>
                    <a:pt x="8222" y="0"/>
                    <a:pt x="8116" y="48"/>
                    <a:pt x="8042" y="152"/>
                  </a:cubicBezTo>
                  <a:lnTo>
                    <a:pt x="5765" y="3497"/>
                  </a:lnTo>
                  <a:lnTo>
                    <a:pt x="7900" y="3497"/>
                  </a:lnTo>
                  <a:cubicBezTo>
                    <a:pt x="8184" y="3497"/>
                    <a:pt x="8398" y="3746"/>
                    <a:pt x="8433" y="4031"/>
                  </a:cubicBezTo>
                  <a:cubicBezTo>
                    <a:pt x="8433" y="4315"/>
                    <a:pt x="8220" y="4564"/>
                    <a:pt x="7900" y="4564"/>
                  </a:cubicBezTo>
                  <a:lnTo>
                    <a:pt x="5053" y="4564"/>
                  </a:lnTo>
                  <a:lnTo>
                    <a:pt x="3630" y="6699"/>
                  </a:lnTo>
                  <a:lnTo>
                    <a:pt x="6441" y="6699"/>
                  </a:lnTo>
                  <a:cubicBezTo>
                    <a:pt x="6725" y="6699"/>
                    <a:pt x="6975" y="6913"/>
                    <a:pt x="7010" y="7197"/>
                  </a:cubicBezTo>
                  <a:cubicBezTo>
                    <a:pt x="7010" y="7518"/>
                    <a:pt x="6761" y="7767"/>
                    <a:pt x="6476" y="7767"/>
                  </a:cubicBezTo>
                  <a:lnTo>
                    <a:pt x="2918" y="7767"/>
                  </a:lnTo>
                  <a:lnTo>
                    <a:pt x="143" y="11894"/>
                  </a:lnTo>
                  <a:cubicBezTo>
                    <a:pt x="1" y="12107"/>
                    <a:pt x="1" y="12357"/>
                    <a:pt x="143" y="12534"/>
                  </a:cubicBezTo>
                  <a:cubicBezTo>
                    <a:pt x="231" y="12652"/>
                    <a:pt x="369" y="12721"/>
                    <a:pt x="514" y="12721"/>
                  </a:cubicBezTo>
                  <a:cubicBezTo>
                    <a:pt x="545" y="12721"/>
                    <a:pt x="575" y="12718"/>
                    <a:pt x="606" y="12712"/>
                  </a:cubicBezTo>
                  <a:lnTo>
                    <a:pt x="12347" y="12712"/>
                  </a:lnTo>
                  <a:lnTo>
                    <a:pt x="11493" y="9866"/>
                  </a:lnTo>
                  <a:lnTo>
                    <a:pt x="9501" y="9866"/>
                  </a:lnTo>
                  <a:cubicBezTo>
                    <a:pt x="9216" y="9866"/>
                    <a:pt x="9003" y="9652"/>
                    <a:pt x="8967" y="9368"/>
                  </a:cubicBezTo>
                  <a:cubicBezTo>
                    <a:pt x="8967" y="9083"/>
                    <a:pt x="9181" y="8798"/>
                    <a:pt x="9501" y="8798"/>
                  </a:cubicBezTo>
                  <a:lnTo>
                    <a:pt x="11173" y="8798"/>
                  </a:lnTo>
                  <a:lnTo>
                    <a:pt x="8682" y="259"/>
                  </a:lnTo>
                  <a:cubicBezTo>
                    <a:pt x="8620" y="93"/>
                    <a:pt x="8474" y="0"/>
                    <a:pt x="8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392364" y="4031409"/>
              <a:ext cx="127342" cy="109750"/>
            </a:xfrm>
            <a:custGeom>
              <a:rect b="b" l="l" r="r" t="t"/>
              <a:pathLst>
                <a:path extrusionOk="0" h="4970" w="5766">
                  <a:moveTo>
                    <a:pt x="3310" y="0"/>
                  </a:moveTo>
                  <a:cubicBezTo>
                    <a:pt x="1104" y="0"/>
                    <a:pt x="1" y="2669"/>
                    <a:pt x="1531" y="4235"/>
                  </a:cubicBezTo>
                  <a:cubicBezTo>
                    <a:pt x="2038" y="4742"/>
                    <a:pt x="2662" y="4969"/>
                    <a:pt x="3273" y="4969"/>
                  </a:cubicBezTo>
                  <a:cubicBezTo>
                    <a:pt x="4546" y="4969"/>
                    <a:pt x="5765" y="3982"/>
                    <a:pt x="5765" y="2491"/>
                  </a:cubicBezTo>
                  <a:cubicBezTo>
                    <a:pt x="5765" y="1103"/>
                    <a:pt x="4662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21"/>
          <p:cNvGrpSpPr/>
          <p:nvPr/>
        </p:nvGrpSpPr>
        <p:grpSpPr>
          <a:xfrm>
            <a:off x="1283215" y="1447573"/>
            <a:ext cx="480004" cy="479645"/>
            <a:chOff x="5364731" y="4031674"/>
            <a:chExt cx="400004" cy="399671"/>
          </a:xfrm>
        </p:grpSpPr>
        <p:sp>
          <p:nvSpPr>
            <p:cNvPr id="252" name="Google Shape;252;p21"/>
            <p:cNvSpPr/>
            <p:nvPr/>
          </p:nvSpPr>
          <p:spPr>
            <a:xfrm>
              <a:off x="5400111" y="4352754"/>
              <a:ext cx="77805" cy="78592"/>
            </a:xfrm>
            <a:custGeom>
              <a:rect b="b" l="l" r="r" t="t"/>
              <a:pathLst>
                <a:path extrusionOk="0" h="3559" w="3523">
                  <a:moveTo>
                    <a:pt x="712" y="1"/>
                  </a:moveTo>
                  <a:cubicBezTo>
                    <a:pt x="320" y="1"/>
                    <a:pt x="0" y="321"/>
                    <a:pt x="0" y="712"/>
                  </a:cubicBezTo>
                  <a:lnTo>
                    <a:pt x="0" y="2847"/>
                  </a:lnTo>
                  <a:cubicBezTo>
                    <a:pt x="0" y="3239"/>
                    <a:pt x="320" y="3559"/>
                    <a:pt x="712" y="3559"/>
                  </a:cubicBezTo>
                  <a:lnTo>
                    <a:pt x="2811" y="3559"/>
                  </a:lnTo>
                  <a:cubicBezTo>
                    <a:pt x="3202" y="3559"/>
                    <a:pt x="3523" y="3239"/>
                    <a:pt x="3523" y="2847"/>
                  </a:cubicBezTo>
                  <a:lnTo>
                    <a:pt x="3523" y="712"/>
                  </a:lnTo>
                  <a:cubicBezTo>
                    <a:pt x="3523" y="321"/>
                    <a:pt x="3202" y="1"/>
                    <a:pt x="2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650776" y="4352754"/>
              <a:ext cx="77805" cy="78592"/>
            </a:xfrm>
            <a:custGeom>
              <a:rect b="b" l="l" r="r" t="t"/>
              <a:pathLst>
                <a:path extrusionOk="0" h="3559" w="3523">
                  <a:moveTo>
                    <a:pt x="712" y="1"/>
                  </a:moveTo>
                  <a:cubicBezTo>
                    <a:pt x="321" y="1"/>
                    <a:pt x="0" y="321"/>
                    <a:pt x="0" y="712"/>
                  </a:cubicBezTo>
                  <a:lnTo>
                    <a:pt x="0" y="2847"/>
                  </a:lnTo>
                  <a:cubicBezTo>
                    <a:pt x="0" y="3239"/>
                    <a:pt x="321" y="3559"/>
                    <a:pt x="712" y="3559"/>
                  </a:cubicBezTo>
                  <a:lnTo>
                    <a:pt x="2811" y="3559"/>
                  </a:lnTo>
                  <a:cubicBezTo>
                    <a:pt x="3203" y="3559"/>
                    <a:pt x="3523" y="3239"/>
                    <a:pt x="3523" y="2847"/>
                  </a:cubicBezTo>
                  <a:lnTo>
                    <a:pt x="3523" y="712"/>
                  </a:lnTo>
                  <a:cubicBezTo>
                    <a:pt x="3523" y="321"/>
                    <a:pt x="3203" y="1"/>
                    <a:pt x="2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364731" y="4164191"/>
              <a:ext cx="400004" cy="165023"/>
            </a:xfrm>
            <a:custGeom>
              <a:rect b="b" l="l" r="r" t="t"/>
              <a:pathLst>
                <a:path extrusionOk="0" h="7473" w="18112">
                  <a:moveTo>
                    <a:pt x="2314" y="1"/>
                  </a:moveTo>
                  <a:lnTo>
                    <a:pt x="2314" y="1602"/>
                  </a:lnTo>
                  <a:lnTo>
                    <a:pt x="357" y="1602"/>
                  </a:lnTo>
                  <a:cubicBezTo>
                    <a:pt x="143" y="1637"/>
                    <a:pt x="1" y="1780"/>
                    <a:pt x="1" y="1957"/>
                  </a:cubicBezTo>
                  <a:lnTo>
                    <a:pt x="1" y="3523"/>
                  </a:lnTo>
                  <a:cubicBezTo>
                    <a:pt x="1" y="3736"/>
                    <a:pt x="143" y="3879"/>
                    <a:pt x="357" y="3879"/>
                  </a:cubicBezTo>
                  <a:lnTo>
                    <a:pt x="2314" y="3879"/>
                  </a:lnTo>
                  <a:lnTo>
                    <a:pt x="2314" y="7472"/>
                  </a:lnTo>
                  <a:lnTo>
                    <a:pt x="4413" y="7472"/>
                  </a:lnTo>
                  <a:lnTo>
                    <a:pt x="4413" y="3879"/>
                  </a:lnTo>
                  <a:lnTo>
                    <a:pt x="13664" y="3879"/>
                  </a:lnTo>
                  <a:lnTo>
                    <a:pt x="13664" y="7472"/>
                  </a:lnTo>
                  <a:lnTo>
                    <a:pt x="15763" y="7472"/>
                  </a:lnTo>
                  <a:lnTo>
                    <a:pt x="15763" y="3879"/>
                  </a:lnTo>
                  <a:lnTo>
                    <a:pt x="17756" y="3879"/>
                  </a:lnTo>
                  <a:cubicBezTo>
                    <a:pt x="17934" y="3879"/>
                    <a:pt x="18112" y="3736"/>
                    <a:pt x="18112" y="3523"/>
                  </a:cubicBezTo>
                  <a:lnTo>
                    <a:pt x="18112" y="1957"/>
                  </a:lnTo>
                  <a:cubicBezTo>
                    <a:pt x="18112" y="1780"/>
                    <a:pt x="17934" y="1602"/>
                    <a:pt x="17756" y="1602"/>
                  </a:cubicBezTo>
                  <a:lnTo>
                    <a:pt x="15763" y="1602"/>
                  </a:lnTo>
                  <a:lnTo>
                    <a:pt x="15763" y="1"/>
                  </a:lnTo>
                  <a:lnTo>
                    <a:pt x="13664" y="1"/>
                  </a:lnTo>
                  <a:lnTo>
                    <a:pt x="13664" y="1602"/>
                  </a:lnTo>
                  <a:lnTo>
                    <a:pt x="10106" y="1602"/>
                  </a:lnTo>
                  <a:lnTo>
                    <a:pt x="10106" y="1"/>
                  </a:lnTo>
                  <a:lnTo>
                    <a:pt x="7971" y="1"/>
                  </a:lnTo>
                  <a:lnTo>
                    <a:pt x="7971" y="1602"/>
                  </a:lnTo>
                  <a:lnTo>
                    <a:pt x="4413" y="1602"/>
                  </a:lnTo>
                  <a:lnTo>
                    <a:pt x="4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376525" y="4031674"/>
              <a:ext cx="376417" cy="108977"/>
            </a:xfrm>
            <a:custGeom>
              <a:rect b="b" l="l" r="r" t="t"/>
              <a:pathLst>
                <a:path extrusionOk="0" h="4935" w="17044">
                  <a:moveTo>
                    <a:pt x="347" y="1"/>
                  </a:moveTo>
                  <a:cubicBezTo>
                    <a:pt x="172" y="1"/>
                    <a:pt x="1" y="147"/>
                    <a:pt x="1" y="344"/>
                  </a:cubicBezTo>
                  <a:lnTo>
                    <a:pt x="1" y="3511"/>
                  </a:lnTo>
                  <a:cubicBezTo>
                    <a:pt x="1" y="4294"/>
                    <a:pt x="641" y="4934"/>
                    <a:pt x="1424" y="4934"/>
                  </a:cubicBezTo>
                  <a:lnTo>
                    <a:pt x="15621" y="4934"/>
                  </a:lnTo>
                  <a:cubicBezTo>
                    <a:pt x="16403" y="4934"/>
                    <a:pt x="17044" y="4294"/>
                    <a:pt x="17044" y="3511"/>
                  </a:cubicBezTo>
                  <a:lnTo>
                    <a:pt x="17044" y="344"/>
                  </a:lnTo>
                  <a:cubicBezTo>
                    <a:pt x="17044" y="147"/>
                    <a:pt x="16873" y="1"/>
                    <a:pt x="16685" y="1"/>
                  </a:cubicBezTo>
                  <a:cubicBezTo>
                    <a:pt x="16602" y="1"/>
                    <a:pt x="16515" y="30"/>
                    <a:pt x="16439" y="95"/>
                  </a:cubicBezTo>
                  <a:lnTo>
                    <a:pt x="15016" y="1269"/>
                  </a:lnTo>
                  <a:cubicBezTo>
                    <a:pt x="14126" y="2017"/>
                    <a:pt x="13023" y="2408"/>
                    <a:pt x="11849" y="2408"/>
                  </a:cubicBezTo>
                  <a:lnTo>
                    <a:pt x="5195" y="2408"/>
                  </a:lnTo>
                  <a:cubicBezTo>
                    <a:pt x="4021" y="2408"/>
                    <a:pt x="2918" y="2017"/>
                    <a:pt x="2029" y="1269"/>
                  </a:cubicBezTo>
                  <a:lnTo>
                    <a:pt x="570" y="95"/>
                  </a:lnTo>
                  <a:cubicBezTo>
                    <a:pt x="504" y="30"/>
                    <a:pt x="42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1"/>
          <p:cNvGrpSpPr/>
          <p:nvPr/>
        </p:nvGrpSpPr>
        <p:grpSpPr>
          <a:xfrm>
            <a:off x="1272117" y="4368103"/>
            <a:ext cx="502648" cy="365001"/>
            <a:chOff x="249675" y="4071775"/>
            <a:chExt cx="451900" cy="328150"/>
          </a:xfrm>
        </p:grpSpPr>
        <p:sp>
          <p:nvSpPr>
            <p:cNvPr id="257" name="Google Shape;257;p21"/>
            <p:cNvSpPr/>
            <p:nvPr/>
          </p:nvSpPr>
          <p:spPr>
            <a:xfrm>
              <a:off x="462275" y="4206875"/>
              <a:ext cx="239300" cy="95200"/>
            </a:xfrm>
            <a:custGeom>
              <a:rect b="b" l="l" r="r" t="t"/>
              <a:pathLst>
                <a:path extrusionOk="0" h="3808" w="9572">
                  <a:moveTo>
                    <a:pt x="0" y="0"/>
                  </a:moveTo>
                  <a:lnTo>
                    <a:pt x="0" y="3096"/>
                  </a:lnTo>
                  <a:lnTo>
                    <a:pt x="890" y="3096"/>
                  </a:lnTo>
                  <a:cubicBezTo>
                    <a:pt x="1246" y="1886"/>
                    <a:pt x="2349" y="1068"/>
                    <a:pt x="3594" y="1032"/>
                  </a:cubicBezTo>
                  <a:lnTo>
                    <a:pt x="6690" y="1032"/>
                  </a:lnTo>
                  <a:cubicBezTo>
                    <a:pt x="8255" y="1068"/>
                    <a:pt x="9500" y="2277"/>
                    <a:pt x="9572" y="3807"/>
                  </a:cubicBezTo>
                  <a:cubicBezTo>
                    <a:pt x="9572" y="2491"/>
                    <a:pt x="9323" y="1174"/>
                    <a:pt x="8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50575" y="4205975"/>
              <a:ext cx="185025" cy="78300"/>
            </a:xfrm>
            <a:custGeom>
              <a:rect b="b" l="l" r="r" t="t"/>
              <a:pathLst>
                <a:path extrusionOk="0" h="3132" w="7401">
                  <a:moveTo>
                    <a:pt x="783" y="1"/>
                  </a:moveTo>
                  <a:cubicBezTo>
                    <a:pt x="356" y="997"/>
                    <a:pt x="71" y="2064"/>
                    <a:pt x="0" y="3132"/>
                  </a:cubicBezTo>
                  <a:lnTo>
                    <a:pt x="7401" y="3132"/>
                  </a:lnTo>
                  <a:lnTo>
                    <a:pt x="7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249675" y="4310950"/>
              <a:ext cx="115675" cy="88975"/>
            </a:xfrm>
            <a:custGeom>
              <a:rect b="b" l="l" r="r" t="t"/>
              <a:pathLst>
                <a:path extrusionOk="0" h="3559" w="4627">
                  <a:moveTo>
                    <a:pt x="1" y="0"/>
                  </a:moveTo>
                  <a:lnTo>
                    <a:pt x="1" y="2064"/>
                  </a:lnTo>
                  <a:cubicBezTo>
                    <a:pt x="36" y="2882"/>
                    <a:pt x="712" y="3558"/>
                    <a:pt x="1531" y="3558"/>
                  </a:cubicBezTo>
                  <a:lnTo>
                    <a:pt x="4626" y="3558"/>
                  </a:lnTo>
                  <a:lnTo>
                    <a:pt x="4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392000" y="4310950"/>
              <a:ext cx="88975" cy="88975"/>
            </a:xfrm>
            <a:custGeom>
              <a:rect b="b" l="l" r="r" t="t"/>
              <a:pathLst>
                <a:path extrusionOk="0" h="3559" w="3559">
                  <a:moveTo>
                    <a:pt x="0" y="0"/>
                  </a:moveTo>
                  <a:lnTo>
                    <a:pt x="0" y="3558"/>
                  </a:lnTo>
                  <a:lnTo>
                    <a:pt x="3559" y="3558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585025" y="4100125"/>
              <a:ext cx="82750" cy="80075"/>
            </a:xfrm>
            <a:custGeom>
              <a:rect b="b" l="l" r="r" t="t"/>
              <a:pathLst>
                <a:path extrusionOk="0" h="3203" w="3310">
                  <a:moveTo>
                    <a:pt x="1" y="1"/>
                  </a:moveTo>
                  <a:lnTo>
                    <a:pt x="1" y="3203"/>
                  </a:lnTo>
                  <a:lnTo>
                    <a:pt x="3310" y="3203"/>
                  </a:lnTo>
                  <a:cubicBezTo>
                    <a:pt x="2491" y="1851"/>
                    <a:pt x="1353" y="74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506750" y="4259350"/>
              <a:ext cx="67625" cy="140575"/>
            </a:xfrm>
            <a:custGeom>
              <a:rect b="b" l="l" r="r" t="t"/>
              <a:pathLst>
                <a:path extrusionOk="0" h="5623" w="2705">
                  <a:moveTo>
                    <a:pt x="1815" y="1"/>
                  </a:moveTo>
                  <a:cubicBezTo>
                    <a:pt x="819" y="1"/>
                    <a:pt x="0" y="819"/>
                    <a:pt x="0" y="1851"/>
                  </a:cubicBezTo>
                  <a:lnTo>
                    <a:pt x="0" y="5622"/>
                  </a:lnTo>
                  <a:lnTo>
                    <a:pt x="2029" y="5622"/>
                  </a:lnTo>
                  <a:lnTo>
                    <a:pt x="2029" y="1851"/>
                  </a:lnTo>
                  <a:cubicBezTo>
                    <a:pt x="2029" y="1175"/>
                    <a:pt x="2278" y="534"/>
                    <a:pt x="2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84375" y="4101025"/>
              <a:ext cx="80975" cy="79175"/>
            </a:xfrm>
            <a:custGeom>
              <a:rect b="b" l="l" r="r" t="t"/>
              <a:pathLst>
                <a:path extrusionOk="0" h="3167" w="3239">
                  <a:moveTo>
                    <a:pt x="3238" y="0"/>
                  </a:moveTo>
                  <a:cubicBezTo>
                    <a:pt x="1922" y="783"/>
                    <a:pt x="819" y="1850"/>
                    <a:pt x="0" y="3167"/>
                  </a:cubicBezTo>
                  <a:lnTo>
                    <a:pt x="3238" y="3167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391100" y="4071775"/>
              <a:ext cx="167275" cy="108425"/>
            </a:xfrm>
            <a:custGeom>
              <a:rect b="b" l="l" r="r" t="t"/>
              <a:pathLst>
                <a:path extrusionOk="0" h="4337" w="6691">
                  <a:moveTo>
                    <a:pt x="3380" y="0"/>
                  </a:moveTo>
                  <a:cubicBezTo>
                    <a:pt x="2230" y="0"/>
                    <a:pt x="1079" y="223"/>
                    <a:pt x="1" y="672"/>
                  </a:cubicBezTo>
                  <a:cubicBezTo>
                    <a:pt x="36" y="708"/>
                    <a:pt x="36" y="743"/>
                    <a:pt x="1" y="779"/>
                  </a:cubicBezTo>
                  <a:lnTo>
                    <a:pt x="36" y="4337"/>
                  </a:lnTo>
                  <a:lnTo>
                    <a:pt x="6690" y="4337"/>
                  </a:lnTo>
                  <a:lnTo>
                    <a:pt x="6690" y="637"/>
                  </a:lnTo>
                  <a:cubicBezTo>
                    <a:pt x="5634" y="214"/>
                    <a:pt x="4507" y="0"/>
                    <a:pt x="3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585025" y="4259350"/>
              <a:ext cx="90750" cy="140575"/>
            </a:xfrm>
            <a:custGeom>
              <a:rect b="b" l="l" r="r" t="t"/>
              <a:pathLst>
                <a:path extrusionOk="0" h="5623" w="3630">
                  <a:moveTo>
                    <a:pt x="1815" y="1"/>
                  </a:moveTo>
                  <a:cubicBezTo>
                    <a:pt x="783" y="1"/>
                    <a:pt x="1" y="819"/>
                    <a:pt x="1" y="1851"/>
                  </a:cubicBezTo>
                  <a:lnTo>
                    <a:pt x="1" y="5622"/>
                  </a:lnTo>
                  <a:lnTo>
                    <a:pt x="3630" y="5622"/>
                  </a:lnTo>
                  <a:lnTo>
                    <a:pt x="3630" y="1851"/>
                  </a:lnTo>
                  <a:cubicBezTo>
                    <a:pt x="3630" y="819"/>
                    <a:pt x="2811" y="1"/>
                    <a:pt x="1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idx="4294967295"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Clustering Models</a:t>
            </a:r>
            <a:endParaRPr/>
          </a:p>
        </p:txBody>
      </p:sp>
      <p:sp>
        <p:nvSpPr>
          <p:cNvPr id="271" name="Google Shape;271;p22"/>
          <p:cNvSpPr txBox="1"/>
          <p:nvPr>
            <p:ph type="title"/>
          </p:nvPr>
        </p:nvSpPr>
        <p:spPr>
          <a:xfrm>
            <a:off x="651450" y="1794875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ISOMAP                                  TSNE                                      LLE</a:t>
            </a:r>
            <a:endParaRPr/>
          </a:p>
        </p:txBody>
      </p:sp>
      <p:pic>
        <p:nvPicPr>
          <p:cNvPr id="272" name="Google Shape;2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5" y="2541225"/>
            <a:ext cx="2842900" cy="22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613" y="2541225"/>
            <a:ext cx="3036001" cy="22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9100" y="2541225"/>
            <a:ext cx="2784454" cy="22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idx="4294967295"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Clustering Models</a:t>
            </a:r>
            <a:endParaRPr/>
          </a:p>
        </p:txBody>
      </p:sp>
      <p:pic>
        <p:nvPicPr>
          <p:cNvPr id="280" name="Google Shape;2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00" y="2141175"/>
            <a:ext cx="4156875" cy="28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25" y="2105127"/>
            <a:ext cx="4331575" cy="281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>
            <p:ph type="title"/>
          </p:nvPr>
        </p:nvSpPr>
        <p:spPr>
          <a:xfrm>
            <a:off x="710175" y="937625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HDBSCAN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 Segmentatio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F73"/>
      </a:accent1>
      <a:accent2>
        <a:srgbClr val="3FBFB2"/>
      </a:accent2>
      <a:accent3>
        <a:srgbClr val="BCD97E"/>
      </a:accent3>
      <a:accent4>
        <a:srgbClr val="ECD180"/>
      </a:accent4>
      <a:accent5>
        <a:srgbClr val="F28D35"/>
      </a:accent5>
      <a:accent6>
        <a:srgbClr val="E06666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