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77" r:id="rId3"/>
    <p:sldId id="257" r:id="rId4"/>
    <p:sldId id="269" r:id="rId5"/>
    <p:sldId id="273" r:id="rId6"/>
    <p:sldId id="265" r:id="rId7"/>
    <p:sldId id="274" r:id="rId8"/>
    <p:sldId id="275" r:id="rId9"/>
    <p:sldId id="271" r:id="rId10"/>
    <p:sldId id="276" r:id="rId11"/>
    <p:sldId id="268" r:id="rId12"/>
    <p:sldId id="272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5"/>
    <p:restoredTop sz="71372" autoAdjust="0"/>
  </p:normalViewPr>
  <p:slideViewPr>
    <p:cSldViewPr snapToGrid="0" snapToObjects="1">
      <p:cViewPr varScale="1">
        <p:scale>
          <a:sx n="91" d="100"/>
          <a:sy n="91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60753-41E5-7543-A8FE-E3B1685D231C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B4753-CAC2-2B42-8CDE-53F645CE03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3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 isn’t to make you </a:t>
            </a:r>
            <a:r>
              <a:rPr lang="en-US" dirty="0" err="1" smtClean="0"/>
              <a:t>powershell</a:t>
            </a:r>
            <a:r>
              <a:rPr lang="en-US" dirty="0" smtClean="0"/>
              <a:t> experts. Just get an understanding and get</a:t>
            </a:r>
            <a:r>
              <a:rPr lang="en-US" baseline="0" dirty="0" smtClean="0"/>
              <a:t> you started exploring it for yourself. Maybe take it back to your </a:t>
            </a:r>
            <a:r>
              <a:rPr lang="en-US" baseline="0" dirty="0" err="1" smtClean="0"/>
              <a:t>sysadmins</a:t>
            </a:r>
            <a:r>
              <a:rPr lang="en-US" baseline="0" dirty="0" smtClean="0"/>
              <a:t> too</a:t>
            </a:r>
          </a:p>
          <a:p>
            <a:r>
              <a:rPr lang="en-US" baseline="0" dirty="0" smtClean="0"/>
              <a:t>How many DBAs? Developers?</a:t>
            </a:r>
          </a:p>
          <a:p>
            <a:r>
              <a:rPr lang="en-US" baseline="0" dirty="0" smtClean="0"/>
              <a:t>How many more than DBAs/Developers?</a:t>
            </a:r>
          </a:p>
          <a:p>
            <a:r>
              <a:rPr lang="en-US" baseline="0" dirty="0" smtClean="0"/>
              <a:t>How many looked at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We’re used to doing</a:t>
            </a:r>
            <a:r>
              <a:rPr lang="en-US" baseline="0" dirty="0" smtClean="0"/>
              <a:t> things remotely – we don’t RDP to our SQL Servers all the time, right? RIGHT?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Cmdlets</a:t>
            </a:r>
            <a:r>
              <a:rPr lang="en-US" dirty="0" smtClean="0"/>
              <a:t> take the –</a:t>
            </a:r>
            <a:r>
              <a:rPr lang="en-US" dirty="0" err="1" smtClean="0"/>
              <a:t>computername</a:t>
            </a:r>
            <a:r>
              <a:rPr lang="en-US" dirty="0" smtClean="0"/>
              <a:t>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en-US" baseline="0" dirty="0" smtClean="0"/>
              <a:t> invoke-command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Run stuff remotely from a Surface RT (which is now dead)!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manage Windows Azure environments remotely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Significantly reduce or eliminate the need to RDP into servers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Secure channel for communicating between systems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By default, the credentials you’re logged in with are the credentials used by your scripts/</a:t>
            </a:r>
            <a:r>
              <a:rPr lang="en-US" baseline="0" dirty="0" err="1" smtClean="0"/>
              <a:t>cmdlets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Nothing can happen that you didn’t already have rights to 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Pssessions</a:t>
            </a:r>
            <a:r>
              <a:rPr lang="en-US" baseline="0" dirty="0" smtClean="0"/>
              <a:t> &amp; invoke-command generally require local admin on the remote host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PSSessions</a:t>
            </a: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Like SSH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Connect via CLI, do stuff, run things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even establish a </a:t>
            </a:r>
            <a:r>
              <a:rPr lang="en-US" baseline="0" dirty="0" err="1" smtClean="0"/>
              <a:t>PSSession</a:t>
            </a:r>
            <a:r>
              <a:rPr lang="en-US" baseline="0" dirty="0" smtClean="0"/>
              <a:t>, then use that session from local </a:t>
            </a:r>
            <a:r>
              <a:rPr lang="en-US" baseline="0" dirty="0" err="1" smtClean="0"/>
              <a:t>cmdlets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72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PowerScripting</a:t>
            </a:r>
            <a:r>
              <a:rPr lang="en-US" dirty="0" smtClean="0"/>
              <a:t> Podcast, Don Jones, Jeff Hicks, Joel Bennett,</a:t>
            </a:r>
            <a:r>
              <a:rPr lang="en-US" baseline="0" dirty="0" smtClean="0"/>
              <a:t> Warren Frame (</a:t>
            </a:r>
            <a:r>
              <a:rPr lang="en-US" baseline="0" dirty="0" err="1" smtClean="0"/>
              <a:t>psCookiemonster</a:t>
            </a:r>
            <a:r>
              <a:rPr lang="en-US" baseline="0" dirty="0" smtClean="0"/>
              <a:t>), Mike </a:t>
            </a:r>
            <a:r>
              <a:rPr lang="en-US" baseline="0" dirty="0" err="1" smtClean="0"/>
              <a:t>Fal</a:t>
            </a:r>
            <a:r>
              <a:rPr lang="en-US" baseline="0" dirty="0" smtClean="0"/>
              <a:t>, Bill Fellows, Allen White, Kendal Van Dyke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3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 will be </a:t>
            </a:r>
            <a:r>
              <a:rPr lang="en-US" smtClean="0"/>
              <a:t>posted online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exposure to SQL Server was 6.5</a:t>
            </a:r>
          </a:p>
          <a:p>
            <a:r>
              <a:rPr lang="en-US" dirty="0" smtClean="0"/>
              <a:t>Had to use DB2 on mainframe as</a:t>
            </a:r>
            <a:r>
              <a:rPr lang="en-US" baseline="0" dirty="0" smtClean="0"/>
              <a:t> well at the time</a:t>
            </a:r>
          </a:p>
          <a:p>
            <a:r>
              <a:rPr lang="en-US" baseline="0" dirty="0" smtClean="0"/>
              <a:t>Skipped over SQL Server 2005 &amp; 2008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 of MS scripting tech on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5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Since 2009 (Win7/2008R2), Each release of Windows sees a new release of PowerShell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Common engineering criteria – to be on the server platform, you MUST have a PowerShell interface</a:t>
            </a:r>
            <a:endParaRPr lang="en-US" u="sng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Windows Management Framework is a collection of technologies for managing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8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/>
              <a:t>Ideas from UNIX shells</a:t>
            </a:r>
            <a:r>
              <a:rPr lang="en-US" sz="1600" baseline="0" dirty="0" smtClean="0"/>
              <a:t> – many small tools working together. No accident – many PowerShell team members have UNIX backgrounds</a:t>
            </a:r>
            <a:endParaRPr lang="en-US" sz="1600" dirty="0" smtClean="0"/>
          </a:p>
          <a:p>
            <a:r>
              <a:rPr lang="en-US" sz="1600" dirty="0" smtClean="0"/>
              <a:t>UNIX slings</a:t>
            </a:r>
            <a:r>
              <a:rPr lang="en-US" sz="1600" baseline="0" dirty="0" smtClean="0"/>
              <a:t> text around, PowerShell uses objects</a:t>
            </a:r>
          </a:p>
          <a:p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	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Sed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,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awk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, find,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ls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,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cp</a:t>
            </a: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, </a:t>
            </a: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grep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  <a:sym typeface="Avenir Book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Everything is an object whether you realize it or not</a:t>
            </a:r>
          </a:p>
          <a:p>
            <a:pPr marL="0" indent="0" eaLnBrk="1">
              <a:buFontTx/>
              <a:buNone/>
            </a:pPr>
            <a:r>
              <a:rPr lang="en-US" sz="1600" dirty="0" err="1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Cmdlets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  <a:sym typeface="Avenir Book" charset="0"/>
            </a:endParaRPr>
          </a:p>
          <a:p>
            <a:pPr marL="457200" lvl="1" indent="0" eaLnBrk="1">
              <a:buFontTx/>
              <a:buNone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Kind of like programs</a:t>
            </a:r>
          </a:p>
          <a:p>
            <a:pPr marL="457200" lvl="1" indent="0" eaLnBrk="1">
              <a:buFontTx/>
              <a:buNone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Kind of like functions</a:t>
            </a:r>
          </a:p>
          <a:p>
            <a:pPr marL="457200" lvl="1" indent="0" eaLnBrk="1">
              <a:buFontTx/>
              <a:buNone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Kind of like commands</a:t>
            </a:r>
          </a:p>
          <a:p>
            <a:pPr marL="457200" lvl="1" indent="0" eaLnBrk="1">
              <a:buFontTx/>
              <a:buNone/>
            </a:pPr>
            <a:r>
              <a:rPr lang="en-US" sz="1600" dirty="0" smtClean="0">
                <a:latin typeface="Avenir Book" charset="0"/>
                <a:ea typeface="Avenir Book" charset="0"/>
                <a:cs typeface="Avenir Book" charset="0"/>
                <a:sym typeface="Avenir Book" charset="0"/>
              </a:rPr>
              <a:t>Emit objects</a:t>
            </a:r>
          </a:p>
          <a:p>
            <a:r>
              <a:rPr lang="en-US" dirty="0" smtClean="0"/>
              <a:t>Pipeline lets us string a number of commands together</a:t>
            </a:r>
          </a:p>
          <a:p>
            <a:r>
              <a:rPr lang="en-US" dirty="0" smtClean="0"/>
              <a:t>	1-liners!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Makes a great glue – </a:t>
            </a:r>
            <a:r>
              <a:rPr lang="en-US" baseline="0" dirty="0" err="1" smtClean="0"/>
              <a:t>SharpSVN</a:t>
            </a:r>
            <a:r>
              <a:rPr lang="en-US" baseline="0" dirty="0" smtClean="0"/>
              <a:t> to SSRS web service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 source: https://</a:t>
            </a:r>
            <a:r>
              <a:rPr lang="en-US" dirty="0" err="1" smtClean="0"/>
              <a:t>www.simple-talk.com</a:t>
            </a:r>
            <a:r>
              <a:rPr lang="en-US" dirty="0" smtClean="0"/>
              <a:t>/</a:t>
            </a:r>
            <a:r>
              <a:rPr lang="en-US" dirty="0" err="1" smtClean="0"/>
              <a:t>sql</a:t>
            </a:r>
            <a:r>
              <a:rPr lang="en-US" dirty="0" smtClean="0"/>
              <a:t>/</a:t>
            </a:r>
            <a:r>
              <a:rPr lang="en-US" dirty="0" err="1" smtClean="0"/>
              <a:t>sql</a:t>
            </a:r>
            <a:r>
              <a:rPr lang="en-US" dirty="0" smtClean="0"/>
              <a:t>-tools/the-posh-dba-grown-up-</a:t>
            </a:r>
            <a:r>
              <a:rPr lang="en-US" dirty="0" err="1" smtClean="0"/>
              <a:t>powershell</a:t>
            </a:r>
            <a:r>
              <a:rPr lang="en-US" dirty="0" smtClean="0"/>
              <a:t>-functions/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1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PowerShell</a:t>
            </a:r>
            <a:r>
              <a:rPr lang="en-US" baseline="0" dirty="0" smtClean="0"/>
              <a:t> will tell you what you need to know</a:t>
            </a:r>
            <a:endParaRPr lang="en-US" dirty="0" smtClean="0"/>
          </a:p>
          <a:p>
            <a:r>
              <a:rPr lang="en-US" dirty="0" smtClean="0"/>
              <a:t>Verb-Noun convention</a:t>
            </a:r>
          </a:p>
          <a:p>
            <a:r>
              <a:rPr lang="en-US" dirty="0" smtClean="0"/>
              <a:t>	Standardized verbs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SQLPS breaks the guidelines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Tab completion</a:t>
            </a:r>
            <a:endParaRPr lang="en-US" dirty="0" smtClean="0"/>
          </a:p>
          <a:p>
            <a:r>
              <a:rPr lang="en-US" dirty="0" smtClean="0"/>
              <a:t>You don’t have to memorize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49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be afraid of “advanced”</a:t>
            </a:r>
          </a:p>
          <a:p>
            <a:r>
              <a:rPr lang="en-US" dirty="0" smtClean="0"/>
              <a:t>Parameter validation</a:t>
            </a:r>
          </a:p>
          <a:p>
            <a:r>
              <a:rPr lang="en-US" dirty="0" smtClean="0"/>
              <a:t>Write-Debug, Write-Verbose, Write-Warning,</a:t>
            </a:r>
            <a:r>
              <a:rPr lang="en-US" baseline="0" dirty="0" smtClean="0"/>
              <a:t> Write-Progress</a:t>
            </a:r>
            <a:endParaRPr lang="en-US" dirty="0" smtClean="0"/>
          </a:p>
          <a:p>
            <a:r>
              <a:rPr lang="en-US" dirty="0" smtClean="0"/>
              <a:t>Built-in help handling</a:t>
            </a:r>
          </a:p>
          <a:p>
            <a:pPr marL="457200" lvl="1" indent="-228600" eaLnBrk="1">
              <a:buFontTx/>
              <a:buChar char="•"/>
            </a:pPr>
            <a:r>
              <a:rPr lang="en-US" dirty="0" smtClean="0">
                <a:latin typeface="Avenir Book" charset="0"/>
                <a:sym typeface="Avenir Book" charset="0"/>
              </a:rPr>
              <a:t>PowerShell comes with the ISE</a:t>
            </a:r>
          </a:p>
          <a:p>
            <a:pPr marL="457200" lvl="1" indent="-228600" eaLnBrk="1">
              <a:buFontTx/>
              <a:buChar char="•"/>
            </a:pPr>
            <a:r>
              <a:rPr lang="en-US" dirty="0" smtClean="0">
                <a:latin typeface="Avenir Book" charset="0"/>
                <a:sym typeface="Avenir Book" charset="0"/>
              </a:rPr>
              <a:t>Lots of competitors, but with v3 most people moved right into the default</a:t>
            </a:r>
          </a:p>
          <a:p>
            <a:pPr marL="457200" lvl="1" indent="-228600" eaLnBrk="1">
              <a:buFontTx/>
              <a:buChar char="•"/>
            </a:pPr>
            <a:r>
              <a:rPr lang="en-US" dirty="0" err="1" smtClean="0">
                <a:latin typeface="Avenir Book" charset="0"/>
                <a:sym typeface="Avenir Book" charset="0"/>
              </a:rPr>
              <a:t>Sapien</a:t>
            </a:r>
            <a:r>
              <a:rPr lang="en-US" dirty="0" smtClean="0">
                <a:latin typeface="Avenir Book" charset="0"/>
                <a:sym typeface="Avenir Book" charset="0"/>
              </a:rPr>
              <a:t> has</a:t>
            </a:r>
            <a:r>
              <a:rPr lang="en-US" baseline="0" dirty="0" smtClean="0">
                <a:latin typeface="Avenir Book" charset="0"/>
                <a:sym typeface="Avenir Book" charset="0"/>
              </a:rPr>
              <a:t> an expensive scripting environment that people like – but most find the ISE enough</a:t>
            </a:r>
            <a:endParaRPr lang="en-US" sz="1600" dirty="0" smtClean="0">
              <a:latin typeface="Avenir Book" charset="0"/>
              <a:ea typeface="Avenir Book" charset="0"/>
              <a:cs typeface="Avenir Book" charset="0"/>
              <a:sym typeface="Avenir Book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ValidateNotNull</a:t>
            </a:r>
            <a:r>
              <a:rPr lang="en-US" dirty="0" smtClean="0"/>
              <a:t>()]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ValidateNotNullOrEmpty</a:t>
            </a:r>
            <a:r>
              <a:rPr lang="en-US" dirty="0" smtClean="0"/>
              <a:t>()]	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ValidateRange</a:t>
            </a:r>
            <a:r>
              <a:rPr lang="en-US" dirty="0" smtClean="0"/>
              <a:t>()]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ValidateScript</a:t>
            </a:r>
            <a:r>
              <a:rPr lang="en-US" dirty="0" smtClean="0"/>
              <a:t>()]</a:t>
            </a:r>
          </a:p>
          <a:p>
            <a:r>
              <a:rPr lang="en-US" dirty="0" smtClean="0"/>
              <a:t>Caught myself today forgetting about </a:t>
            </a:r>
            <a:r>
              <a:rPr lang="en-US" dirty="0" err="1" smtClean="0"/>
              <a:t>ValidateScript</a:t>
            </a:r>
            <a:r>
              <a:rPr lang="en-US" dirty="0" smtClean="0"/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you've used validation attributes in MVC or C#, it'll look familiar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Manage</a:t>
            </a:r>
            <a:r>
              <a:rPr lang="en-US" baseline="0" dirty="0" smtClean="0"/>
              <a:t> your full stack! (report disk space)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Even manage network gear that complies with the Open Management Infrastructure spec.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PSCX, </a:t>
            </a:r>
            <a:r>
              <a:rPr lang="en-US" dirty="0" err="1" smtClean="0"/>
              <a:t>Chocolatey</a:t>
            </a:r>
            <a:r>
              <a:rPr lang="en-US" dirty="0" smtClean="0"/>
              <a:t>, </a:t>
            </a:r>
            <a:r>
              <a:rPr lang="en-US" dirty="0" err="1" smtClean="0"/>
              <a:t>PSGet</a:t>
            </a:r>
            <a:r>
              <a:rPr lang="en-US" dirty="0" smtClean="0"/>
              <a:t>, v5 </a:t>
            </a:r>
            <a:r>
              <a:rPr lang="en-US" dirty="0" err="1" smtClean="0"/>
              <a:t>PackageManagement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your own!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Good “glue” for other systems – SSRS script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4753-CAC2-2B42-8CDE-53F645CE03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 descr="SQLSaturday_Final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8/2/15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0171B04-4168-BA42-AC7B-81BAC71B6F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30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0171B04-4168-BA42-AC7B-81BAC71B6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3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0171B04-4168-BA42-AC7B-81BAC71B6F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88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0171B04-4168-BA42-AC7B-81BAC71B6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5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0171B04-4168-BA42-AC7B-81BAC71B6F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34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0171B04-4168-BA42-AC7B-81BAC71B6F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2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0171B04-4168-BA42-AC7B-81BAC71B6F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91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0171B04-4168-BA42-AC7B-81BAC71B6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0171B04-4168-BA42-AC7B-81BAC71B6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0171B04-4168-BA42-AC7B-81BAC71B6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761A3238-954C-0142-8F48-9B1614227B4F}" type="datetimeFigureOut">
              <a:rPr lang="en-US" smtClean="0"/>
              <a:pPr/>
              <a:t>8/2/15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30171B04-4168-BA42-AC7B-81BAC71B6F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gif"/><Relationship Id="rId12" Type="http://schemas.openxmlformats.org/officeDocument/2006/relationships/image" Target="../media/image17.png"/><Relationship Id="rId13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gif"/><Relationship Id="rId8" Type="http://schemas.openxmlformats.org/officeDocument/2006/relationships/image" Target="../media/image13.jp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Easing into Scripting with Windows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0"/>
            <a:ext cx="7925349" cy="2550359"/>
          </a:xfrm>
        </p:spPr>
        <p:txBody>
          <a:bodyPr>
            <a:normAutofit/>
          </a:bodyPr>
          <a:lstStyle/>
          <a:p>
            <a:r>
              <a:rPr lang="en-US" dirty="0" smtClean="0"/>
              <a:t>Andy Levy</a:t>
            </a:r>
          </a:p>
          <a:p>
            <a:r>
              <a:rPr lang="en-US" dirty="0" smtClean="0"/>
              <a:t>SQL Saturday #</a:t>
            </a:r>
          </a:p>
          <a:p>
            <a:r>
              <a:rPr lang="en-US" dirty="0" smtClean="0"/>
              <a:t>PLACE</a:t>
            </a:r>
          </a:p>
          <a:p>
            <a:r>
              <a:rPr lang="en-US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modules</a:t>
            </a:r>
          </a:p>
          <a:p>
            <a:r>
              <a:rPr lang="en-US" dirty="0" smtClean="0"/>
              <a:t>Vendor modules</a:t>
            </a:r>
          </a:p>
          <a:p>
            <a:r>
              <a:rPr lang="en-US" dirty="0"/>
              <a:t>Community </a:t>
            </a:r>
            <a:r>
              <a:rPr lang="en-US" dirty="0" smtClean="0"/>
              <a:t>modules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83" y="1392579"/>
            <a:ext cx="2049029" cy="6424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91" y="2242635"/>
            <a:ext cx="2676749" cy="9578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57" y="3200466"/>
            <a:ext cx="797084" cy="7970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27" y="4717161"/>
            <a:ext cx="972343" cy="97234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69" y="3878826"/>
            <a:ext cx="1975485" cy="7233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54" y="3931103"/>
            <a:ext cx="2332206" cy="6272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74" y="3896570"/>
            <a:ext cx="1725532" cy="6065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63" y="4125884"/>
            <a:ext cx="1298945" cy="12989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82" y="4250832"/>
            <a:ext cx="952500" cy="952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45" y="4250832"/>
            <a:ext cx="1166566" cy="116656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017" y="1369280"/>
            <a:ext cx="3214874" cy="43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Baked into many </a:t>
            </a:r>
            <a:r>
              <a:rPr lang="en-US" dirty="0" err="1" smtClean="0"/>
              <a:t>cmdlets</a:t>
            </a:r>
            <a:endParaRPr lang="en-US" dirty="0" smtClean="0"/>
          </a:p>
          <a:p>
            <a:r>
              <a:rPr lang="en-US" dirty="0" smtClean="0"/>
              <a:t>Send any block of script to a remote system to execute</a:t>
            </a:r>
          </a:p>
          <a:p>
            <a:r>
              <a:rPr lang="en-US" dirty="0" smtClean="0"/>
              <a:t>Working with 1 system is just like working with 1000+ systems</a:t>
            </a:r>
          </a:p>
          <a:p>
            <a:r>
              <a:rPr lang="en-US" dirty="0" smtClean="0"/>
              <a:t>Secure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Hey, Scripting Guy!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err="1" smtClean="0"/>
              <a:t>powershell.reddit.com</a:t>
            </a:r>
            <a:endParaRPr lang="en-US" dirty="0" smtClean="0"/>
          </a:p>
          <a:p>
            <a:r>
              <a:rPr lang="en-US" dirty="0" smtClean="0"/>
              <a:t>MVPs &amp; community members</a:t>
            </a:r>
          </a:p>
          <a:p>
            <a:r>
              <a:rPr lang="en-US" dirty="0" smtClean="0"/>
              <a:t>Microsoft Virtual Academy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Blog: </a:t>
            </a:r>
            <a:r>
              <a:rPr lang="en-US" dirty="0" err="1" smtClean="0"/>
              <a:t>therestisjustcode.wordpress.com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ALevyInROC</a:t>
            </a:r>
            <a:endParaRPr lang="en-US" dirty="0" smtClean="0"/>
          </a:p>
          <a:p>
            <a:r>
              <a:rPr lang="en-US" dirty="0" smtClean="0"/>
              <a:t>LinkedIn: linkedin.com/in/</a:t>
            </a:r>
            <a:r>
              <a:rPr lang="en-US" dirty="0" err="1" smtClean="0"/>
              <a:t>ALevyInROC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Sponsors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15+ years in IT &amp; development</a:t>
            </a:r>
          </a:p>
          <a:p>
            <a:r>
              <a:rPr lang="en-US" dirty="0" smtClean="0"/>
              <a:t>Insurance &amp; Real Estate</a:t>
            </a:r>
          </a:p>
          <a:p>
            <a:r>
              <a:rPr lang="en-US" dirty="0" smtClean="0"/>
              <a:t>SQL, Classic ASP, .NET, scripting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Batch/CMD</a:t>
            </a:r>
          </a:p>
          <a:p>
            <a:r>
              <a:rPr lang="en-US" dirty="0" smtClean="0"/>
              <a:t>Windows Scripting Host</a:t>
            </a:r>
          </a:p>
          <a:p>
            <a:r>
              <a:rPr lang="en-US" dirty="0" smtClean="0"/>
              <a:t>4DOS, 4NT, Take Command, Cygwin</a:t>
            </a:r>
          </a:p>
          <a:p>
            <a:r>
              <a:rPr lang="en-US" dirty="0" smtClean="0"/>
              <a:t>PowerShell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PowerShell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</a:t>
            </a:r>
            <a:r>
              <a:rPr lang="en-US" dirty="0"/>
              <a:t>Windows </a:t>
            </a:r>
            <a:r>
              <a:rPr lang="en-US" dirty="0" smtClean="0"/>
              <a:t>Component</a:t>
            </a:r>
          </a:p>
          <a:p>
            <a:r>
              <a:rPr lang="en-US" dirty="0"/>
              <a:t>Windows Management </a:t>
            </a:r>
            <a:r>
              <a:rPr lang="en-US" dirty="0" smtClean="0"/>
              <a:t>Framework</a:t>
            </a:r>
            <a:endParaRPr lang="en-US" dirty="0"/>
          </a:p>
          <a:p>
            <a:r>
              <a:rPr lang="en-US" dirty="0" smtClean="0"/>
              <a:t>Built </a:t>
            </a:r>
            <a:r>
              <a:rPr lang="en-US" dirty="0"/>
              <a:t>on the .NET </a:t>
            </a:r>
            <a:r>
              <a:rPr lang="en-US" dirty="0" smtClean="0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PowerShell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Framework meets UNIX </a:t>
            </a:r>
            <a:r>
              <a:rPr lang="en-US" dirty="0" smtClean="0"/>
              <a:t>shells</a:t>
            </a:r>
          </a:p>
          <a:p>
            <a:r>
              <a:rPr lang="en-US" dirty="0" err="1" smtClean="0"/>
              <a:t>Cmdlets</a:t>
            </a:r>
            <a:endParaRPr lang="en-US" dirty="0" smtClean="0"/>
          </a:p>
          <a:p>
            <a:r>
              <a:rPr lang="en-US" dirty="0" smtClean="0"/>
              <a:t>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61" y="3218994"/>
            <a:ext cx="5735673" cy="2581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61" y="1749742"/>
            <a:ext cx="6134100" cy="3838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Get-Help</a:t>
            </a:r>
          </a:p>
          <a:p>
            <a:r>
              <a:rPr lang="en-US" smtClean="0"/>
              <a:t>Get-Command</a:t>
            </a:r>
          </a:p>
          <a:p>
            <a:r>
              <a:rPr lang="en-US" smtClean="0"/>
              <a:t>Get-Member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functions</a:t>
            </a:r>
          </a:p>
          <a:p>
            <a:r>
              <a:rPr lang="en-US" dirty="0" smtClean="0"/>
              <a:t>Multiple output streams</a:t>
            </a:r>
          </a:p>
          <a:p>
            <a:r>
              <a:rPr lang="en-US" dirty="0" smtClean="0"/>
              <a:t>Help authoring</a:t>
            </a:r>
          </a:p>
          <a:p>
            <a:r>
              <a:rPr lang="en-US" dirty="0" smtClean="0"/>
              <a:t>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Can Be Easier!</a:t>
            </a:r>
            <a:endParaRPr lang="en-US" dirty="0"/>
          </a:p>
        </p:txBody>
      </p:sp>
      <p:pic>
        <p:nvPicPr>
          <p:cNvPr id="5" name="Picture 4" descr="Powershell parameter valid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950"/>
            <a:ext cx="7188628" cy="2188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1131"/>
            <a:ext cx="8313753" cy="1965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Powerpoint - New</Template>
  <TotalTime>91883</TotalTime>
  <Words>579</Words>
  <Application>Microsoft Macintosh PowerPoint</Application>
  <PresentationFormat>On-screen Show (4:3)</PresentationFormat>
  <Paragraphs>132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Avenir Book</vt:lpstr>
      <vt:lpstr>Calibri</vt:lpstr>
      <vt:lpstr>Wingdings</vt:lpstr>
      <vt:lpstr>Arial</vt:lpstr>
      <vt:lpstr>SQLSaturday Powerpoint - New</vt:lpstr>
      <vt:lpstr>Easing into Scripting with Windows PowerShell</vt:lpstr>
      <vt:lpstr>Our Sponsors</vt:lpstr>
      <vt:lpstr>About Me</vt:lpstr>
      <vt:lpstr>Memory Lane</vt:lpstr>
      <vt:lpstr>What is PowerShell?</vt:lpstr>
      <vt:lpstr>What is PowerShell?</vt:lpstr>
      <vt:lpstr>Discoverability</vt:lpstr>
      <vt:lpstr>Built-In Functionality</vt:lpstr>
      <vt:lpstr>Advanced Can Be Easier!</vt:lpstr>
      <vt:lpstr>Modularity</vt:lpstr>
      <vt:lpstr>Remote Access</vt:lpstr>
      <vt:lpstr>Demo Time</vt:lpstr>
      <vt:lpstr>Other Resources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Easing into Windows PowerShell</dc:title>
  <dc:creator>Andy Levy</dc:creator>
  <cp:lastModifiedBy>Andy Levy</cp:lastModifiedBy>
  <cp:revision>150</cp:revision>
  <dcterms:created xsi:type="dcterms:W3CDTF">2015-03-06T03:31:58Z</dcterms:created>
  <dcterms:modified xsi:type="dcterms:W3CDTF">2015-08-02T19:38:32Z</dcterms:modified>
</cp:coreProperties>
</file>