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0" r:id="rId1"/>
  </p:sldMasterIdLst>
  <p:notesMasterIdLst>
    <p:notesMasterId r:id="rId3"/>
  </p:notesMasterIdLst>
  <p:sldIdLst>
    <p:sldId id="258" r:id="rId2"/>
  </p:sldIdLst>
  <p:sldSz cx="20574000" cy="13716000"/>
  <p:notesSz cx="6858000" cy="9144000"/>
  <p:embeddedFontLst>
    <p:embeddedFont>
      <p:font typeface="Calibri" panose="020F0502020204030204" pitchFamily="34" charset="0"/>
      <p:regular r:id="rId4"/>
      <p:bold r:id="rId5"/>
      <p:italic r:id="rId6"/>
      <p:boldItalic r:id="rId7"/>
    </p:embeddedFont>
    <p:embeddedFont>
      <p:font typeface="Calibri Light" panose="020F0302020204030204" pitchFamily="34" charset="0"/>
      <p:regular r:id="rId8"/>
      <p:italic r:id="rId9"/>
    </p:embeddedFont>
    <p:embeddedFont>
      <p:font typeface="SimSun" panose="02010600030101010101" pitchFamily="2" charset="-122"/>
      <p:regular r:id="rId10"/>
    </p:embeddedFont>
    <p:embeddedFont>
      <p:font typeface="Helvetica Neue" panose="020B0604020202020204" charset="0"/>
      <p:regular r:id="rId11"/>
      <p:bold r:id="rId12"/>
      <p:italic r:id="rId13"/>
      <p:boldItalic r:id="rId14"/>
    </p:embeddedFont>
  </p:embeddedFontLst>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7" userDrawn="1">
          <p15:clr>
            <a:srgbClr val="A4A3A4"/>
          </p15:clr>
        </p15:guide>
        <p15:guide id="2" pos="6457"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ERqWez4ORoA2fNJA3mJmLbYGP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17FD7-2F45-4CB4-95B8-E8F9E5209861}" v="5" dt="2020-11-18T21:35:54.20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514" y="29"/>
      </p:cViewPr>
      <p:guideLst>
        <p:guide orient="horz" pos="4297"/>
        <p:guide pos="64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21" Type="http://schemas.microsoft.com/office/2015/10/relationships/revisionInfo" Target="revisionInfo.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customschemas.google.com/relationships/presentationmetadata" Target="meta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 Watters" userId="ee8cec8e68d11297" providerId="LiveId" clId="{78217FD7-2F45-4CB4-95B8-E8F9E5209861}"/>
    <pc:docChg chg="undo custSel modSld">
      <pc:chgData name="Ale Watters" userId="ee8cec8e68d11297" providerId="LiveId" clId="{78217FD7-2F45-4CB4-95B8-E8F9E5209861}" dt="2020-11-18T21:35:48.714" v="62" actId="1076"/>
      <pc:docMkLst>
        <pc:docMk/>
      </pc:docMkLst>
      <pc:sldChg chg="modSp mod">
        <pc:chgData name="Ale Watters" userId="ee8cec8e68d11297" providerId="LiveId" clId="{78217FD7-2F45-4CB4-95B8-E8F9E5209861}" dt="2020-11-18T21:35:48.714" v="62" actId="1076"/>
        <pc:sldMkLst>
          <pc:docMk/>
          <pc:sldMk cId="3629306707" sldId="258"/>
        </pc:sldMkLst>
        <pc:spChg chg="mod">
          <ac:chgData name="Ale Watters" userId="ee8cec8e68d11297" providerId="LiveId" clId="{78217FD7-2F45-4CB4-95B8-E8F9E5209861}" dt="2020-11-18T21:35:48.714" v="62" actId="1076"/>
          <ac:spMkLst>
            <pc:docMk/>
            <pc:sldMk cId="3629306707" sldId="258"/>
            <ac:spMk id="9" creationId="{00000000-0000-0000-0000-000000000000}"/>
          </ac:spMkLst>
        </pc:spChg>
        <pc:spChg chg="mod">
          <ac:chgData name="Ale Watters" userId="ee8cec8e68d11297" providerId="LiveId" clId="{78217FD7-2F45-4CB4-95B8-E8F9E5209861}" dt="2020-11-18T21:34:58.549" v="56" actId="20577"/>
          <ac:spMkLst>
            <pc:docMk/>
            <pc:sldMk cId="3629306707" sldId="258"/>
            <ac:spMk id="11" creationId="{00000000-0000-0000-0000-000000000000}"/>
          </ac:spMkLst>
        </pc:spChg>
        <pc:graphicFrameChg chg="mod">
          <ac:chgData name="Ale Watters" userId="ee8cec8e68d11297" providerId="LiveId" clId="{78217FD7-2F45-4CB4-95B8-E8F9E5209861}" dt="2020-11-18T21:35:03.379" v="57" actId="1076"/>
          <ac:graphicFrameMkLst>
            <pc:docMk/>
            <pc:sldMk cId="3629306707" sldId="258"/>
            <ac:graphicFrameMk id="2" creationId="{07A36480-EE18-42F3-893E-1A71EC1EF0DB}"/>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6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6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6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6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6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6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6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6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6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3893342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s-AR" dirty="0"/>
          </a:p>
        </p:txBody>
      </p:sp>
      <p:sp>
        <p:nvSpPr>
          <p:cNvPr id="49" name="Google Shape;49;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735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CD240-5662-4861-9C83-0C415DAFD100}"/>
              </a:ext>
            </a:extLst>
          </p:cNvPr>
          <p:cNvSpPr>
            <a:spLocks noGrp="1"/>
          </p:cNvSpPr>
          <p:nvPr>
            <p:ph type="ctrTitle"/>
          </p:nvPr>
        </p:nvSpPr>
        <p:spPr>
          <a:xfrm>
            <a:off x="2571750" y="2244726"/>
            <a:ext cx="15430500" cy="4775200"/>
          </a:xfrm>
        </p:spPr>
        <p:txBody>
          <a:bodyPr anchor="b"/>
          <a:lstStyle>
            <a:lvl1pPr algn="ctr">
              <a:defRPr sz="10125"/>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36E75C7E-5C33-4EBD-BDE5-F2924760F971}"/>
              </a:ext>
            </a:extLst>
          </p:cNvPr>
          <p:cNvSpPr>
            <a:spLocks noGrp="1"/>
          </p:cNvSpPr>
          <p:nvPr>
            <p:ph type="subTitle" idx="1"/>
          </p:nvPr>
        </p:nvSpPr>
        <p:spPr>
          <a:xfrm>
            <a:off x="2571750" y="7204076"/>
            <a:ext cx="15430500" cy="3311524"/>
          </a:xfrm>
        </p:spPr>
        <p:txBody>
          <a:bodyPr/>
          <a:lstStyle>
            <a:lvl1pPr marL="0" indent="0" algn="ctr">
              <a:buNone/>
              <a:defRPr sz="4050"/>
            </a:lvl1pPr>
            <a:lvl2pPr marL="771525" indent="0" algn="ctr">
              <a:buNone/>
              <a:defRPr sz="3375"/>
            </a:lvl2pPr>
            <a:lvl3pPr marL="1543050" indent="0" algn="ctr">
              <a:buNone/>
              <a:defRPr sz="3038"/>
            </a:lvl3pPr>
            <a:lvl4pPr marL="2314575" indent="0" algn="ctr">
              <a:buNone/>
              <a:defRPr sz="2700"/>
            </a:lvl4pPr>
            <a:lvl5pPr marL="3086100" indent="0" algn="ctr">
              <a:buNone/>
              <a:defRPr sz="2700"/>
            </a:lvl5pPr>
            <a:lvl6pPr marL="3857625" indent="0" algn="ctr">
              <a:buNone/>
              <a:defRPr sz="2700"/>
            </a:lvl6pPr>
            <a:lvl7pPr marL="4629150" indent="0" algn="ctr">
              <a:buNone/>
              <a:defRPr sz="2700"/>
            </a:lvl7pPr>
            <a:lvl8pPr marL="5400675" indent="0" algn="ctr">
              <a:buNone/>
              <a:defRPr sz="2700"/>
            </a:lvl8pPr>
            <a:lvl9pPr marL="6172200" indent="0" algn="ctr">
              <a:buNone/>
              <a:defRPr sz="27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421A1F4-B23C-4560-AF39-9724EB9F3503}"/>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5" name="Marcador de pie de página 4">
            <a:extLst>
              <a:ext uri="{FF2B5EF4-FFF2-40B4-BE49-F238E27FC236}">
                <a16:creationId xmlns:a16="http://schemas.microsoft.com/office/drawing/2014/main" id="{8BFCDD1A-535B-4888-866E-5ADAC50CDDB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9E36207-65EA-4A2C-8FAD-6B3E140860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74783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27279-6153-49DA-B202-7C0BDFD420E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73F9C9E7-6413-4408-B753-FCE9E212AD2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5C472EE-4797-495E-AC93-DD7272CF20FC}"/>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5" name="Marcador de pie de página 4">
            <a:extLst>
              <a:ext uri="{FF2B5EF4-FFF2-40B4-BE49-F238E27FC236}">
                <a16:creationId xmlns:a16="http://schemas.microsoft.com/office/drawing/2014/main" id="{D9EF30EE-4EC9-4D6E-B16D-409C123EB99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369F9E0-B718-4FE8-B09D-CF9C762CAB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10015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FDC5839-46A5-4F44-B2E9-D15DF431D2A5}"/>
              </a:ext>
            </a:extLst>
          </p:cNvPr>
          <p:cNvSpPr>
            <a:spLocks noGrp="1"/>
          </p:cNvSpPr>
          <p:nvPr>
            <p:ph type="title" orient="vert"/>
          </p:nvPr>
        </p:nvSpPr>
        <p:spPr>
          <a:xfrm>
            <a:off x="14723269" y="730250"/>
            <a:ext cx="4436269" cy="11623676"/>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5D04343-4270-419C-B40E-7549D95A9586}"/>
              </a:ext>
            </a:extLst>
          </p:cNvPr>
          <p:cNvSpPr>
            <a:spLocks noGrp="1"/>
          </p:cNvSpPr>
          <p:nvPr>
            <p:ph type="body" orient="vert" idx="1"/>
          </p:nvPr>
        </p:nvSpPr>
        <p:spPr>
          <a:xfrm>
            <a:off x="1414463" y="730250"/>
            <a:ext cx="13051631" cy="1162367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21827D1-1F57-4E7C-B745-562AB39EFC20}"/>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5" name="Marcador de pie de página 4">
            <a:extLst>
              <a:ext uri="{FF2B5EF4-FFF2-40B4-BE49-F238E27FC236}">
                <a16:creationId xmlns:a16="http://schemas.microsoft.com/office/drawing/2014/main" id="{DE68CE99-0842-42F9-8728-8E334BD8D2F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5E02C44-47D9-471D-A40C-4087BB4A01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58546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x">
  <p:cSld name="1_Diapositiva de título">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6598996" y="4184453"/>
            <a:ext cx="7377710" cy="3445072"/>
          </a:xfrm>
          <a:prstGeom prst="rect">
            <a:avLst/>
          </a:prstGeom>
          <a:noFill/>
          <a:ln>
            <a:noFill/>
          </a:ln>
        </p:spPr>
        <p:txBody>
          <a:bodyPr spcFirstLastPara="1" wrap="square" lIns="57850" tIns="57850" rIns="57850" bIns="5785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3"/>
          <p:cNvSpPr txBox="1">
            <a:spLocks noGrp="1"/>
          </p:cNvSpPr>
          <p:nvPr>
            <p:ph type="body" idx="1"/>
          </p:nvPr>
        </p:nvSpPr>
        <p:spPr>
          <a:xfrm>
            <a:off x="7249970" y="7629525"/>
            <a:ext cx="6075761" cy="5014913"/>
          </a:xfrm>
          <a:prstGeom prst="rect">
            <a:avLst/>
          </a:prstGeom>
          <a:noFill/>
          <a:ln>
            <a:noFill/>
          </a:ln>
        </p:spPr>
        <p:txBody>
          <a:bodyPr spcFirstLastPara="1" wrap="square" lIns="57850" tIns="57850" rIns="57850" bIns="57850" anchor="t" anchorCtr="0">
            <a:normAutofit/>
          </a:bodyPr>
          <a:lstStyle>
            <a:lvl1pPr marL="457200" lvl="0" indent="-228600" algn="ctr">
              <a:lnSpc>
                <a:spcPct val="100000"/>
              </a:lnSpc>
              <a:spcBef>
                <a:spcPts val="1100"/>
              </a:spcBef>
              <a:spcAft>
                <a:spcPts val="0"/>
              </a:spcAft>
              <a:buClr>
                <a:srgbClr val="888888"/>
              </a:buClr>
              <a:buSzPts val="4600"/>
              <a:buFont typeface="Calibri"/>
              <a:buNone/>
              <a:defRPr>
                <a:solidFill>
                  <a:srgbClr val="888888"/>
                </a:solidFill>
              </a:defRPr>
            </a:lvl1pPr>
            <a:lvl2pPr marL="914400" lvl="1" indent="-520700" algn="ctr">
              <a:lnSpc>
                <a:spcPct val="100000"/>
              </a:lnSpc>
              <a:spcBef>
                <a:spcPts val="1100"/>
              </a:spcBef>
              <a:spcAft>
                <a:spcPts val="0"/>
              </a:spcAft>
              <a:buClr>
                <a:srgbClr val="888888"/>
              </a:buClr>
              <a:buSzPts val="4600"/>
              <a:buFont typeface="Calibri"/>
              <a:buChar char="–"/>
              <a:defRPr>
                <a:solidFill>
                  <a:srgbClr val="888888"/>
                </a:solidFill>
              </a:defRPr>
            </a:lvl2pPr>
            <a:lvl3pPr marL="1371600" lvl="2" indent="-520700" algn="ctr">
              <a:lnSpc>
                <a:spcPct val="100000"/>
              </a:lnSpc>
              <a:spcBef>
                <a:spcPts val="1100"/>
              </a:spcBef>
              <a:spcAft>
                <a:spcPts val="0"/>
              </a:spcAft>
              <a:buClr>
                <a:srgbClr val="888888"/>
              </a:buClr>
              <a:buSzPts val="4600"/>
              <a:buFont typeface="Calibri"/>
              <a:buChar char="•"/>
              <a:defRPr>
                <a:solidFill>
                  <a:srgbClr val="888888"/>
                </a:solidFill>
              </a:defRPr>
            </a:lvl3pPr>
            <a:lvl4pPr marL="1828800" lvl="3" indent="-520700" algn="ctr">
              <a:lnSpc>
                <a:spcPct val="100000"/>
              </a:lnSpc>
              <a:spcBef>
                <a:spcPts val="1100"/>
              </a:spcBef>
              <a:spcAft>
                <a:spcPts val="0"/>
              </a:spcAft>
              <a:buClr>
                <a:srgbClr val="888888"/>
              </a:buClr>
              <a:buSzPts val="4600"/>
              <a:buFont typeface="Calibri"/>
              <a:buChar char="–"/>
              <a:defRPr>
                <a:solidFill>
                  <a:srgbClr val="888888"/>
                </a:solidFill>
              </a:defRPr>
            </a:lvl4pPr>
            <a:lvl5pPr marL="2286000" lvl="4" indent="-520700" algn="ctr">
              <a:lnSpc>
                <a:spcPct val="100000"/>
              </a:lnSpc>
              <a:spcBef>
                <a:spcPts val="1100"/>
              </a:spcBef>
              <a:spcAft>
                <a:spcPts val="0"/>
              </a:spcAft>
              <a:buClr>
                <a:srgbClr val="888888"/>
              </a:buClr>
              <a:buSzPts val="4600"/>
              <a:buFont typeface="Calibri"/>
              <a:buChar char="»"/>
              <a:defRPr>
                <a:solidFill>
                  <a:srgbClr val="888888"/>
                </a:solidFill>
              </a:defRPr>
            </a:lvl5pPr>
            <a:lvl6pPr marL="2743200" lvl="5" indent="-342900" algn="l">
              <a:lnSpc>
                <a:spcPct val="100000"/>
              </a:lnSpc>
              <a:spcBef>
                <a:spcPts val="1100"/>
              </a:spcBef>
              <a:spcAft>
                <a:spcPts val="0"/>
              </a:spcAft>
              <a:buClr>
                <a:srgbClr val="000000"/>
              </a:buClr>
              <a:buSzPts val="1800"/>
              <a:buChar char="•"/>
              <a:defRPr/>
            </a:lvl6pPr>
            <a:lvl7pPr marL="3200400" lvl="6" indent="-342900" algn="l">
              <a:lnSpc>
                <a:spcPct val="100000"/>
              </a:lnSpc>
              <a:spcBef>
                <a:spcPts val="1100"/>
              </a:spcBef>
              <a:spcAft>
                <a:spcPts val="0"/>
              </a:spcAft>
              <a:buClr>
                <a:srgbClr val="000000"/>
              </a:buClr>
              <a:buSzPts val="1800"/>
              <a:buChar char="•"/>
              <a:defRPr/>
            </a:lvl7pPr>
            <a:lvl8pPr marL="3657600" lvl="7" indent="-342900" algn="l">
              <a:lnSpc>
                <a:spcPct val="100000"/>
              </a:lnSpc>
              <a:spcBef>
                <a:spcPts val="1100"/>
              </a:spcBef>
              <a:spcAft>
                <a:spcPts val="0"/>
              </a:spcAft>
              <a:buClr>
                <a:srgbClr val="000000"/>
              </a:buClr>
              <a:buSzPts val="1800"/>
              <a:buChar char="•"/>
              <a:defRPr/>
            </a:lvl8pPr>
            <a:lvl9pPr marL="4114800" lvl="8" indent="-342900" algn="l">
              <a:lnSpc>
                <a:spcPct val="100000"/>
              </a:lnSpc>
              <a:spcBef>
                <a:spcPts val="1100"/>
              </a:spcBef>
              <a:spcAft>
                <a:spcPts val="0"/>
              </a:spcAft>
              <a:buClr>
                <a:srgbClr val="000000"/>
              </a:buClr>
              <a:buSzPts val="1800"/>
              <a:buChar char="•"/>
              <a:defRPr/>
            </a:lvl9pPr>
          </a:lstStyle>
          <a:p>
            <a:endParaRPr/>
          </a:p>
        </p:txBody>
      </p:sp>
      <p:sp>
        <p:nvSpPr>
          <p:cNvPr id="12" name="Google Shape;12;p3"/>
          <p:cNvSpPr txBox="1">
            <a:spLocks noGrp="1"/>
          </p:cNvSpPr>
          <p:nvPr>
            <p:ph type="sldNum" idx="12"/>
          </p:nvPr>
        </p:nvSpPr>
        <p:spPr>
          <a:xfrm>
            <a:off x="13825505" y="11914763"/>
            <a:ext cx="368192" cy="382430"/>
          </a:xfrm>
          <a:prstGeom prst="rect">
            <a:avLst/>
          </a:prstGeom>
          <a:noFill/>
          <a:ln>
            <a:noFill/>
          </a:ln>
        </p:spPr>
        <p:txBody>
          <a:bodyPr spcFirstLastPara="1" wrap="square" lIns="57850" tIns="57850" rIns="57850" bIns="57850" anchor="ctr" anchorCtr="0">
            <a:spAutoFit/>
          </a:bodyPr>
          <a:lstStyle>
            <a:lvl1pPr marL="0" lvl="0" indent="0" algn="r">
              <a:lnSpc>
                <a:spcPct val="100000"/>
              </a:lnSpc>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36194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7807F-2357-4020-956E-8AD6D7C7AFD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6C2C65F-7D08-447C-A6ED-A2BDFEE986B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E11E779-526C-45EB-A131-E7EF4DE34D96}"/>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5" name="Marcador de pie de página 4">
            <a:extLst>
              <a:ext uri="{FF2B5EF4-FFF2-40B4-BE49-F238E27FC236}">
                <a16:creationId xmlns:a16="http://schemas.microsoft.com/office/drawing/2014/main" id="{D9E59554-799F-4F75-8E07-440239E0048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5A6DA22-52DF-44A4-971D-779B7A3DD1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2158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E3047-68E2-4488-B8E4-22E459D09875}"/>
              </a:ext>
            </a:extLst>
          </p:cNvPr>
          <p:cNvSpPr>
            <a:spLocks noGrp="1"/>
          </p:cNvSpPr>
          <p:nvPr>
            <p:ph type="title"/>
          </p:nvPr>
        </p:nvSpPr>
        <p:spPr>
          <a:xfrm>
            <a:off x="1403747" y="3419477"/>
            <a:ext cx="17745075" cy="5705474"/>
          </a:xfrm>
        </p:spPr>
        <p:txBody>
          <a:bodyPr anchor="b"/>
          <a:lstStyle>
            <a:lvl1pPr>
              <a:defRPr sz="10125"/>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133F496-CA7B-461A-9441-03FFD8C3C30D}"/>
              </a:ext>
            </a:extLst>
          </p:cNvPr>
          <p:cNvSpPr>
            <a:spLocks noGrp="1"/>
          </p:cNvSpPr>
          <p:nvPr>
            <p:ph type="body" idx="1"/>
          </p:nvPr>
        </p:nvSpPr>
        <p:spPr>
          <a:xfrm>
            <a:off x="1403747" y="9178927"/>
            <a:ext cx="17745075" cy="3000374"/>
          </a:xfrm>
        </p:spPr>
        <p:txBody>
          <a:bodyPr/>
          <a:lstStyle>
            <a:lvl1pPr marL="0" indent="0">
              <a:buNone/>
              <a:defRPr sz="4050">
                <a:solidFill>
                  <a:schemeClr val="tx1">
                    <a:tint val="75000"/>
                  </a:schemeClr>
                </a:solidFill>
              </a:defRPr>
            </a:lvl1pPr>
            <a:lvl2pPr marL="771525" indent="0">
              <a:buNone/>
              <a:defRPr sz="3375">
                <a:solidFill>
                  <a:schemeClr val="tx1">
                    <a:tint val="75000"/>
                  </a:schemeClr>
                </a:solidFill>
              </a:defRPr>
            </a:lvl2pPr>
            <a:lvl3pPr marL="1543050" indent="0">
              <a:buNone/>
              <a:defRPr sz="3038">
                <a:solidFill>
                  <a:schemeClr val="tx1">
                    <a:tint val="75000"/>
                  </a:schemeClr>
                </a:solidFill>
              </a:defRPr>
            </a:lvl3pPr>
            <a:lvl4pPr marL="2314575" indent="0">
              <a:buNone/>
              <a:defRPr sz="2700">
                <a:solidFill>
                  <a:schemeClr val="tx1">
                    <a:tint val="75000"/>
                  </a:schemeClr>
                </a:solidFill>
              </a:defRPr>
            </a:lvl4pPr>
            <a:lvl5pPr marL="3086100" indent="0">
              <a:buNone/>
              <a:defRPr sz="2700">
                <a:solidFill>
                  <a:schemeClr val="tx1">
                    <a:tint val="75000"/>
                  </a:schemeClr>
                </a:solidFill>
              </a:defRPr>
            </a:lvl5pPr>
            <a:lvl6pPr marL="3857625" indent="0">
              <a:buNone/>
              <a:defRPr sz="2700">
                <a:solidFill>
                  <a:schemeClr val="tx1">
                    <a:tint val="75000"/>
                  </a:schemeClr>
                </a:solidFill>
              </a:defRPr>
            </a:lvl6pPr>
            <a:lvl7pPr marL="4629150" indent="0">
              <a:buNone/>
              <a:defRPr sz="2700">
                <a:solidFill>
                  <a:schemeClr val="tx1">
                    <a:tint val="75000"/>
                  </a:schemeClr>
                </a:solidFill>
              </a:defRPr>
            </a:lvl7pPr>
            <a:lvl8pPr marL="5400675" indent="0">
              <a:buNone/>
              <a:defRPr sz="2700">
                <a:solidFill>
                  <a:schemeClr val="tx1">
                    <a:tint val="75000"/>
                  </a:schemeClr>
                </a:solidFill>
              </a:defRPr>
            </a:lvl8pPr>
            <a:lvl9pPr marL="6172200" indent="0">
              <a:buNone/>
              <a:defRPr sz="27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E0FFF1A-EBCD-426A-B050-4B1F7F68912F}"/>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5" name="Marcador de pie de página 4">
            <a:extLst>
              <a:ext uri="{FF2B5EF4-FFF2-40B4-BE49-F238E27FC236}">
                <a16:creationId xmlns:a16="http://schemas.microsoft.com/office/drawing/2014/main" id="{34729CB5-346E-4F93-8F03-7F1D5227BCE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35FB271-B25A-4BB9-BCFB-69A81CF5A3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47301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413FC-EAA2-40F2-864D-2371EFAD030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0E105B4-1A28-4DF3-9E95-DB0AE50C3CBE}"/>
              </a:ext>
            </a:extLst>
          </p:cNvPr>
          <p:cNvSpPr>
            <a:spLocks noGrp="1"/>
          </p:cNvSpPr>
          <p:nvPr>
            <p:ph sz="half" idx="1"/>
          </p:nvPr>
        </p:nvSpPr>
        <p:spPr>
          <a:xfrm>
            <a:off x="1414463" y="3651250"/>
            <a:ext cx="8743950" cy="87026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5E03F391-FC66-4321-A638-E4754BE18D0F}"/>
              </a:ext>
            </a:extLst>
          </p:cNvPr>
          <p:cNvSpPr>
            <a:spLocks noGrp="1"/>
          </p:cNvSpPr>
          <p:nvPr>
            <p:ph sz="half" idx="2"/>
          </p:nvPr>
        </p:nvSpPr>
        <p:spPr>
          <a:xfrm>
            <a:off x="10415588" y="3651250"/>
            <a:ext cx="8743950" cy="87026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D2E20476-928B-4163-BCED-3F1AD9655A1B}"/>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6" name="Marcador de pie de página 5">
            <a:extLst>
              <a:ext uri="{FF2B5EF4-FFF2-40B4-BE49-F238E27FC236}">
                <a16:creationId xmlns:a16="http://schemas.microsoft.com/office/drawing/2014/main" id="{6CD1E35D-4ED9-4470-B78E-89241450996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A9715BB-2EE9-4558-83A5-743E07883E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403634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CF57B-FDC6-4E4E-BD75-273C2F8AE56C}"/>
              </a:ext>
            </a:extLst>
          </p:cNvPr>
          <p:cNvSpPr>
            <a:spLocks noGrp="1"/>
          </p:cNvSpPr>
          <p:nvPr>
            <p:ph type="title"/>
          </p:nvPr>
        </p:nvSpPr>
        <p:spPr>
          <a:xfrm>
            <a:off x="1417142" y="730251"/>
            <a:ext cx="17745075" cy="2651126"/>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230D5BA-D891-4C85-8E6D-B6A33124FF9B}"/>
              </a:ext>
            </a:extLst>
          </p:cNvPr>
          <p:cNvSpPr>
            <a:spLocks noGrp="1"/>
          </p:cNvSpPr>
          <p:nvPr>
            <p:ph type="body" idx="1"/>
          </p:nvPr>
        </p:nvSpPr>
        <p:spPr>
          <a:xfrm>
            <a:off x="1417143" y="3362326"/>
            <a:ext cx="8703766" cy="1647824"/>
          </a:xfrm>
        </p:spPr>
        <p:txBody>
          <a:bodyPr anchor="b"/>
          <a:lstStyle>
            <a:lvl1pPr marL="0" indent="0">
              <a:buNone/>
              <a:defRPr sz="4050" b="1"/>
            </a:lvl1pPr>
            <a:lvl2pPr marL="771525" indent="0">
              <a:buNone/>
              <a:defRPr sz="3375" b="1"/>
            </a:lvl2pPr>
            <a:lvl3pPr marL="1543050" indent="0">
              <a:buNone/>
              <a:defRPr sz="3038" b="1"/>
            </a:lvl3pPr>
            <a:lvl4pPr marL="2314575" indent="0">
              <a:buNone/>
              <a:defRPr sz="2700" b="1"/>
            </a:lvl4pPr>
            <a:lvl5pPr marL="3086100" indent="0">
              <a:buNone/>
              <a:defRPr sz="2700" b="1"/>
            </a:lvl5pPr>
            <a:lvl6pPr marL="3857625" indent="0">
              <a:buNone/>
              <a:defRPr sz="2700" b="1"/>
            </a:lvl6pPr>
            <a:lvl7pPr marL="4629150" indent="0">
              <a:buNone/>
              <a:defRPr sz="2700" b="1"/>
            </a:lvl7pPr>
            <a:lvl8pPr marL="5400675" indent="0">
              <a:buNone/>
              <a:defRPr sz="2700" b="1"/>
            </a:lvl8pPr>
            <a:lvl9pPr marL="6172200" indent="0">
              <a:buNone/>
              <a:defRPr sz="27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8F8C196-C4EC-4B23-BFD9-A7E9F424E6CF}"/>
              </a:ext>
            </a:extLst>
          </p:cNvPr>
          <p:cNvSpPr>
            <a:spLocks noGrp="1"/>
          </p:cNvSpPr>
          <p:nvPr>
            <p:ph sz="half" idx="2"/>
          </p:nvPr>
        </p:nvSpPr>
        <p:spPr>
          <a:xfrm>
            <a:off x="1417143" y="5010150"/>
            <a:ext cx="8703766" cy="73691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D74B4BF0-599C-4EBA-8736-6408D9CBBDC6}"/>
              </a:ext>
            </a:extLst>
          </p:cNvPr>
          <p:cNvSpPr>
            <a:spLocks noGrp="1"/>
          </p:cNvSpPr>
          <p:nvPr>
            <p:ph type="body" sz="quarter" idx="3"/>
          </p:nvPr>
        </p:nvSpPr>
        <p:spPr>
          <a:xfrm>
            <a:off x="10415587" y="3362326"/>
            <a:ext cx="8746630" cy="1647824"/>
          </a:xfrm>
        </p:spPr>
        <p:txBody>
          <a:bodyPr anchor="b"/>
          <a:lstStyle>
            <a:lvl1pPr marL="0" indent="0">
              <a:buNone/>
              <a:defRPr sz="4050" b="1"/>
            </a:lvl1pPr>
            <a:lvl2pPr marL="771525" indent="0">
              <a:buNone/>
              <a:defRPr sz="3375" b="1"/>
            </a:lvl2pPr>
            <a:lvl3pPr marL="1543050" indent="0">
              <a:buNone/>
              <a:defRPr sz="3038" b="1"/>
            </a:lvl3pPr>
            <a:lvl4pPr marL="2314575" indent="0">
              <a:buNone/>
              <a:defRPr sz="2700" b="1"/>
            </a:lvl4pPr>
            <a:lvl5pPr marL="3086100" indent="0">
              <a:buNone/>
              <a:defRPr sz="2700" b="1"/>
            </a:lvl5pPr>
            <a:lvl6pPr marL="3857625" indent="0">
              <a:buNone/>
              <a:defRPr sz="2700" b="1"/>
            </a:lvl6pPr>
            <a:lvl7pPr marL="4629150" indent="0">
              <a:buNone/>
              <a:defRPr sz="2700" b="1"/>
            </a:lvl7pPr>
            <a:lvl8pPr marL="5400675" indent="0">
              <a:buNone/>
              <a:defRPr sz="2700" b="1"/>
            </a:lvl8pPr>
            <a:lvl9pPr marL="6172200" indent="0">
              <a:buNone/>
              <a:defRPr sz="27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3BC0900-2800-4A7B-87CD-563730FBFD52}"/>
              </a:ext>
            </a:extLst>
          </p:cNvPr>
          <p:cNvSpPr>
            <a:spLocks noGrp="1"/>
          </p:cNvSpPr>
          <p:nvPr>
            <p:ph sz="quarter" idx="4"/>
          </p:nvPr>
        </p:nvSpPr>
        <p:spPr>
          <a:xfrm>
            <a:off x="10415587" y="5010150"/>
            <a:ext cx="8746630" cy="73691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D06672A5-87F5-4806-8084-897C20480F9B}"/>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8" name="Marcador de pie de página 7">
            <a:extLst>
              <a:ext uri="{FF2B5EF4-FFF2-40B4-BE49-F238E27FC236}">
                <a16:creationId xmlns:a16="http://schemas.microsoft.com/office/drawing/2014/main" id="{3AB1D1E5-3A5B-4464-A4A6-41CA19788C6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164CD94D-DDA8-43EE-BBBA-0CBB2F9618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388926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6B808-7C07-4C21-8ED5-729C9F7A06C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F78A326-FB61-4705-B2A0-835F2A4B307C}"/>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4" name="Marcador de pie de página 3">
            <a:extLst>
              <a:ext uri="{FF2B5EF4-FFF2-40B4-BE49-F238E27FC236}">
                <a16:creationId xmlns:a16="http://schemas.microsoft.com/office/drawing/2014/main" id="{C447812B-4E2B-4A74-B168-37134983FE26}"/>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B64CAF70-9B39-4785-8F0D-C606094F19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18013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414A04-E782-400E-AB14-AFF8052D3034}"/>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3" name="Marcador de pie de página 2">
            <a:extLst>
              <a:ext uri="{FF2B5EF4-FFF2-40B4-BE49-F238E27FC236}">
                <a16:creationId xmlns:a16="http://schemas.microsoft.com/office/drawing/2014/main" id="{3AB65954-7A2B-4EB4-B7C3-4CAC605BABF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4349B370-B79A-46BD-A26D-E674C5C984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38242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6122C-B960-46AF-9C99-5E7F0523140F}"/>
              </a:ext>
            </a:extLst>
          </p:cNvPr>
          <p:cNvSpPr>
            <a:spLocks noGrp="1"/>
          </p:cNvSpPr>
          <p:nvPr>
            <p:ph type="title"/>
          </p:nvPr>
        </p:nvSpPr>
        <p:spPr>
          <a:xfrm>
            <a:off x="1417143" y="914400"/>
            <a:ext cx="6635650" cy="3200400"/>
          </a:xfrm>
        </p:spPr>
        <p:txBody>
          <a:bodyPr anchor="b"/>
          <a:lstStyle>
            <a:lvl1pPr>
              <a:defRPr sz="54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77247D7-AB0C-4FE6-AE24-E30C5123C84C}"/>
              </a:ext>
            </a:extLst>
          </p:cNvPr>
          <p:cNvSpPr>
            <a:spLocks noGrp="1"/>
          </p:cNvSpPr>
          <p:nvPr>
            <p:ph idx="1"/>
          </p:nvPr>
        </p:nvSpPr>
        <p:spPr>
          <a:xfrm>
            <a:off x="8746629" y="1974851"/>
            <a:ext cx="10415588" cy="9747250"/>
          </a:xfrm>
        </p:spPr>
        <p:txBody>
          <a:bodyPr/>
          <a:lstStyle>
            <a:lvl1pPr>
              <a:defRPr sz="5400"/>
            </a:lvl1pPr>
            <a:lvl2pPr>
              <a:defRPr sz="4725"/>
            </a:lvl2pPr>
            <a:lvl3pPr>
              <a:defRPr sz="4050"/>
            </a:lvl3pPr>
            <a:lvl4pPr>
              <a:defRPr sz="3375"/>
            </a:lvl4pPr>
            <a:lvl5pPr>
              <a:defRPr sz="3375"/>
            </a:lvl5pPr>
            <a:lvl6pPr>
              <a:defRPr sz="3375"/>
            </a:lvl6pPr>
            <a:lvl7pPr>
              <a:defRPr sz="3375"/>
            </a:lvl7pPr>
            <a:lvl8pPr>
              <a:defRPr sz="3375"/>
            </a:lvl8pPr>
            <a:lvl9pPr>
              <a:defRPr sz="337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E47280AA-0167-4150-9E7F-8B8DD8963D08}"/>
              </a:ext>
            </a:extLst>
          </p:cNvPr>
          <p:cNvSpPr>
            <a:spLocks noGrp="1"/>
          </p:cNvSpPr>
          <p:nvPr>
            <p:ph type="body" sz="half" idx="2"/>
          </p:nvPr>
        </p:nvSpPr>
        <p:spPr>
          <a:xfrm>
            <a:off x="1417143" y="4114800"/>
            <a:ext cx="6635650" cy="7623176"/>
          </a:xfrm>
        </p:spPr>
        <p:txBody>
          <a:bodyPr/>
          <a:lstStyle>
            <a:lvl1pPr marL="0" indent="0">
              <a:buNone/>
              <a:defRPr sz="2700"/>
            </a:lvl1pPr>
            <a:lvl2pPr marL="771525" indent="0">
              <a:buNone/>
              <a:defRPr sz="2363"/>
            </a:lvl2pPr>
            <a:lvl3pPr marL="1543050" indent="0">
              <a:buNone/>
              <a:defRPr sz="2025"/>
            </a:lvl3pPr>
            <a:lvl4pPr marL="2314575" indent="0">
              <a:buNone/>
              <a:defRPr sz="1688"/>
            </a:lvl4pPr>
            <a:lvl5pPr marL="3086100" indent="0">
              <a:buNone/>
              <a:defRPr sz="1688"/>
            </a:lvl5pPr>
            <a:lvl6pPr marL="3857625" indent="0">
              <a:buNone/>
              <a:defRPr sz="1688"/>
            </a:lvl6pPr>
            <a:lvl7pPr marL="4629150" indent="0">
              <a:buNone/>
              <a:defRPr sz="1688"/>
            </a:lvl7pPr>
            <a:lvl8pPr marL="5400675" indent="0">
              <a:buNone/>
              <a:defRPr sz="1688"/>
            </a:lvl8pPr>
            <a:lvl9pPr marL="6172200" indent="0">
              <a:buNone/>
              <a:defRPr sz="1688"/>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D933EAA-390D-420E-8667-FF51F04BBDED}"/>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6" name="Marcador de pie de página 5">
            <a:extLst>
              <a:ext uri="{FF2B5EF4-FFF2-40B4-BE49-F238E27FC236}">
                <a16:creationId xmlns:a16="http://schemas.microsoft.com/office/drawing/2014/main" id="{A0A95B10-4892-4144-B5BB-6686426416F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3BC670B-AD97-4C21-A849-FD0DAC157B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6151480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A3738-558F-4D8C-B369-5EE7E68D2242}"/>
              </a:ext>
            </a:extLst>
          </p:cNvPr>
          <p:cNvSpPr>
            <a:spLocks noGrp="1"/>
          </p:cNvSpPr>
          <p:nvPr>
            <p:ph type="title"/>
          </p:nvPr>
        </p:nvSpPr>
        <p:spPr>
          <a:xfrm>
            <a:off x="1417143" y="914400"/>
            <a:ext cx="6635650" cy="3200400"/>
          </a:xfrm>
        </p:spPr>
        <p:txBody>
          <a:bodyPr anchor="b"/>
          <a:lstStyle>
            <a:lvl1pPr>
              <a:defRPr sz="54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A5F12612-B057-4910-9C2E-4BF17BB58ECB}"/>
              </a:ext>
            </a:extLst>
          </p:cNvPr>
          <p:cNvSpPr>
            <a:spLocks noGrp="1"/>
          </p:cNvSpPr>
          <p:nvPr>
            <p:ph type="pic" idx="1"/>
          </p:nvPr>
        </p:nvSpPr>
        <p:spPr>
          <a:xfrm>
            <a:off x="8746629" y="1974851"/>
            <a:ext cx="10415588" cy="9747250"/>
          </a:xfrm>
        </p:spPr>
        <p:txBody>
          <a:bodyPr/>
          <a:lstStyle>
            <a:lvl1pPr marL="0" indent="0">
              <a:buNone/>
              <a:defRPr sz="5400"/>
            </a:lvl1pPr>
            <a:lvl2pPr marL="771525" indent="0">
              <a:buNone/>
              <a:defRPr sz="4725"/>
            </a:lvl2pPr>
            <a:lvl3pPr marL="1543050" indent="0">
              <a:buNone/>
              <a:defRPr sz="4050"/>
            </a:lvl3pPr>
            <a:lvl4pPr marL="2314575" indent="0">
              <a:buNone/>
              <a:defRPr sz="3375"/>
            </a:lvl4pPr>
            <a:lvl5pPr marL="3086100" indent="0">
              <a:buNone/>
              <a:defRPr sz="3375"/>
            </a:lvl5pPr>
            <a:lvl6pPr marL="3857625" indent="0">
              <a:buNone/>
              <a:defRPr sz="3375"/>
            </a:lvl6pPr>
            <a:lvl7pPr marL="4629150" indent="0">
              <a:buNone/>
              <a:defRPr sz="3375"/>
            </a:lvl7pPr>
            <a:lvl8pPr marL="5400675" indent="0">
              <a:buNone/>
              <a:defRPr sz="3375"/>
            </a:lvl8pPr>
            <a:lvl9pPr marL="6172200" indent="0">
              <a:buNone/>
              <a:defRPr sz="3375"/>
            </a:lvl9pPr>
          </a:lstStyle>
          <a:p>
            <a:endParaRPr lang="es-AR"/>
          </a:p>
        </p:txBody>
      </p:sp>
      <p:sp>
        <p:nvSpPr>
          <p:cNvPr id="4" name="Marcador de texto 3">
            <a:extLst>
              <a:ext uri="{FF2B5EF4-FFF2-40B4-BE49-F238E27FC236}">
                <a16:creationId xmlns:a16="http://schemas.microsoft.com/office/drawing/2014/main" id="{0281C938-240C-42B8-978E-B3E239C648DC}"/>
              </a:ext>
            </a:extLst>
          </p:cNvPr>
          <p:cNvSpPr>
            <a:spLocks noGrp="1"/>
          </p:cNvSpPr>
          <p:nvPr>
            <p:ph type="body" sz="half" idx="2"/>
          </p:nvPr>
        </p:nvSpPr>
        <p:spPr>
          <a:xfrm>
            <a:off x="1417143" y="4114800"/>
            <a:ext cx="6635650" cy="7623176"/>
          </a:xfrm>
        </p:spPr>
        <p:txBody>
          <a:bodyPr/>
          <a:lstStyle>
            <a:lvl1pPr marL="0" indent="0">
              <a:buNone/>
              <a:defRPr sz="2700"/>
            </a:lvl1pPr>
            <a:lvl2pPr marL="771525" indent="0">
              <a:buNone/>
              <a:defRPr sz="2363"/>
            </a:lvl2pPr>
            <a:lvl3pPr marL="1543050" indent="0">
              <a:buNone/>
              <a:defRPr sz="2025"/>
            </a:lvl3pPr>
            <a:lvl4pPr marL="2314575" indent="0">
              <a:buNone/>
              <a:defRPr sz="1688"/>
            </a:lvl4pPr>
            <a:lvl5pPr marL="3086100" indent="0">
              <a:buNone/>
              <a:defRPr sz="1688"/>
            </a:lvl5pPr>
            <a:lvl6pPr marL="3857625" indent="0">
              <a:buNone/>
              <a:defRPr sz="1688"/>
            </a:lvl6pPr>
            <a:lvl7pPr marL="4629150" indent="0">
              <a:buNone/>
              <a:defRPr sz="1688"/>
            </a:lvl7pPr>
            <a:lvl8pPr marL="5400675" indent="0">
              <a:buNone/>
              <a:defRPr sz="1688"/>
            </a:lvl8pPr>
            <a:lvl9pPr marL="6172200" indent="0">
              <a:buNone/>
              <a:defRPr sz="1688"/>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F68619-88E6-4F22-943C-BE200D967ADC}"/>
              </a:ext>
            </a:extLst>
          </p:cNvPr>
          <p:cNvSpPr>
            <a:spLocks noGrp="1"/>
          </p:cNvSpPr>
          <p:nvPr>
            <p:ph type="dt" sz="half" idx="10"/>
          </p:nvPr>
        </p:nvSpPr>
        <p:spPr/>
        <p:txBody>
          <a:bodyPr/>
          <a:lstStyle/>
          <a:p>
            <a:fld id="{6952FA5A-0ED4-4BC2-8127-9DE9845F6A9C}" type="datetimeFigureOut">
              <a:rPr lang="es-AR" smtClean="0"/>
              <a:t>18/11/2020</a:t>
            </a:fld>
            <a:endParaRPr lang="es-AR"/>
          </a:p>
        </p:txBody>
      </p:sp>
      <p:sp>
        <p:nvSpPr>
          <p:cNvPr id="6" name="Marcador de pie de página 5">
            <a:extLst>
              <a:ext uri="{FF2B5EF4-FFF2-40B4-BE49-F238E27FC236}">
                <a16:creationId xmlns:a16="http://schemas.microsoft.com/office/drawing/2014/main" id="{76B27204-3548-4D74-91DA-C0526F9374A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F9859AF-A933-4033-92A8-8319529D47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7238896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710E3D8-2ED9-439D-BB70-E291AEBD6689}"/>
              </a:ext>
            </a:extLst>
          </p:cNvPr>
          <p:cNvSpPr>
            <a:spLocks noGrp="1"/>
          </p:cNvSpPr>
          <p:nvPr>
            <p:ph type="title"/>
          </p:nvPr>
        </p:nvSpPr>
        <p:spPr>
          <a:xfrm>
            <a:off x="1414463" y="730251"/>
            <a:ext cx="17745075" cy="2651126"/>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1637762-75B2-47D6-A03B-0AF5A903D394}"/>
              </a:ext>
            </a:extLst>
          </p:cNvPr>
          <p:cNvSpPr>
            <a:spLocks noGrp="1"/>
          </p:cNvSpPr>
          <p:nvPr>
            <p:ph type="body" idx="1"/>
          </p:nvPr>
        </p:nvSpPr>
        <p:spPr>
          <a:xfrm>
            <a:off x="1414463" y="3651250"/>
            <a:ext cx="17745075" cy="87026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5AD6BF4-C285-4ED4-A60C-DD3EE5E82102}"/>
              </a:ext>
            </a:extLst>
          </p:cNvPr>
          <p:cNvSpPr>
            <a:spLocks noGrp="1"/>
          </p:cNvSpPr>
          <p:nvPr>
            <p:ph type="dt" sz="half" idx="2"/>
          </p:nvPr>
        </p:nvSpPr>
        <p:spPr>
          <a:xfrm>
            <a:off x="1414463" y="12712701"/>
            <a:ext cx="4629150" cy="730250"/>
          </a:xfrm>
          <a:prstGeom prst="rect">
            <a:avLst/>
          </a:prstGeom>
        </p:spPr>
        <p:txBody>
          <a:bodyPr vert="horz" lIns="91440" tIns="45720" rIns="91440" bIns="45720" rtlCol="0" anchor="ctr"/>
          <a:lstStyle>
            <a:lvl1pPr algn="l">
              <a:defRPr sz="2025">
                <a:solidFill>
                  <a:schemeClr val="tx1">
                    <a:tint val="75000"/>
                  </a:schemeClr>
                </a:solidFill>
              </a:defRPr>
            </a:lvl1pPr>
          </a:lstStyle>
          <a:p>
            <a:fld id="{6952FA5A-0ED4-4BC2-8127-9DE9845F6A9C}" type="datetimeFigureOut">
              <a:rPr lang="es-AR" smtClean="0"/>
              <a:t>18/11/2020</a:t>
            </a:fld>
            <a:endParaRPr lang="es-AR"/>
          </a:p>
        </p:txBody>
      </p:sp>
      <p:sp>
        <p:nvSpPr>
          <p:cNvPr id="5" name="Marcador de pie de página 4">
            <a:extLst>
              <a:ext uri="{FF2B5EF4-FFF2-40B4-BE49-F238E27FC236}">
                <a16:creationId xmlns:a16="http://schemas.microsoft.com/office/drawing/2014/main" id="{741D7873-998F-4DD6-B6D8-8CF036B05D4D}"/>
              </a:ext>
            </a:extLst>
          </p:cNvPr>
          <p:cNvSpPr>
            <a:spLocks noGrp="1"/>
          </p:cNvSpPr>
          <p:nvPr>
            <p:ph type="ftr" sz="quarter" idx="3"/>
          </p:nvPr>
        </p:nvSpPr>
        <p:spPr>
          <a:xfrm>
            <a:off x="6815138" y="12712701"/>
            <a:ext cx="6943725" cy="730250"/>
          </a:xfrm>
          <a:prstGeom prst="rect">
            <a:avLst/>
          </a:prstGeom>
        </p:spPr>
        <p:txBody>
          <a:bodyPr vert="horz" lIns="91440" tIns="45720" rIns="91440" bIns="45720" rtlCol="0" anchor="ctr"/>
          <a:lstStyle>
            <a:lvl1pPr algn="ctr">
              <a:defRPr sz="2025">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9BE63588-D54D-4993-8CC7-9B0A9AA3BE06}"/>
              </a:ext>
            </a:extLst>
          </p:cNvPr>
          <p:cNvSpPr>
            <a:spLocks noGrp="1"/>
          </p:cNvSpPr>
          <p:nvPr>
            <p:ph type="sldNum" sz="quarter" idx="4"/>
          </p:nvPr>
        </p:nvSpPr>
        <p:spPr>
          <a:xfrm>
            <a:off x="14530388" y="12712701"/>
            <a:ext cx="4629150" cy="730250"/>
          </a:xfrm>
          <a:prstGeom prst="rect">
            <a:avLst/>
          </a:prstGeom>
        </p:spPr>
        <p:txBody>
          <a:bodyPr vert="horz" lIns="91440" tIns="45720" rIns="91440" bIns="45720" rtlCol="0" anchor="ctr"/>
          <a:lstStyle>
            <a:lvl1pPr algn="r">
              <a:defRPr sz="2025">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010261093"/>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sldNum="0" hdr="0" ftr="0" dt="0"/>
  <p:txStyles>
    <p:titleStyle>
      <a:lvl1pPr algn="l" defTabSz="1543050" rtl="0" eaLnBrk="1" latinLnBrk="0" hangingPunct="1">
        <a:lnSpc>
          <a:spcPct val="90000"/>
        </a:lnSpc>
        <a:spcBef>
          <a:spcPct val="0"/>
        </a:spcBef>
        <a:buNone/>
        <a:defRPr sz="7425" kern="1200">
          <a:solidFill>
            <a:schemeClr val="tx1"/>
          </a:solidFill>
          <a:latin typeface="+mj-lt"/>
          <a:ea typeface="+mj-ea"/>
          <a:cs typeface="+mj-cs"/>
        </a:defRPr>
      </a:lvl1pPr>
    </p:titleStyle>
    <p:bodyStyle>
      <a:lvl1pPr marL="385763" indent="-385763" algn="l" defTabSz="1543050" rtl="0" eaLnBrk="1" latinLnBrk="0" hangingPunct="1">
        <a:lnSpc>
          <a:spcPct val="90000"/>
        </a:lnSpc>
        <a:spcBef>
          <a:spcPts val="1688"/>
        </a:spcBef>
        <a:buFont typeface="Arial" panose="020B0604020202020204" pitchFamily="34" charset="0"/>
        <a:buChar char="•"/>
        <a:defRPr sz="4725" kern="1200">
          <a:solidFill>
            <a:schemeClr val="tx1"/>
          </a:solidFill>
          <a:latin typeface="+mn-lt"/>
          <a:ea typeface="+mn-ea"/>
          <a:cs typeface="+mn-cs"/>
        </a:defRPr>
      </a:lvl1pPr>
      <a:lvl2pPr marL="1157288" indent="-385763" algn="l" defTabSz="1543050" rtl="0" eaLnBrk="1" latinLnBrk="0" hangingPunct="1">
        <a:lnSpc>
          <a:spcPct val="90000"/>
        </a:lnSpc>
        <a:spcBef>
          <a:spcPts val="844"/>
        </a:spcBef>
        <a:buFont typeface="Arial" panose="020B0604020202020204" pitchFamily="34" charset="0"/>
        <a:buChar char="•"/>
        <a:defRPr sz="4050" kern="1200">
          <a:solidFill>
            <a:schemeClr val="tx1"/>
          </a:solidFill>
          <a:latin typeface="+mn-lt"/>
          <a:ea typeface="+mn-ea"/>
          <a:cs typeface="+mn-cs"/>
        </a:defRPr>
      </a:lvl2pPr>
      <a:lvl3pPr marL="1928813" indent="-385763" algn="l" defTabSz="1543050" rtl="0" eaLnBrk="1" latinLnBrk="0" hangingPunct="1">
        <a:lnSpc>
          <a:spcPct val="90000"/>
        </a:lnSpc>
        <a:spcBef>
          <a:spcPts val="844"/>
        </a:spcBef>
        <a:buFont typeface="Arial" panose="020B0604020202020204" pitchFamily="34" charset="0"/>
        <a:buChar char="•"/>
        <a:defRPr sz="3375" kern="1200">
          <a:solidFill>
            <a:schemeClr val="tx1"/>
          </a:solidFill>
          <a:latin typeface="+mn-lt"/>
          <a:ea typeface="+mn-ea"/>
          <a:cs typeface="+mn-cs"/>
        </a:defRPr>
      </a:lvl3pPr>
      <a:lvl4pPr marL="2700338" indent="-385763" algn="l" defTabSz="1543050" rtl="0" eaLnBrk="1" latinLnBrk="0" hangingPunct="1">
        <a:lnSpc>
          <a:spcPct val="90000"/>
        </a:lnSpc>
        <a:spcBef>
          <a:spcPts val="844"/>
        </a:spcBef>
        <a:buFont typeface="Arial" panose="020B0604020202020204" pitchFamily="34" charset="0"/>
        <a:buChar char="•"/>
        <a:defRPr sz="3038" kern="1200">
          <a:solidFill>
            <a:schemeClr val="tx1"/>
          </a:solidFill>
          <a:latin typeface="+mn-lt"/>
          <a:ea typeface="+mn-ea"/>
          <a:cs typeface="+mn-cs"/>
        </a:defRPr>
      </a:lvl4pPr>
      <a:lvl5pPr marL="3471863" indent="-385763" algn="l" defTabSz="1543050" rtl="0" eaLnBrk="1" latinLnBrk="0" hangingPunct="1">
        <a:lnSpc>
          <a:spcPct val="90000"/>
        </a:lnSpc>
        <a:spcBef>
          <a:spcPts val="844"/>
        </a:spcBef>
        <a:buFont typeface="Arial" panose="020B0604020202020204" pitchFamily="34" charset="0"/>
        <a:buChar char="•"/>
        <a:defRPr sz="3038" kern="1200">
          <a:solidFill>
            <a:schemeClr val="tx1"/>
          </a:solidFill>
          <a:latin typeface="+mn-lt"/>
          <a:ea typeface="+mn-ea"/>
          <a:cs typeface="+mn-cs"/>
        </a:defRPr>
      </a:lvl5pPr>
      <a:lvl6pPr marL="4243388" indent="-385763" algn="l" defTabSz="1543050" rtl="0" eaLnBrk="1" latinLnBrk="0" hangingPunct="1">
        <a:lnSpc>
          <a:spcPct val="90000"/>
        </a:lnSpc>
        <a:spcBef>
          <a:spcPts val="844"/>
        </a:spcBef>
        <a:buFont typeface="Arial" panose="020B0604020202020204" pitchFamily="34" charset="0"/>
        <a:buChar char="•"/>
        <a:defRPr sz="3038" kern="1200">
          <a:solidFill>
            <a:schemeClr val="tx1"/>
          </a:solidFill>
          <a:latin typeface="+mn-lt"/>
          <a:ea typeface="+mn-ea"/>
          <a:cs typeface="+mn-cs"/>
        </a:defRPr>
      </a:lvl6pPr>
      <a:lvl7pPr marL="5014913" indent="-385763" algn="l" defTabSz="1543050" rtl="0" eaLnBrk="1" latinLnBrk="0" hangingPunct="1">
        <a:lnSpc>
          <a:spcPct val="90000"/>
        </a:lnSpc>
        <a:spcBef>
          <a:spcPts val="844"/>
        </a:spcBef>
        <a:buFont typeface="Arial" panose="020B0604020202020204" pitchFamily="34" charset="0"/>
        <a:buChar char="•"/>
        <a:defRPr sz="3038" kern="1200">
          <a:solidFill>
            <a:schemeClr val="tx1"/>
          </a:solidFill>
          <a:latin typeface="+mn-lt"/>
          <a:ea typeface="+mn-ea"/>
          <a:cs typeface="+mn-cs"/>
        </a:defRPr>
      </a:lvl7pPr>
      <a:lvl8pPr marL="5786438" indent="-385763" algn="l" defTabSz="1543050" rtl="0" eaLnBrk="1" latinLnBrk="0" hangingPunct="1">
        <a:lnSpc>
          <a:spcPct val="90000"/>
        </a:lnSpc>
        <a:spcBef>
          <a:spcPts val="844"/>
        </a:spcBef>
        <a:buFont typeface="Arial" panose="020B0604020202020204" pitchFamily="34" charset="0"/>
        <a:buChar char="•"/>
        <a:defRPr sz="3038" kern="1200">
          <a:solidFill>
            <a:schemeClr val="tx1"/>
          </a:solidFill>
          <a:latin typeface="+mn-lt"/>
          <a:ea typeface="+mn-ea"/>
          <a:cs typeface="+mn-cs"/>
        </a:defRPr>
      </a:lvl8pPr>
      <a:lvl9pPr marL="6557963" indent="-385763" algn="l" defTabSz="1543050" rtl="0" eaLnBrk="1" latinLnBrk="0" hangingPunct="1">
        <a:lnSpc>
          <a:spcPct val="90000"/>
        </a:lnSpc>
        <a:spcBef>
          <a:spcPts val="844"/>
        </a:spcBef>
        <a:buFont typeface="Arial" panose="020B0604020202020204" pitchFamily="34" charset="0"/>
        <a:buChar char="•"/>
        <a:defRPr sz="3038" kern="1200">
          <a:solidFill>
            <a:schemeClr val="tx1"/>
          </a:solidFill>
          <a:latin typeface="+mn-lt"/>
          <a:ea typeface="+mn-ea"/>
          <a:cs typeface="+mn-cs"/>
        </a:defRPr>
      </a:lvl9pPr>
    </p:bodyStyle>
    <p:otherStyle>
      <a:defPPr>
        <a:defRPr lang="es-AR"/>
      </a:defPPr>
      <a:lvl1pPr marL="0" algn="l" defTabSz="1543050" rtl="0" eaLnBrk="1" latinLnBrk="0" hangingPunct="1">
        <a:defRPr sz="3038" kern="1200">
          <a:solidFill>
            <a:schemeClr val="tx1"/>
          </a:solidFill>
          <a:latin typeface="+mn-lt"/>
          <a:ea typeface="+mn-ea"/>
          <a:cs typeface="+mn-cs"/>
        </a:defRPr>
      </a:lvl1pPr>
      <a:lvl2pPr marL="771525" algn="l" defTabSz="1543050" rtl="0" eaLnBrk="1" latinLnBrk="0" hangingPunct="1">
        <a:defRPr sz="3038" kern="1200">
          <a:solidFill>
            <a:schemeClr val="tx1"/>
          </a:solidFill>
          <a:latin typeface="+mn-lt"/>
          <a:ea typeface="+mn-ea"/>
          <a:cs typeface="+mn-cs"/>
        </a:defRPr>
      </a:lvl2pPr>
      <a:lvl3pPr marL="1543050" algn="l" defTabSz="1543050" rtl="0" eaLnBrk="1" latinLnBrk="0" hangingPunct="1">
        <a:defRPr sz="3038" kern="1200">
          <a:solidFill>
            <a:schemeClr val="tx1"/>
          </a:solidFill>
          <a:latin typeface="+mn-lt"/>
          <a:ea typeface="+mn-ea"/>
          <a:cs typeface="+mn-cs"/>
        </a:defRPr>
      </a:lvl3pPr>
      <a:lvl4pPr marL="2314575" algn="l" defTabSz="1543050" rtl="0" eaLnBrk="1" latinLnBrk="0" hangingPunct="1">
        <a:defRPr sz="3038" kern="1200">
          <a:solidFill>
            <a:schemeClr val="tx1"/>
          </a:solidFill>
          <a:latin typeface="+mn-lt"/>
          <a:ea typeface="+mn-ea"/>
          <a:cs typeface="+mn-cs"/>
        </a:defRPr>
      </a:lvl4pPr>
      <a:lvl5pPr marL="3086100" algn="l" defTabSz="1543050" rtl="0" eaLnBrk="1" latinLnBrk="0" hangingPunct="1">
        <a:defRPr sz="3038" kern="1200">
          <a:solidFill>
            <a:schemeClr val="tx1"/>
          </a:solidFill>
          <a:latin typeface="+mn-lt"/>
          <a:ea typeface="+mn-ea"/>
          <a:cs typeface="+mn-cs"/>
        </a:defRPr>
      </a:lvl5pPr>
      <a:lvl6pPr marL="3857625" algn="l" defTabSz="1543050" rtl="0" eaLnBrk="1" latinLnBrk="0" hangingPunct="1">
        <a:defRPr sz="3038" kern="1200">
          <a:solidFill>
            <a:schemeClr val="tx1"/>
          </a:solidFill>
          <a:latin typeface="+mn-lt"/>
          <a:ea typeface="+mn-ea"/>
          <a:cs typeface="+mn-cs"/>
        </a:defRPr>
      </a:lvl6pPr>
      <a:lvl7pPr marL="4629150" algn="l" defTabSz="1543050" rtl="0" eaLnBrk="1" latinLnBrk="0" hangingPunct="1">
        <a:defRPr sz="3038" kern="1200">
          <a:solidFill>
            <a:schemeClr val="tx1"/>
          </a:solidFill>
          <a:latin typeface="+mn-lt"/>
          <a:ea typeface="+mn-ea"/>
          <a:cs typeface="+mn-cs"/>
        </a:defRPr>
      </a:lvl7pPr>
      <a:lvl8pPr marL="5400675" algn="l" defTabSz="1543050" rtl="0" eaLnBrk="1" latinLnBrk="0" hangingPunct="1">
        <a:defRPr sz="3038" kern="1200">
          <a:solidFill>
            <a:schemeClr val="tx1"/>
          </a:solidFill>
          <a:latin typeface="+mn-lt"/>
          <a:ea typeface="+mn-ea"/>
          <a:cs typeface="+mn-cs"/>
        </a:defRPr>
      </a:lvl8pPr>
      <a:lvl9pPr marL="6172200" algn="l" defTabSz="1543050" rtl="0" eaLnBrk="1" latinLnBrk="0" hangingPunct="1">
        <a:defRPr sz="30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1.emf"/><Relationship Id="rId17" Type="http://schemas.openxmlformats.org/officeDocument/2006/relationships/image" Target="../media/image12.png"/><Relationship Id="rId2" Type="http://schemas.openxmlformats.org/officeDocument/2006/relationships/slideLayout" Target="../slideLayouts/slideLayout12.xml"/><Relationship Id="rId16"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package" Target="../embeddings/Hoja_de_c_lculo_de_Microsoft_Excel.xlsx"/><Relationship Id="rId5" Type="http://schemas.microsoft.com/office/2007/relationships/hdphoto" Target="../media/hdphoto1.wdp"/><Relationship Id="rId1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 name="Rectángulo 4">
            <a:extLst>
              <a:ext uri="{FF2B5EF4-FFF2-40B4-BE49-F238E27FC236}">
                <a16:creationId xmlns:a16="http://schemas.microsoft.com/office/drawing/2014/main" id="{DB3CF540-30B9-4F51-B95F-4CF0409AE2DE}"/>
              </a:ext>
            </a:extLst>
          </p:cNvPr>
          <p:cNvSpPr/>
          <p:nvPr/>
        </p:nvSpPr>
        <p:spPr>
          <a:xfrm>
            <a:off x="14573061" y="2258065"/>
            <a:ext cx="5783880" cy="7376649"/>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C7084EB3-DB60-4062-8959-B1605537C2F6}"/>
              </a:ext>
            </a:extLst>
          </p:cNvPr>
          <p:cNvSpPr/>
          <p:nvPr/>
        </p:nvSpPr>
        <p:spPr>
          <a:xfrm>
            <a:off x="278623" y="9830905"/>
            <a:ext cx="20016754" cy="3654604"/>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Text Box 190">
            <a:extLst>
              <a:ext uri="{FF2B5EF4-FFF2-40B4-BE49-F238E27FC236}">
                <a16:creationId xmlns:a16="http://schemas.microsoft.com/office/drawing/2014/main" id="{B4AD1A46-CE81-4FB6-9490-FE4C170121EC}"/>
              </a:ext>
            </a:extLst>
          </p:cNvPr>
          <p:cNvSpPr txBox="1">
            <a:spLocks noChangeArrowheads="1"/>
          </p:cNvSpPr>
          <p:nvPr/>
        </p:nvSpPr>
        <p:spPr bwMode="auto">
          <a:xfrm>
            <a:off x="6667004" y="2258065"/>
            <a:ext cx="7675104" cy="7355813"/>
          </a:xfrm>
          <a:prstGeom prst="rect">
            <a:avLst/>
          </a:prstGeom>
          <a:solidFill>
            <a:schemeClr val="bg1"/>
          </a:solidFill>
          <a:ln w="381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a:buClr>
                <a:srgbClr val="000000"/>
              </a:buClr>
              <a:buSzPts val="1500"/>
              <a:buFont typeface="Wingdings" panose="05000000000000000000" pitchFamily="2" charset="2"/>
              <a:buChar char="ü"/>
            </a:pPr>
            <a:endParaRPr lang="es-AR" sz="3600" dirty="0"/>
          </a:p>
          <a:p>
            <a:pPr marL="571500" indent="-571500" algn="ctr">
              <a:buClr>
                <a:srgbClr val="000000"/>
              </a:buClr>
              <a:buSzPts val="1500"/>
              <a:buFont typeface="Wingdings" panose="05000000000000000000" pitchFamily="2" charset="2"/>
              <a:buChar char="ü"/>
            </a:pPr>
            <a:endParaRPr lang="es-AR" sz="3600" dirty="0"/>
          </a:p>
          <a:p>
            <a:pPr marL="571500" indent="-571500" algn="just">
              <a:buClr>
                <a:srgbClr val="000000"/>
              </a:buClr>
              <a:buSzPts val="1500"/>
              <a:buFont typeface="Wingdings" panose="05000000000000000000" pitchFamily="2" charset="2"/>
              <a:buChar char="ü"/>
            </a:pPr>
            <a:endParaRPr lang="es-AR" sz="3600" b="1"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24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p:txBody>
      </p:sp>
      <p:sp>
        <p:nvSpPr>
          <p:cNvPr id="70" name="Text Box 190">
            <a:extLst>
              <a:ext uri="{FF2B5EF4-FFF2-40B4-BE49-F238E27FC236}">
                <a16:creationId xmlns:a16="http://schemas.microsoft.com/office/drawing/2014/main" id="{68E9AA27-7E30-46B4-94D8-378EDB3AF295}"/>
              </a:ext>
            </a:extLst>
          </p:cNvPr>
          <p:cNvSpPr txBox="1">
            <a:spLocks noChangeArrowheads="1"/>
          </p:cNvSpPr>
          <p:nvPr/>
        </p:nvSpPr>
        <p:spPr bwMode="auto">
          <a:xfrm>
            <a:off x="253263" y="2244109"/>
            <a:ext cx="6208429" cy="7355813"/>
          </a:xfrm>
          <a:prstGeom prst="rect">
            <a:avLst/>
          </a:prstGeom>
          <a:solidFill>
            <a:schemeClr val="bg1"/>
          </a:solidFill>
          <a:ln w="381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a:buClr>
                <a:srgbClr val="000000"/>
              </a:buClr>
              <a:buSzPts val="1500"/>
              <a:buFont typeface="Wingdings" panose="05000000000000000000" pitchFamily="2" charset="2"/>
              <a:buChar char="ü"/>
            </a:pPr>
            <a:endParaRPr lang="es-AR" sz="3600" dirty="0"/>
          </a:p>
          <a:p>
            <a:pPr marL="571500" indent="-571500" algn="ctr">
              <a:buClr>
                <a:srgbClr val="000000"/>
              </a:buClr>
              <a:buSzPts val="1500"/>
              <a:buFont typeface="Wingdings" panose="05000000000000000000" pitchFamily="2" charset="2"/>
              <a:buChar char="ü"/>
            </a:pPr>
            <a:endParaRPr lang="es-AR" sz="3600" dirty="0"/>
          </a:p>
          <a:p>
            <a:pPr marL="571500" indent="-571500" algn="just">
              <a:buClr>
                <a:srgbClr val="000000"/>
              </a:buClr>
              <a:buSzPts val="1500"/>
              <a:buFont typeface="Wingdings" panose="05000000000000000000" pitchFamily="2" charset="2"/>
              <a:buChar char="ü"/>
            </a:pPr>
            <a:endParaRPr lang="es-AR" sz="3600" b="1"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a:p>
            <a:pPr lvl="0" algn="just">
              <a:buClr>
                <a:srgbClr val="000000"/>
              </a:buClr>
              <a:buSzPts val="1500"/>
            </a:pPr>
            <a:endParaRPr lang="es-AR" sz="3200" dirty="0"/>
          </a:p>
        </p:txBody>
      </p:sp>
      <p:sp>
        <p:nvSpPr>
          <p:cNvPr id="51" name="Google Shape;51;p1"/>
          <p:cNvSpPr txBox="1"/>
          <p:nvPr/>
        </p:nvSpPr>
        <p:spPr>
          <a:xfrm>
            <a:off x="3198600" y="301445"/>
            <a:ext cx="14176800" cy="517131"/>
          </a:xfrm>
          <a:prstGeom prst="rect">
            <a:avLst/>
          </a:prstGeom>
          <a:noFill/>
          <a:ln>
            <a:noFill/>
          </a:ln>
        </p:spPr>
        <p:txBody>
          <a:bodyPr spcFirstLastPara="1" wrap="square" lIns="12225" tIns="12225" rIns="12225" bIns="12225" anchor="t" anchorCtr="0">
            <a:spAutoFit/>
          </a:bodyPr>
          <a:lstStyle/>
          <a:p>
            <a:pPr marL="0" marR="0" lvl="0" indent="0" algn="ctr" rtl="0">
              <a:lnSpc>
                <a:spcPct val="100000"/>
              </a:lnSpc>
              <a:spcBef>
                <a:spcPts val="0"/>
              </a:spcBef>
              <a:spcAft>
                <a:spcPts val="0"/>
              </a:spcAft>
              <a:buClr>
                <a:srgbClr val="000000"/>
              </a:buClr>
              <a:buSzPts val="4000"/>
              <a:buFont typeface="Helvetica Neue"/>
              <a:buNone/>
            </a:pPr>
            <a:r>
              <a:rPr lang="es-AR" sz="3200" b="1" i="0" u="none" strike="noStrike" cap="none" dirty="0">
                <a:solidFill>
                  <a:srgbClr val="000000"/>
                </a:solidFill>
                <a:latin typeface="Helvetica Neue"/>
                <a:ea typeface="Helvetica Neue"/>
                <a:cs typeface="Helvetica Neue"/>
                <a:sym typeface="Helvetica Neue"/>
              </a:rPr>
              <a:t>Correlación entre ITCRM y variables productivas</a:t>
            </a:r>
            <a:endParaRPr lang="es-AR" sz="1600" dirty="0"/>
          </a:p>
        </p:txBody>
      </p:sp>
      <p:sp>
        <p:nvSpPr>
          <p:cNvPr id="52" name="Google Shape;52;p1"/>
          <p:cNvSpPr txBox="1"/>
          <p:nvPr/>
        </p:nvSpPr>
        <p:spPr>
          <a:xfrm>
            <a:off x="6285303" y="994934"/>
            <a:ext cx="9126900" cy="440187"/>
          </a:xfrm>
          <a:prstGeom prst="rect">
            <a:avLst/>
          </a:prstGeom>
          <a:noFill/>
          <a:ln>
            <a:noFill/>
          </a:ln>
        </p:spPr>
        <p:txBody>
          <a:bodyPr spcFirstLastPara="1" wrap="square" lIns="12225" tIns="12225" rIns="12225" bIns="12225" anchor="t" anchorCtr="0">
            <a:spAutoFit/>
          </a:bodyPr>
          <a:lstStyle/>
          <a:p>
            <a:pPr marL="0" marR="0" lvl="0" indent="0" algn="ctr" rtl="0">
              <a:lnSpc>
                <a:spcPct val="100000"/>
              </a:lnSpc>
              <a:spcBef>
                <a:spcPts val="0"/>
              </a:spcBef>
              <a:spcAft>
                <a:spcPts val="0"/>
              </a:spcAft>
              <a:buClr>
                <a:srgbClr val="5F5F5F"/>
              </a:buClr>
              <a:buSzPts val="2700"/>
              <a:buFont typeface="Helvetica Neue"/>
              <a:buNone/>
            </a:pPr>
            <a:r>
              <a:rPr lang="es-AR" sz="2700" b="1" i="0" u="none" strike="noStrike" cap="none" dirty="0">
                <a:solidFill>
                  <a:srgbClr val="5F5F5F"/>
                </a:solidFill>
                <a:latin typeface="Helvetica Neue"/>
                <a:ea typeface="Helvetica Neue"/>
                <a:cs typeface="Helvetica Neue"/>
                <a:sym typeface="Helvetica Neue"/>
              </a:rPr>
              <a:t>Guzzetti J., Risuleo C., </a:t>
            </a:r>
            <a:r>
              <a:rPr lang="es-AR" sz="2700" b="1" i="0" u="none" strike="noStrike" cap="none" dirty="0" err="1">
                <a:solidFill>
                  <a:srgbClr val="5F5F5F"/>
                </a:solidFill>
                <a:latin typeface="Helvetica Neue"/>
                <a:ea typeface="Helvetica Neue"/>
                <a:cs typeface="Helvetica Neue"/>
                <a:sym typeface="Helvetica Neue"/>
              </a:rPr>
              <a:t>Watters</a:t>
            </a:r>
            <a:r>
              <a:rPr lang="es-AR" sz="2700" b="1" i="0" u="none" strike="noStrike" cap="none" dirty="0">
                <a:solidFill>
                  <a:srgbClr val="5F5F5F"/>
                </a:solidFill>
                <a:latin typeface="Helvetica Neue"/>
                <a:ea typeface="Helvetica Neue"/>
                <a:cs typeface="Helvetica Neue"/>
                <a:sym typeface="Helvetica Neue"/>
              </a:rPr>
              <a:t> A.</a:t>
            </a:r>
            <a:endParaRPr lang="es-AR" dirty="0"/>
          </a:p>
        </p:txBody>
      </p:sp>
      <p:sp>
        <p:nvSpPr>
          <p:cNvPr id="53" name="Google Shape;53;p1"/>
          <p:cNvSpPr txBox="1"/>
          <p:nvPr/>
        </p:nvSpPr>
        <p:spPr>
          <a:xfrm>
            <a:off x="6716850" y="1857375"/>
            <a:ext cx="7140300" cy="301688"/>
          </a:xfrm>
          <a:prstGeom prst="rect">
            <a:avLst/>
          </a:prstGeom>
          <a:noFill/>
          <a:ln>
            <a:noFill/>
          </a:ln>
        </p:spPr>
        <p:txBody>
          <a:bodyPr spcFirstLastPara="1" wrap="square" lIns="12225" tIns="12225" rIns="12225" bIns="12225" anchor="t" anchorCtr="0">
            <a:spAutoFit/>
          </a:bodyPr>
          <a:lstStyle/>
          <a:p>
            <a:pPr marL="0" marR="0" lvl="0" indent="0" algn="ctr" rtl="0">
              <a:lnSpc>
                <a:spcPct val="100000"/>
              </a:lnSpc>
              <a:spcBef>
                <a:spcPts val="0"/>
              </a:spcBef>
              <a:spcAft>
                <a:spcPts val="0"/>
              </a:spcAft>
              <a:buClr>
                <a:srgbClr val="414141"/>
              </a:buClr>
              <a:buSzPts val="1800"/>
              <a:buFont typeface="Arial"/>
              <a:buNone/>
            </a:pPr>
            <a:r>
              <a:rPr lang="es-AR" sz="1800" b="0" i="1" u="none" strike="noStrike" cap="none" dirty="0">
                <a:solidFill>
                  <a:srgbClr val="414141"/>
                </a:solidFill>
                <a:sym typeface="Arial"/>
              </a:rPr>
              <a:t>Universidad Tecnológica Nacional, Facultad Regional Buenos Aires</a:t>
            </a:r>
            <a:endParaRPr lang="es-AR" sz="2600" b="0" i="0" u="none" strike="noStrike" cap="none" dirty="0">
              <a:solidFill>
                <a:srgbClr val="000000"/>
              </a:solidFill>
              <a:latin typeface="Calibri"/>
              <a:ea typeface="Calibri"/>
              <a:cs typeface="Calibri"/>
              <a:sym typeface="Calibri"/>
            </a:endParaRPr>
          </a:p>
        </p:txBody>
      </p:sp>
      <p:sp>
        <p:nvSpPr>
          <p:cNvPr id="54" name="Google Shape;54;p1"/>
          <p:cNvSpPr txBox="1"/>
          <p:nvPr/>
        </p:nvSpPr>
        <p:spPr>
          <a:xfrm>
            <a:off x="253262" y="2247787"/>
            <a:ext cx="6208429" cy="48635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12225" tIns="12225" rIns="12225" bIns="12225" anchor="t" anchorCtr="0">
            <a:spAutoFit/>
          </a:bodyPr>
          <a:lstStyle/>
          <a:p>
            <a:pPr marL="0" marR="0" lvl="0" indent="0" algn="ctr" rtl="0">
              <a:lnSpc>
                <a:spcPct val="100000"/>
              </a:lnSpc>
              <a:spcBef>
                <a:spcPts val="0"/>
              </a:spcBef>
              <a:spcAft>
                <a:spcPts val="0"/>
              </a:spcAft>
              <a:buClr>
                <a:srgbClr val="000000"/>
              </a:buClr>
              <a:buSzPts val="3800"/>
              <a:buFont typeface="Helvetica Neue"/>
              <a:buNone/>
            </a:pPr>
            <a:r>
              <a:rPr lang="es-AR" sz="3000" b="1" i="0" u="none" strike="noStrike" cap="none" dirty="0">
                <a:solidFill>
                  <a:srgbClr val="000000"/>
                </a:solidFill>
                <a:latin typeface="Helvetica Neue"/>
                <a:ea typeface="Helvetica Neue"/>
                <a:cs typeface="Helvetica Neue"/>
                <a:sym typeface="Helvetica Neue"/>
              </a:rPr>
              <a:t>Introducción y Datasets</a:t>
            </a:r>
            <a:endParaRPr lang="es-AR" sz="3000" dirty="0"/>
          </a:p>
        </p:txBody>
      </p:sp>
      <p:sp>
        <p:nvSpPr>
          <p:cNvPr id="57" name="Google Shape;57;p1"/>
          <p:cNvSpPr txBox="1"/>
          <p:nvPr/>
        </p:nvSpPr>
        <p:spPr>
          <a:xfrm>
            <a:off x="14547420" y="2244027"/>
            <a:ext cx="5783881" cy="48635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12225" tIns="12225" rIns="12225" bIns="12225" anchor="t" anchorCtr="0">
            <a:spAutoFit/>
          </a:bodyPr>
          <a:lstStyle/>
          <a:p>
            <a:pPr marL="0" marR="0" lvl="0" indent="0" algn="ctr" rtl="0">
              <a:lnSpc>
                <a:spcPct val="100000"/>
              </a:lnSpc>
              <a:spcBef>
                <a:spcPts val="0"/>
              </a:spcBef>
              <a:spcAft>
                <a:spcPts val="0"/>
              </a:spcAft>
              <a:buClr>
                <a:srgbClr val="000000"/>
              </a:buClr>
              <a:buSzPts val="3800"/>
              <a:buFont typeface="Helvetica Neue"/>
              <a:buNone/>
            </a:pPr>
            <a:r>
              <a:rPr lang="es-AR" sz="3000" b="1" i="0" u="none" strike="noStrike" cap="none" dirty="0">
                <a:solidFill>
                  <a:srgbClr val="000000"/>
                </a:solidFill>
                <a:latin typeface="Helvetica Neue"/>
                <a:ea typeface="Helvetica Neue"/>
                <a:cs typeface="Helvetica Neue"/>
                <a:sym typeface="Helvetica Neue"/>
              </a:rPr>
              <a:t>Result</a:t>
            </a:r>
            <a:r>
              <a:rPr lang="es-AR" sz="3000" b="1" dirty="0">
                <a:latin typeface="Helvetica Neue"/>
                <a:ea typeface="Helvetica Neue"/>
                <a:cs typeface="Helvetica Neue"/>
                <a:sym typeface="Helvetica Neue"/>
              </a:rPr>
              <a:t>ados y Conclusiones</a:t>
            </a:r>
            <a:endParaRPr lang="es-AR" sz="3000" dirty="0"/>
          </a:p>
        </p:txBody>
      </p:sp>
      <p:sp>
        <p:nvSpPr>
          <p:cNvPr id="58" name="Google Shape;58;p1"/>
          <p:cNvSpPr txBox="1"/>
          <p:nvPr/>
        </p:nvSpPr>
        <p:spPr>
          <a:xfrm>
            <a:off x="573050" y="5229406"/>
            <a:ext cx="5677587" cy="253084"/>
          </a:xfrm>
          <a:prstGeom prst="rect">
            <a:avLst/>
          </a:prstGeom>
          <a:noFill/>
          <a:ln>
            <a:noFill/>
          </a:ln>
        </p:spPr>
        <p:txBody>
          <a:bodyPr spcFirstLastPara="1" wrap="square" lIns="12225" tIns="12225" rIns="12225" bIns="12225" anchor="b" anchorCtr="0">
            <a:spAutoFit/>
          </a:bodyPr>
          <a:lstStyle/>
          <a:p>
            <a:pPr marL="0" marR="0" lvl="0" indent="0" algn="just" rtl="0">
              <a:lnSpc>
                <a:spcPct val="100000"/>
              </a:lnSpc>
              <a:spcBef>
                <a:spcPts val="0"/>
              </a:spcBef>
              <a:spcAft>
                <a:spcPts val="0"/>
              </a:spcAft>
              <a:buClr>
                <a:srgbClr val="000000"/>
              </a:buClr>
              <a:buSzPts val="1500"/>
              <a:buFont typeface="Helvetica Neue"/>
              <a:buNone/>
            </a:pPr>
            <a:r>
              <a:rPr lang="es-AR" sz="1500" b="1" i="0" u="none" strike="noStrike" cap="none" dirty="0">
                <a:solidFill>
                  <a:srgbClr val="000000"/>
                </a:solidFill>
                <a:latin typeface="Helvetica Neue"/>
                <a:ea typeface="Helvetica Neue"/>
                <a:cs typeface="Helvetica Neue"/>
                <a:sym typeface="Helvetica Neue"/>
              </a:rPr>
              <a:t>Datasets utilizados: </a:t>
            </a:r>
            <a:endParaRPr lang="es-AR" b="1" dirty="0"/>
          </a:p>
        </p:txBody>
      </p:sp>
      <p:pic>
        <p:nvPicPr>
          <p:cNvPr id="59" name="Google Shape;59;p1" descr="Google Shape;167;p1"/>
          <p:cNvPicPr preferRelativeResize="0"/>
          <p:nvPr/>
        </p:nvPicPr>
        <p:blipFill rotWithShape="1">
          <a:blip r:embed="rId4">
            <a:alphaModFix/>
            <a:extLst>
              <a:ext uri="{BEBA8EAE-BF5A-486C-A8C5-ECC9F3942E4B}">
                <a14:imgProps xmlns:a14="http://schemas.microsoft.com/office/drawing/2010/main">
                  <a14:imgLayer r:embed="rId5">
                    <a14:imgEffect>
                      <a14:backgroundRemoval t="0" b="98236" l="1040" r="100000">
                        <a14:foregroundMark x1="35099" y1="44098" x2="35099" y2="44098"/>
                        <a14:foregroundMark x1="50248" y1="33379" x2="50000" y2="47218"/>
                        <a14:foregroundMark x1="56337" y1="47218" x2="56436" y2="40027"/>
                        <a14:foregroundMark x1="69158" y1="59430" x2="69158" y2="59430"/>
                        <a14:foregroundMark x1="72624" y1="50746" x2="72723" y2="34193"/>
                        <a14:foregroundMark x1="84752" y1="49254" x2="84455" y2="39484"/>
                        <a14:foregroundMark x1="25693" y1="32836" x2="26485" y2="37178"/>
                        <a14:foregroundMark x1="27376" y1="29172" x2="27772" y2="33243"/>
                        <a14:foregroundMark x1="35495" y1="73677" x2="35495" y2="73677"/>
                        <a14:foregroundMark x1="36386" y1="85075" x2="36386" y2="85075"/>
                        <a14:foregroundMark x1="35198" y1="74355" x2="91931" y2="75441"/>
                        <a14:foregroundMark x1="38168" y1="84803" x2="90050" y2="84125"/>
                        <a14:foregroundMark x1="17178" y1="50339" x2="17178" y2="45997"/>
                        <a14:foregroundMark x1="91535" y1="50746" x2="91535" y2="50746"/>
                        <a14:foregroundMark x1="91931" y1="47218" x2="91089" y2="34600"/>
                        <a14:foregroundMark x1="87475" y1="51967" x2="90842" y2="52239"/>
                        <a14:foregroundMark x1="40446" y1="87381" x2="41733" y2="86567"/>
                        <a14:foregroundMark x1="66634" y1="87653" x2="66931" y2="87381"/>
                        <a14:foregroundMark x1="92277" y1="77476" x2="92772" y2="77205"/>
                        <a14:foregroundMark x1="41337" y1="82497" x2="41337" y2="82225"/>
                        <a14:foregroundMark x1="37822" y1="87110" x2="37921" y2="86160"/>
                        <a14:foregroundMark x1="87475" y1="87653" x2="88564" y2="87381"/>
                        <a14:foregroundMark x1="82475" y1="77069" x2="83465" y2="77341"/>
                        <a14:backgroundMark x1="24356" y1="43962" x2="24356" y2="43962"/>
                        <a14:backgroundMark x1="28069" y1="40570" x2="28069" y2="40570"/>
                        <a14:backgroundMark x1="34703" y1="75441" x2="34703" y2="75441"/>
                        <a14:backgroundMark x1="37079" y1="80326" x2="88960" y2="80597"/>
                        <a14:backgroundMark x1="54505" y1="74355" x2="54505" y2="74355"/>
                        <a14:backgroundMark x1="27277" y1="55631" x2="28168" y2="43284"/>
                        <a14:backgroundMark x1="45644" y1="84396" x2="45644" y2="84396"/>
                        <a14:backgroundMark x1="42921" y1="84125" x2="42921" y2="84125"/>
                        <a14:backgroundMark x1="41089" y1="84396" x2="41089" y2="84396"/>
                        <a14:backgroundMark x1="40693" y1="85617" x2="40693" y2="85617"/>
                        <a14:backgroundMark x1="53218" y1="83446" x2="53218" y2="83446"/>
                        <a14:backgroundMark x1="53069" y1="74491" x2="53069" y2="74491"/>
                        <a14:backgroundMark x1="48713" y1="73134" x2="48762" y2="74763"/>
                        <a14:backgroundMark x1="52772" y1="73813" x2="52921" y2="76119"/>
                        <a14:backgroundMark x1="88267" y1="86160" x2="88713" y2="86024"/>
                        <a14:backgroundMark x1="87871" y1="83718" x2="88465" y2="83039"/>
                        <a14:backgroundMark x1="66931" y1="85210" x2="67970" y2="86567"/>
                        <a14:backgroundMark x1="68515" y1="73677" x2="68267" y2="75170"/>
                        <a14:backgroundMark x1="83119" y1="73813" x2="82871" y2="75984"/>
                        <a14:backgroundMark x1="86040" y1="73948" x2="86089" y2="75034"/>
                      </a14:backgroundRemoval>
                    </a14:imgEffect>
                  </a14:imgLayer>
                </a14:imgProps>
              </a:ext>
            </a:extLst>
          </a:blip>
          <a:srcRect l="1989" r="3621"/>
          <a:stretch/>
        </p:blipFill>
        <p:spPr>
          <a:xfrm>
            <a:off x="15900760" y="483368"/>
            <a:ext cx="3404771" cy="1316100"/>
          </a:xfrm>
          <a:prstGeom prst="rect">
            <a:avLst/>
          </a:prstGeom>
          <a:noFill/>
          <a:ln>
            <a:noFill/>
          </a:ln>
        </p:spPr>
      </p:pic>
      <p:sp>
        <p:nvSpPr>
          <p:cNvPr id="60" name="Google Shape;60;p1"/>
          <p:cNvSpPr txBox="1"/>
          <p:nvPr/>
        </p:nvSpPr>
        <p:spPr>
          <a:xfrm>
            <a:off x="453500" y="3018736"/>
            <a:ext cx="5655300" cy="92333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Clr>
                <a:srgbClr val="000000"/>
              </a:buClr>
              <a:buSzPts val="1500"/>
              <a:buFont typeface="Helvetica Neue"/>
              <a:buNone/>
            </a:pPr>
            <a:r>
              <a:rPr lang="es-AR" sz="1500" dirty="0">
                <a:latin typeface="Helvetica Neue"/>
                <a:sym typeface="Helvetica Neue"/>
              </a:rPr>
              <a:t>Para el presente análisis se buscará determinar a corto plazo, la correlación que existe entre datos sobre el acero (producción nacional, importaciones y exportaciones) y el tipo de cambio real multilateral mediante distintos métodos de Machine Learning. </a:t>
            </a:r>
            <a:endParaRPr lang="es-AR" dirty="0"/>
          </a:p>
        </p:txBody>
      </p:sp>
      <p:pic>
        <p:nvPicPr>
          <p:cNvPr id="64" name="Google Shape;64;p1" descr="Image"/>
          <p:cNvPicPr preferRelativeResize="0"/>
          <p:nvPr/>
        </p:nvPicPr>
        <p:blipFill rotWithShape="1">
          <a:blip r:embed="rId6">
            <a:alphaModFix/>
          </a:blip>
          <a:srcRect t="31480" b="31480"/>
          <a:stretch/>
        </p:blipFill>
        <p:spPr>
          <a:xfrm>
            <a:off x="2740051" y="501651"/>
            <a:ext cx="2092975" cy="775226"/>
          </a:xfrm>
          <a:prstGeom prst="rect">
            <a:avLst/>
          </a:prstGeom>
          <a:noFill/>
          <a:ln>
            <a:noFill/>
          </a:ln>
        </p:spPr>
      </p:pic>
      <p:pic>
        <p:nvPicPr>
          <p:cNvPr id="65" name="Google Shape;65;p1"/>
          <p:cNvPicPr preferRelativeResize="0"/>
          <p:nvPr/>
        </p:nvPicPr>
        <p:blipFill rotWithShape="1">
          <a:blip r:embed="rId7">
            <a:alphaModFix/>
          </a:blip>
          <a:srcRect/>
          <a:stretch/>
        </p:blipFill>
        <p:spPr>
          <a:xfrm>
            <a:off x="192101" y="380493"/>
            <a:ext cx="2342100" cy="1159800"/>
          </a:xfrm>
          <a:prstGeom prst="rect">
            <a:avLst/>
          </a:prstGeom>
          <a:noFill/>
          <a:ln>
            <a:noFill/>
          </a:ln>
        </p:spPr>
      </p:pic>
      <p:sp>
        <p:nvSpPr>
          <p:cNvPr id="25" name="Google Shape;53;p1"/>
          <p:cNvSpPr txBox="1"/>
          <p:nvPr/>
        </p:nvSpPr>
        <p:spPr>
          <a:xfrm>
            <a:off x="5679016" y="1486513"/>
            <a:ext cx="9651080" cy="301688"/>
          </a:xfrm>
          <a:prstGeom prst="rect">
            <a:avLst/>
          </a:prstGeom>
          <a:noFill/>
          <a:ln>
            <a:noFill/>
          </a:ln>
        </p:spPr>
        <p:txBody>
          <a:bodyPr spcFirstLastPara="1" wrap="square" lIns="12225" tIns="12225" rIns="12225" bIns="12225" anchor="t" anchorCtr="0">
            <a:spAutoFit/>
          </a:bodyPr>
          <a:lstStyle/>
          <a:p>
            <a:pPr lvl="0" algn="ctr">
              <a:buClr>
                <a:srgbClr val="414141"/>
              </a:buClr>
              <a:buSzPts val="1800"/>
            </a:pPr>
            <a:r>
              <a:rPr lang="es-AR" i="1" dirty="0" smtClean="0">
                <a:solidFill>
                  <a:srgbClr val="414141"/>
                </a:solidFill>
                <a:sym typeface="Arial"/>
              </a:rPr>
              <a:t>github.com/</a:t>
            </a:r>
            <a:r>
              <a:rPr lang="es-AR" i="1" dirty="0" err="1" smtClean="0">
                <a:solidFill>
                  <a:srgbClr val="414141"/>
                </a:solidFill>
                <a:sym typeface="Arial"/>
              </a:rPr>
              <a:t>JuanGuzzetti</a:t>
            </a:r>
            <a:r>
              <a:rPr lang="es-AR" i="1" dirty="0" smtClean="0">
                <a:solidFill>
                  <a:srgbClr val="414141"/>
                </a:solidFill>
                <a:sym typeface="Arial"/>
              </a:rPr>
              <a:t> - github.com/cristianrisuleo - github.com/</a:t>
            </a:r>
            <a:r>
              <a:rPr lang="es-AR" i="1" dirty="0" err="1" smtClean="0">
                <a:solidFill>
                  <a:srgbClr val="414141"/>
                </a:solidFill>
                <a:sym typeface="Arial"/>
              </a:rPr>
              <a:t>alewatters</a:t>
            </a:r>
            <a:endParaRPr lang="es-AR" sz="2600" b="0" i="0" u="none" strike="noStrike" cap="none" dirty="0">
              <a:solidFill>
                <a:srgbClr val="000000"/>
              </a:solidFill>
              <a:latin typeface="Calibri"/>
              <a:ea typeface="Calibri"/>
              <a:cs typeface="Calibri"/>
              <a:sym typeface="Calibri"/>
            </a:endParaRPr>
          </a:p>
        </p:txBody>
      </p:sp>
      <p:sp>
        <p:nvSpPr>
          <p:cNvPr id="26" name="Google Shape;58;p1"/>
          <p:cNvSpPr txBox="1"/>
          <p:nvPr/>
        </p:nvSpPr>
        <p:spPr>
          <a:xfrm>
            <a:off x="2760880" y="5265962"/>
            <a:ext cx="3238783" cy="255521"/>
          </a:xfrm>
          <a:prstGeom prst="rect">
            <a:avLst/>
          </a:prstGeom>
          <a:noFill/>
          <a:ln>
            <a:noFill/>
          </a:ln>
        </p:spPr>
        <p:txBody>
          <a:bodyPr spcFirstLastPara="1" wrap="square" lIns="12225" tIns="12225" rIns="12225" bIns="12225" anchor="b" anchorCtr="0">
            <a:spAutoFit/>
          </a:bodyPr>
          <a:lstStyle/>
          <a:p>
            <a:pPr marL="285750" marR="0" lvl="0" indent="-285750" algn="just" rtl="0">
              <a:lnSpc>
                <a:spcPct val="100000"/>
              </a:lnSpc>
              <a:spcBef>
                <a:spcPts val="0"/>
              </a:spcBef>
              <a:spcAft>
                <a:spcPts val="0"/>
              </a:spcAft>
              <a:buClr>
                <a:srgbClr val="000000"/>
              </a:buClr>
              <a:buSzPts val="1500"/>
              <a:buFont typeface="Arial" panose="020B0604020202020204" pitchFamily="34" charset="0"/>
              <a:buChar char="•"/>
            </a:pPr>
            <a:r>
              <a:rPr lang="es-AR" sz="1500" b="0" i="0" u="none" strike="noStrike" cap="none" dirty="0">
                <a:solidFill>
                  <a:srgbClr val="000000"/>
                </a:solidFill>
                <a:latin typeface="Helvetica Neue"/>
                <a:ea typeface="Helvetica Neue"/>
                <a:cs typeface="Helvetica Neue"/>
                <a:sym typeface="Helvetica Neue"/>
              </a:rPr>
              <a:t>Importaciones de aceros</a:t>
            </a:r>
            <a:endParaRPr lang="es-AR" dirty="0"/>
          </a:p>
        </p:txBody>
      </p:sp>
      <p:sp>
        <p:nvSpPr>
          <p:cNvPr id="27" name="Google Shape;58;p1"/>
          <p:cNvSpPr txBox="1"/>
          <p:nvPr/>
        </p:nvSpPr>
        <p:spPr>
          <a:xfrm>
            <a:off x="2760879" y="5530389"/>
            <a:ext cx="3238783" cy="255521"/>
          </a:xfrm>
          <a:prstGeom prst="rect">
            <a:avLst/>
          </a:prstGeom>
          <a:noFill/>
          <a:ln>
            <a:noFill/>
          </a:ln>
        </p:spPr>
        <p:txBody>
          <a:bodyPr spcFirstLastPara="1" wrap="square" lIns="12225" tIns="12225" rIns="12225" bIns="12225" anchor="b" anchorCtr="0">
            <a:spAutoFit/>
          </a:bodyPr>
          <a:lstStyle/>
          <a:p>
            <a:pPr marL="285750" marR="0" lvl="0" indent="-285750" algn="just" rtl="0">
              <a:lnSpc>
                <a:spcPct val="100000"/>
              </a:lnSpc>
              <a:spcBef>
                <a:spcPts val="0"/>
              </a:spcBef>
              <a:spcAft>
                <a:spcPts val="0"/>
              </a:spcAft>
              <a:buClr>
                <a:srgbClr val="000000"/>
              </a:buClr>
              <a:buSzPts val="1500"/>
              <a:buFont typeface="Arial" panose="020B0604020202020204" pitchFamily="34" charset="0"/>
              <a:buChar char="•"/>
            </a:pPr>
            <a:r>
              <a:rPr lang="es-AR" sz="1500" b="0" i="0" u="none" strike="noStrike" cap="none" dirty="0">
                <a:solidFill>
                  <a:srgbClr val="000000"/>
                </a:solidFill>
                <a:latin typeface="Helvetica Neue"/>
                <a:ea typeface="Helvetica Neue"/>
                <a:cs typeface="Helvetica Neue"/>
                <a:sym typeface="Helvetica Neue"/>
              </a:rPr>
              <a:t>Exportaciones de aceros</a:t>
            </a:r>
            <a:endParaRPr lang="es-AR" dirty="0"/>
          </a:p>
        </p:txBody>
      </p:sp>
      <p:sp>
        <p:nvSpPr>
          <p:cNvPr id="28" name="Google Shape;58;p1"/>
          <p:cNvSpPr txBox="1"/>
          <p:nvPr/>
        </p:nvSpPr>
        <p:spPr>
          <a:xfrm>
            <a:off x="2760879" y="5785910"/>
            <a:ext cx="3238783" cy="255521"/>
          </a:xfrm>
          <a:prstGeom prst="rect">
            <a:avLst/>
          </a:prstGeom>
          <a:noFill/>
          <a:ln>
            <a:noFill/>
          </a:ln>
        </p:spPr>
        <p:txBody>
          <a:bodyPr spcFirstLastPara="1" wrap="square" lIns="12225" tIns="12225" rIns="12225" bIns="12225" anchor="b" anchorCtr="0">
            <a:spAutoFit/>
          </a:bodyPr>
          <a:lstStyle/>
          <a:p>
            <a:pPr marL="285750" marR="0" lvl="0" indent="-285750" algn="just" rtl="0">
              <a:lnSpc>
                <a:spcPct val="100000"/>
              </a:lnSpc>
              <a:spcBef>
                <a:spcPts val="0"/>
              </a:spcBef>
              <a:spcAft>
                <a:spcPts val="0"/>
              </a:spcAft>
              <a:buClr>
                <a:srgbClr val="000000"/>
              </a:buClr>
              <a:buSzPts val="1500"/>
              <a:buFont typeface="Arial" panose="020B0604020202020204" pitchFamily="34" charset="0"/>
              <a:buChar char="•"/>
            </a:pPr>
            <a:r>
              <a:rPr lang="es-AR" sz="1500" b="0" i="0" u="none" strike="noStrike" cap="none" dirty="0">
                <a:solidFill>
                  <a:srgbClr val="000000"/>
                </a:solidFill>
                <a:latin typeface="Helvetica Neue"/>
                <a:ea typeface="Helvetica Neue"/>
                <a:cs typeface="Helvetica Neue"/>
                <a:sym typeface="Helvetica Neue"/>
              </a:rPr>
              <a:t>Producción y consumo de aceros</a:t>
            </a:r>
            <a:endParaRPr lang="es-AR" dirty="0"/>
          </a:p>
        </p:txBody>
      </p:sp>
      <p:sp>
        <p:nvSpPr>
          <p:cNvPr id="29" name="Google Shape;58;p1"/>
          <p:cNvSpPr txBox="1"/>
          <p:nvPr/>
        </p:nvSpPr>
        <p:spPr>
          <a:xfrm>
            <a:off x="2760879" y="6309086"/>
            <a:ext cx="3238783" cy="255521"/>
          </a:xfrm>
          <a:prstGeom prst="rect">
            <a:avLst/>
          </a:prstGeom>
          <a:noFill/>
          <a:ln>
            <a:noFill/>
          </a:ln>
        </p:spPr>
        <p:txBody>
          <a:bodyPr spcFirstLastPara="1" wrap="square" lIns="12225" tIns="12225" rIns="12225" bIns="12225" anchor="b" anchorCtr="0">
            <a:spAutoFit/>
          </a:bodyPr>
          <a:lstStyle/>
          <a:p>
            <a:pPr marL="285750" marR="0" lvl="0" indent="-285750" algn="just" rtl="0">
              <a:lnSpc>
                <a:spcPct val="100000"/>
              </a:lnSpc>
              <a:spcBef>
                <a:spcPts val="0"/>
              </a:spcBef>
              <a:spcAft>
                <a:spcPts val="0"/>
              </a:spcAft>
              <a:buClr>
                <a:srgbClr val="000000"/>
              </a:buClr>
              <a:buSzPts val="1500"/>
              <a:buFont typeface="Arial" panose="020B0604020202020204" pitchFamily="34" charset="0"/>
              <a:buChar char="•"/>
            </a:pPr>
            <a:r>
              <a:rPr lang="es-AR" sz="1500" b="0" i="0" u="none" strike="noStrike" cap="none" dirty="0">
                <a:solidFill>
                  <a:srgbClr val="000000"/>
                </a:solidFill>
                <a:latin typeface="Helvetica Neue"/>
                <a:ea typeface="Helvetica Neue"/>
                <a:cs typeface="Helvetica Neue"/>
                <a:sym typeface="Helvetica Neue"/>
              </a:rPr>
              <a:t>ITCRM del BCRA</a:t>
            </a:r>
            <a:endParaRPr lang="es-AR" dirty="0"/>
          </a:p>
        </p:txBody>
      </p:sp>
      <p:pic>
        <p:nvPicPr>
          <p:cNvPr id="4" name="Imagen 3"/>
          <p:cNvPicPr>
            <a:picLocks noChangeAspect="1"/>
          </p:cNvPicPr>
          <p:nvPr/>
        </p:nvPicPr>
        <p:blipFill rotWithShape="1">
          <a:blip r:embed="rId8"/>
          <a:srcRect l="29431" t="48990" r="40341" b="27576"/>
          <a:stretch/>
        </p:blipFill>
        <p:spPr>
          <a:xfrm>
            <a:off x="337747" y="6889250"/>
            <a:ext cx="5886807" cy="2567179"/>
          </a:xfrm>
          <a:prstGeom prst="rect">
            <a:avLst/>
          </a:prstGeom>
        </p:spPr>
      </p:pic>
      <p:sp>
        <p:nvSpPr>
          <p:cNvPr id="9" name="Rectángulo 8"/>
          <p:cNvSpPr/>
          <p:nvPr/>
        </p:nvSpPr>
        <p:spPr>
          <a:xfrm>
            <a:off x="14631993" y="7022353"/>
            <a:ext cx="5541605" cy="2657138"/>
          </a:xfrm>
          <a:prstGeom prst="rect">
            <a:avLst/>
          </a:prstGeom>
        </p:spPr>
        <p:txBody>
          <a:bodyPr wrap="square">
            <a:spAutoFit/>
          </a:bodyPr>
          <a:lstStyle/>
          <a:p>
            <a:pPr algn="just">
              <a:spcAft>
                <a:spcPts val="200"/>
              </a:spcAft>
            </a:pPr>
            <a:r>
              <a:rPr lang="es-AR" sz="1500" dirty="0">
                <a:latin typeface="Helvetica Neue"/>
                <a:ea typeface="Helvetica Neue"/>
                <a:cs typeface="Helvetica Neue"/>
              </a:rPr>
              <a:t>Con claridad se ve que el mejor modelo de regresión para nuestro caso es el SVR lineal, ya que destaca con un buen valor de R2 y una considerable diferencia con respecto a los MSE y MAE del resto de modelos.</a:t>
            </a:r>
          </a:p>
          <a:p>
            <a:pPr algn="just">
              <a:spcAft>
                <a:spcPts val="200"/>
              </a:spcAft>
            </a:pPr>
            <a:r>
              <a:rPr lang="es-AR" sz="1500" dirty="0">
                <a:latin typeface="Helvetica Neue" panose="020B0604020202020204" charset="0"/>
                <a:ea typeface="SimSun" panose="02010600030101010101" pitchFamily="2" charset="-122"/>
              </a:rPr>
              <a:t>P</a:t>
            </a:r>
            <a:r>
              <a:rPr lang="es-AR" sz="1500" dirty="0">
                <a:effectLst/>
                <a:latin typeface="Helvetica Neue" panose="020B0604020202020204" charset="0"/>
                <a:ea typeface="SimSun" panose="02010600030101010101" pitchFamily="2" charset="-122"/>
              </a:rPr>
              <a:t>udimos ver que existe una fuerte correlación entre ITCRM y balanza comercial. Un aumento del ITCRM implica un aumento en la competitividad, ya que los costos medidos en pesos de los exportadores se licúan, mientras que el precio de venta fijado en el mercado internacional sigue siendo el mismo, ya que se mide en moneda extranjera. Esto incentiva la exportación. </a:t>
            </a:r>
            <a:endParaRPr lang="es-AR" sz="1500" dirty="0">
              <a:latin typeface="Helvetica Neue" panose="020B0604020202020204" charset="0"/>
              <a:ea typeface="Helvetica Neue"/>
              <a:cs typeface="Helvetica Neue"/>
            </a:endParaRPr>
          </a:p>
        </p:txBody>
      </p:sp>
      <p:sp>
        <p:nvSpPr>
          <p:cNvPr id="11" name="Rectángulo 10"/>
          <p:cNvSpPr/>
          <p:nvPr/>
        </p:nvSpPr>
        <p:spPr>
          <a:xfrm>
            <a:off x="14920621" y="2830318"/>
            <a:ext cx="4909557" cy="615553"/>
          </a:xfrm>
          <a:prstGeom prst="rect">
            <a:avLst/>
          </a:prstGeom>
        </p:spPr>
        <p:txBody>
          <a:bodyPr wrap="square">
            <a:spAutoFit/>
          </a:bodyPr>
          <a:lstStyle/>
          <a:p>
            <a:pPr algn="just"/>
            <a:r>
              <a:rPr lang="es-AR" sz="1600" dirty="0">
                <a:latin typeface="Helvetica Neue" panose="020B0604020202020204" charset="0"/>
                <a:ea typeface="SimSun" panose="02010600030101010101" pitchFamily="2" charset="-122"/>
              </a:rPr>
              <a:t>El resumen se expresa en el siguiente cuadro. </a:t>
            </a:r>
          </a:p>
          <a:p>
            <a:pPr algn="just"/>
            <a:r>
              <a:rPr lang="es-AR" dirty="0">
                <a:latin typeface="Times New Roman" panose="02020603050405020304" pitchFamily="18" charset="0"/>
                <a:ea typeface="SimSun" panose="02010600030101010101" pitchFamily="2" charset="-122"/>
              </a:rPr>
              <a:t> </a:t>
            </a:r>
          </a:p>
        </p:txBody>
      </p:sp>
      <p:sp>
        <p:nvSpPr>
          <p:cNvPr id="36" name="Google Shape;60;p1"/>
          <p:cNvSpPr txBox="1"/>
          <p:nvPr/>
        </p:nvSpPr>
        <p:spPr>
          <a:xfrm>
            <a:off x="451780" y="4063699"/>
            <a:ext cx="5655300" cy="92333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Clr>
                <a:srgbClr val="000000"/>
              </a:buClr>
              <a:buSzPts val="1500"/>
              <a:buFont typeface="Helvetica Neue"/>
              <a:buNone/>
            </a:pPr>
            <a:r>
              <a:rPr lang="es-AR" sz="1500" dirty="0">
                <a:latin typeface="Helvetica Neue"/>
                <a:sym typeface="Helvetica Neue"/>
              </a:rPr>
              <a:t>Para el estudio se utilizará el índice de tipo de cambio real multilateral (ITCRM) utilizando el año 2015 como año base. El objetivo será tener alguna certeza entre las variaciones del ITCRM y los cambios en la producción o en la balanza comercial.</a:t>
            </a:r>
            <a:endParaRPr lang="es-AR" dirty="0"/>
          </a:p>
        </p:txBody>
      </p:sp>
      <p:pic>
        <p:nvPicPr>
          <p:cNvPr id="37" name="Imagen 36"/>
          <p:cNvPicPr/>
          <p:nvPr/>
        </p:nvPicPr>
        <p:blipFill rotWithShape="1">
          <a:blip r:embed="rId9"/>
          <a:srcRect l="16720" t="18430" r="31723" b="5361"/>
          <a:stretch/>
        </p:blipFill>
        <p:spPr bwMode="auto">
          <a:xfrm>
            <a:off x="11833123" y="10409333"/>
            <a:ext cx="4153112" cy="3005222"/>
          </a:xfrm>
          <a:prstGeom prst="rect">
            <a:avLst/>
          </a:prstGeom>
          <a:ln>
            <a:noFill/>
          </a:ln>
          <a:extLst>
            <a:ext uri="{53640926-AAD7-44D8-BBD7-CCE9431645EC}">
              <a14:shadowObscured xmlns:a14="http://schemas.microsoft.com/office/drawing/2010/main"/>
            </a:ext>
          </a:extLst>
        </p:spPr>
      </p:pic>
      <p:pic>
        <p:nvPicPr>
          <p:cNvPr id="41" name="Imagen 40"/>
          <p:cNvPicPr/>
          <p:nvPr/>
        </p:nvPicPr>
        <p:blipFill rotWithShape="1">
          <a:blip r:embed="rId10"/>
          <a:srcRect l="16852" t="26376" r="44213" b="18431"/>
          <a:stretch/>
        </p:blipFill>
        <p:spPr bwMode="auto">
          <a:xfrm>
            <a:off x="3267861" y="11455238"/>
            <a:ext cx="3017441" cy="1873642"/>
          </a:xfrm>
          <a:prstGeom prst="rect">
            <a:avLst/>
          </a:prstGeom>
          <a:ln>
            <a:noFill/>
          </a:ln>
          <a:extLst>
            <a:ext uri="{53640926-AAD7-44D8-BBD7-CCE9431645EC}">
              <a14:shadowObscured xmlns:a14="http://schemas.microsoft.com/office/drawing/2010/main"/>
            </a:ext>
          </a:extLst>
        </p:spPr>
      </p:pic>
      <p:sp>
        <p:nvSpPr>
          <p:cNvPr id="43" name="Google Shape;58;p1">
            <a:extLst>
              <a:ext uri="{FF2B5EF4-FFF2-40B4-BE49-F238E27FC236}">
                <a16:creationId xmlns:a16="http://schemas.microsoft.com/office/drawing/2014/main" id="{2E5B1577-D60B-4603-BC3B-F5D781CE70B3}"/>
              </a:ext>
            </a:extLst>
          </p:cNvPr>
          <p:cNvSpPr txBox="1"/>
          <p:nvPr/>
        </p:nvSpPr>
        <p:spPr>
          <a:xfrm>
            <a:off x="2783082" y="6047498"/>
            <a:ext cx="3238783" cy="255521"/>
          </a:xfrm>
          <a:prstGeom prst="rect">
            <a:avLst/>
          </a:prstGeom>
          <a:noFill/>
          <a:ln>
            <a:noFill/>
          </a:ln>
        </p:spPr>
        <p:txBody>
          <a:bodyPr spcFirstLastPara="1" wrap="square" lIns="12225" tIns="12225" rIns="12225" bIns="12225" anchor="b" anchorCtr="0">
            <a:spAutoFit/>
          </a:bodyPr>
          <a:lstStyle/>
          <a:p>
            <a:pPr marL="285750" marR="0" lvl="0" indent="-285750" algn="just" rtl="0">
              <a:lnSpc>
                <a:spcPct val="100000"/>
              </a:lnSpc>
              <a:spcBef>
                <a:spcPts val="0"/>
              </a:spcBef>
              <a:spcAft>
                <a:spcPts val="0"/>
              </a:spcAft>
              <a:buClr>
                <a:srgbClr val="000000"/>
              </a:buClr>
              <a:buSzPts val="1500"/>
              <a:buFont typeface="Arial" panose="020B0604020202020204" pitchFamily="34" charset="0"/>
              <a:buChar char="•"/>
            </a:pPr>
            <a:r>
              <a:rPr lang="es-AR" sz="1500" b="0" i="0" u="none" strike="noStrike" cap="none" dirty="0">
                <a:solidFill>
                  <a:srgbClr val="000000"/>
                </a:solidFill>
                <a:latin typeface="Helvetica Neue"/>
                <a:ea typeface="Helvetica Neue"/>
                <a:cs typeface="Helvetica Neue"/>
                <a:sym typeface="Helvetica Neue"/>
              </a:rPr>
              <a:t>Consumo de aceros</a:t>
            </a:r>
            <a:endParaRPr lang="es-AR" dirty="0"/>
          </a:p>
        </p:txBody>
      </p:sp>
      <p:sp>
        <p:nvSpPr>
          <p:cNvPr id="55" name="Google Shape;60;p1">
            <a:extLst>
              <a:ext uri="{FF2B5EF4-FFF2-40B4-BE49-F238E27FC236}">
                <a16:creationId xmlns:a16="http://schemas.microsoft.com/office/drawing/2014/main" id="{47EE1292-BB8E-4F8E-8394-0E5D26AB51D0}"/>
              </a:ext>
            </a:extLst>
          </p:cNvPr>
          <p:cNvSpPr txBox="1"/>
          <p:nvPr/>
        </p:nvSpPr>
        <p:spPr>
          <a:xfrm>
            <a:off x="585592" y="10458128"/>
            <a:ext cx="10914566" cy="1292662"/>
          </a:xfrm>
          <a:prstGeom prst="rect">
            <a:avLst/>
          </a:prstGeom>
          <a:noFill/>
          <a:ln>
            <a:noFill/>
          </a:ln>
        </p:spPr>
        <p:txBody>
          <a:bodyPr spcFirstLastPara="1" wrap="square" lIns="0" tIns="0" rIns="0" bIns="0" anchor="t" anchorCtr="0">
            <a:spAutoFit/>
          </a:bodyPr>
          <a:lstStyle/>
          <a:p>
            <a:pPr algn="just">
              <a:buClr>
                <a:srgbClr val="000000"/>
              </a:buClr>
              <a:buSzPts val="1500"/>
            </a:pPr>
            <a:r>
              <a:rPr lang="es-AR" sz="1500" dirty="0">
                <a:latin typeface="Helvetica Neue"/>
                <a:sym typeface="Helvetica Neue"/>
              </a:rPr>
              <a:t>En esta primer etapa buscamos encontrar relaciones entre las variables de nuestros data sets. Por lo que luego de </a:t>
            </a:r>
            <a:r>
              <a:rPr lang="es-AR" sz="1500" dirty="0" err="1">
                <a:latin typeface="Helvetica Neue"/>
                <a:sym typeface="Helvetica Neue"/>
              </a:rPr>
              <a:t>pre-procesar</a:t>
            </a:r>
            <a:r>
              <a:rPr lang="es-AR" sz="1500" dirty="0">
                <a:latin typeface="Helvetica Neue"/>
                <a:sym typeface="Helvetica Neue"/>
              </a:rPr>
              <a:t> todos ellos para poder compararlos dentro de los mismos periodos bajo igualdad de dimensiones realizamos matrices de correlación :.</a:t>
            </a:r>
            <a:r>
              <a:rPr lang="es-AR" dirty="0">
                <a:latin typeface="Helvetica Neue"/>
                <a:sym typeface="Helvetica Neue"/>
              </a:rPr>
              <a:t> Luego para profundizar el estudio realizamos la matriz de correlación entre el ITCRM y las distintas variables del acero</a:t>
            </a:r>
            <a:endParaRPr lang="es-AR" dirty="0"/>
          </a:p>
          <a:p>
            <a:pPr marL="0" marR="0" lvl="0" indent="0" algn="just" rtl="0">
              <a:lnSpc>
                <a:spcPct val="100000"/>
              </a:lnSpc>
              <a:spcBef>
                <a:spcPts val="0"/>
              </a:spcBef>
              <a:spcAft>
                <a:spcPts val="0"/>
              </a:spcAft>
              <a:buClr>
                <a:srgbClr val="000000"/>
              </a:buClr>
              <a:buSzPts val="1500"/>
              <a:buFont typeface="Helvetica Neue"/>
              <a:buNone/>
            </a:pPr>
            <a:endParaRPr lang="es-AR" dirty="0"/>
          </a:p>
        </p:txBody>
      </p:sp>
      <p:graphicFrame>
        <p:nvGraphicFramePr>
          <p:cNvPr id="2" name="Objeto 1">
            <a:extLst>
              <a:ext uri="{FF2B5EF4-FFF2-40B4-BE49-F238E27FC236}">
                <a16:creationId xmlns:a16="http://schemas.microsoft.com/office/drawing/2014/main" id="{07A36480-EE18-42F3-893E-1A71EC1EF0DB}"/>
              </a:ext>
            </a:extLst>
          </p:cNvPr>
          <p:cNvGraphicFramePr>
            <a:graphicFrameLocks noChangeAspect="1"/>
          </p:cNvGraphicFramePr>
          <p:nvPr>
            <p:extLst>
              <p:ext uri="{D42A27DB-BD31-4B8C-83A1-F6EECF244321}">
                <p14:modId xmlns:p14="http://schemas.microsoft.com/office/powerpoint/2010/main" val="2169848913"/>
              </p:ext>
            </p:extLst>
          </p:nvPr>
        </p:nvGraphicFramePr>
        <p:xfrm>
          <a:off x="14746621" y="3138094"/>
          <a:ext cx="5426977" cy="3952175"/>
        </p:xfrm>
        <a:graphic>
          <a:graphicData uri="http://schemas.openxmlformats.org/presentationml/2006/ole">
            <mc:AlternateContent xmlns:mc="http://schemas.openxmlformats.org/markup-compatibility/2006">
              <mc:Choice xmlns:v="urn:schemas-microsoft-com:vml" Requires="v">
                <p:oleObj spid="_x0000_s1027" name="Worksheet" r:id="rId11" imgW="3819552" imgH="2409788" progId="Excel.Sheet.12">
                  <p:embed/>
                </p:oleObj>
              </mc:Choice>
              <mc:Fallback>
                <p:oleObj name="Worksheet" r:id="rId11" imgW="3819552" imgH="2409788" progId="Excel.Sheet.12">
                  <p:embed/>
                  <p:pic>
                    <p:nvPicPr>
                      <p:cNvPr id="2" name="Objeto 1">
                        <a:extLst>
                          <a:ext uri="{FF2B5EF4-FFF2-40B4-BE49-F238E27FC236}">
                            <a16:creationId xmlns:a16="http://schemas.microsoft.com/office/drawing/2014/main" id="{07A36480-EE18-42F3-893E-1A71EC1EF0DB}"/>
                          </a:ext>
                        </a:extLst>
                      </p:cNvPr>
                      <p:cNvPicPr/>
                      <p:nvPr/>
                    </p:nvPicPr>
                    <p:blipFill>
                      <a:blip r:embed="rId12"/>
                      <a:stretch>
                        <a:fillRect/>
                      </a:stretch>
                    </p:blipFill>
                    <p:spPr>
                      <a:xfrm>
                        <a:off x="14746621" y="3138094"/>
                        <a:ext cx="5426977" cy="3952175"/>
                      </a:xfrm>
                      <a:prstGeom prst="rect">
                        <a:avLst/>
                      </a:prstGeom>
                    </p:spPr>
                  </p:pic>
                </p:oleObj>
              </mc:Fallback>
            </mc:AlternateContent>
          </a:graphicData>
        </a:graphic>
      </p:graphicFrame>
      <p:sp>
        <p:nvSpPr>
          <p:cNvPr id="63" name="Google Shape;63;p1"/>
          <p:cNvSpPr txBox="1"/>
          <p:nvPr/>
        </p:nvSpPr>
        <p:spPr>
          <a:xfrm>
            <a:off x="272954" y="9834287"/>
            <a:ext cx="20016754" cy="485493"/>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12225" tIns="12225" rIns="12225" bIns="12225" anchor="t" anchorCtr="0">
            <a:spAutoFit/>
          </a:bodyPr>
          <a:lstStyle/>
          <a:p>
            <a:pPr marL="0" marR="0" lvl="0" indent="0" algn="ctr" rtl="0">
              <a:lnSpc>
                <a:spcPct val="100000"/>
              </a:lnSpc>
              <a:spcBef>
                <a:spcPts val="0"/>
              </a:spcBef>
              <a:spcAft>
                <a:spcPts val="0"/>
              </a:spcAft>
              <a:buClr>
                <a:srgbClr val="000000"/>
              </a:buClr>
              <a:buSzPts val="3800"/>
              <a:buFont typeface="Helvetica Neue"/>
              <a:buNone/>
            </a:pPr>
            <a:r>
              <a:rPr lang="es-AR" sz="3000" b="1" i="0" u="none" strike="noStrike" cap="none" dirty="0">
                <a:solidFill>
                  <a:srgbClr val="000000"/>
                </a:solidFill>
                <a:latin typeface="Helvetica Neue"/>
                <a:ea typeface="Helvetica Neue"/>
                <a:cs typeface="Helvetica Neue"/>
                <a:sym typeface="Helvetica Neue"/>
              </a:rPr>
              <a:t>Análisis </a:t>
            </a:r>
            <a:r>
              <a:rPr lang="es-AR" sz="3000" b="1" dirty="0">
                <a:latin typeface="Helvetica Neue"/>
                <a:ea typeface="Helvetica Neue"/>
                <a:cs typeface="Helvetica Neue"/>
                <a:sym typeface="Helvetica Neue"/>
              </a:rPr>
              <a:t>e</a:t>
            </a:r>
            <a:r>
              <a:rPr lang="es-AR" sz="3000" b="1" i="0" u="none" strike="noStrike" cap="none" dirty="0">
                <a:solidFill>
                  <a:srgbClr val="000000"/>
                </a:solidFill>
                <a:latin typeface="Helvetica Neue"/>
                <a:ea typeface="Helvetica Neue"/>
                <a:cs typeface="Helvetica Neue"/>
                <a:sym typeface="Helvetica Neue"/>
              </a:rPr>
              <a:t>xploratorio de datos</a:t>
            </a:r>
            <a:endParaRPr lang="es-AR" sz="3000" dirty="0"/>
          </a:p>
        </p:txBody>
      </p:sp>
      <p:sp>
        <p:nvSpPr>
          <p:cNvPr id="75" name="Google Shape;58;p1">
            <a:extLst>
              <a:ext uri="{FF2B5EF4-FFF2-40B4-BE49-F238E27FC236}">
                <a16:creationId xmlns:a16="http://schemas.microsoft.com/office/drawing/2014/main" id="{420B69C8-FCB3-4DC2-BFB5-1C5CD12C3474}"/>
              </a:ext>
            </a:extLst>
          </p:cNvPr>
          <p:cNvSpPr txBox="1"/>
          <p:nvPr/>
        </p:nvSpPr>
        <p:spPr>
          <a:xfrm>
            <a:off x="437251" y="12045020"/>
            <a:ext cx="2671572" cy="717186"/>
          </a:xfrm>
          <a:prstGeom prst="rect">
            <a:avLst/>
          </a:prstGeom>
          <a:noFill/>
          <a:ln>
            <a:noFill/>
          </a:ln>
        </p:spPr>
        <p:txBody>
          <a:bodyPr spcFirstLastPara="1" wrap="square" lIns="12225" tIns="12225" rIns="12225" bIns="12225" anchor="b" anchorCtr="0">
            <a:spAutoFit/>
          </a:bodyPr>
          <a:lstStyle/>
          <a:p>
            <a:pPr marL="285750" marR="0" lvl="0" indent="-285750" algn="ctr" rtl="0">
              <a:lnSpc>
                <a:spcPct val="100000"/>
              </a:lnSpc>
              <a:spcBef>
                <a:spcPts val="0"/>
              </a:spcBef>
              <a:spcAft>
                <a:spcPts val="0"/>
              </a:spcAft>
              <a:buClr>
                <a:srgbClr val="000000"/>
              </a:buClr>
              <a:buSzPts val="1500"/>
              <a:buFont typeface="Arial" panose="020B0604020202020204" pitchFamily="34" charset="0"/>
              <a:buChar char="•"/>
            </a:pPr>
            <a:r>
              <a:rPr lang="es-AR" sz="1500" dirty="0">
                <a:solidFill>
                  <a:srgbClr val="000000"/>
                </a:solidFill>
                <a:latin typeface="Helvetica Neue"/>
                <a:sym typeface="Helvetica Neue"/>
              </a:rPr>
              <a:t>Matriz de correlación entre variables de la industria del acero y el ITCRM</a:t>
            </a:r>
            <a:endParaRPr lang="es-AR" dirty="0"/>
          </a:p>
        </p:txBody>
      </p:sp>
      <p:sp>
        <p:nvSpPr>
          <p:cNvPr id="76" name="Google Shape;58;p1">
            <a:extLst>
              <a:ext uri="{FF2B5EF4-FFF2-40B4-BE49-F238E27FC236}">
                <a16:creationId xmlns:a16="http://schemas.microsoft.com/office/drawing/2014/main" id="{59113F63-F23F-4568-918B-CD31DB2A89E0}"/>
              </a:ext>
            </a:extLst>
          </p:cNvPr>
          <p:cNvSpPr txBox="1"/>
          <p:nvPr/>
        </p:nvSpPr>
        <p:spPr>
          <a:xfrm>
            <a:off x="7060591" y="11560272"/>
            <a:ext cx="4518418" cy="1686682"/>
          </a:xfrm>
          <a:prstGeom prst="rect">
            <a:avLst/>
          </a:prstGeom>
          <a:noFill/>
          <a:ln>
            <a:noFill/>
          </a:ln>
        </p:spPr>
        <p:txBody>
          <a:bodyPr spcFirstLastPara="1" wrap="square" lIns="12225" tIns="12225" rIns="12225" bIns="12225" anchor="b" anchorCtr="0">
            <a:spAutoFit/>
          </a:bodyPr>
          <a:lstStyle/>
          <a:p>
            <a:pPr marL="285750" indent="-285750" algn="ctr">
              <a:buClr>
                <a:srgbClr val="000000"/>
              </a:buClr>
              <a:buSzPts val="1500"/>
              <a:buFont typeface="Arial" panose="020B0604020202020204" pitchFamily="34" charset="0"/>
              <a:buChar char="•"/>
            </a:pPr>
            <a:r>
              <a:rPr lang="es-AR" sz="1500" dirty="0">
                <a:solidFill>
                  <a:srgbClr val="000000"/>
                </a:solidFill>
                <a:latin typeface="Helvetica Neue"/>
                <a:sym typeface="Helvetica Neue"/>
              </a:rPr>
              <a:t>Matriz de correlación entre ITCRM y balanza comercial de la industria del acero </a:t>
            </a:r>
          </a:p>
          <a:p>
            <a:pPr marL="285750" indent="-285750" algn="ctr">
              <a:buClr>
                <a:srgbClr val="000000"/>
              </a:buClr>
              <a:buSzPts val="1500"/>
              <a:buFont typeface="Arial" panose="020B0604020202020204" pitchFamily="34" charset="0"/>
              <a:buChar char="•"/>
            </a:pPr>
            <a:endParaRPr lang="es-AR" sz="1500" dirty="0">
              <a:solidFill>
                <a:srgbClr val="000000"/>
              </a:solidFill>
              <a:latin typeface="Helvetica Neue"/>
              <a:sym typeface="Helvetica Neue"/>
            </a:endParaRPr>
          </a:p>
          <a:p>
            <a:pPr marL="285750" indent="-285750" algn="ctr">
              <a:buClr>
                <a:srgbClr val="000000"/>
              </a:buClr>
              <a:buSzPts val="1500"/>
              <a:buFont typeface="Arial" panose="020B0604020202020204" pitchFamily="34" charset="0"/>
              <a:buChar char="•"/>
            </a:pPr>
            <a:r>
              <a:rPr lang="es-AR" sz="1500" dirty="0">
                <a:solidFill>
                  <a:srgbClr val="000000"/>
                </a:solidFill>
                <a:latin typeface="Helvetica Neue"/>
                <a:sym typeface="Helvetica Neue"/>
              </a:rPr>
              <a:t>Matriz de correlación entre la balanza comercial y el ITCRM bilateral (ITCRB) con los países más representativos que comercializan con Argentina.</a:t>
            </a:r>
            <a:endParaRPr lang="es-AR" sz="1500" dirty="0">
              <a:solidFill>
                <a:srgbClr val="000000"/>
              </a:solidFill>
              <a:latin typeface="Helvetica Neue"/>
            </a:endParaRPr>
          </a:p>
          <a:p>
            <a:pPr marL="285750" marR="0" lvl="0" indent="-285750" algn="ctr" rtl="0">
              <a:lnSpc>
                <a:spcPct val="100000"/>
              </a:lnSpc>
              <a:spcBef>
                <a:spcPts val="0"/>
              </a:spcBef>
              <a:spcAft>
                <a:spcPts val="0"/>
              </a:spcAft>
              <a:buClr>
                <a:srgbClr val="000000"/>
              </a:buClr>
              <a:buSzPts val="1500"/>
              <a:buFont typeface="Arial" panose="020B0604020202020204" pitchFamily="34" charset="0"/>
              <a:buChar char="•"/>
            </a:pPr>
            <a:endParaRPr lang="es-AR" dirty="0"/>
          </a:p>
        </p:txBody>
      </p:sp>
      <p:pic>
        <p:nvPicPr>
          <p:cNvPr id="38" name="Imagen 37">
            <a:extLst>
              <a:ext uri="{FF2B5EF4-FFF2-40B4-BE49-F238E27FC236}">
                <a16:creationId xmlns:a16="http://schemas.microsoft.com/office/drawing/2014/main" id="{6175D2D2-57AC-47F5-B8E8-EDF0671D04BF}"/>
              </a:ext>
            </a:extLst>
          </p:cNvPr>
          <p:cNvPicPr/>
          <p:nvPr/>
        </p:nvPicPr>
        <p:blipFill rotWithShape="1">
          <a:blip r:embed="rId13"/>
          <a:srcRect l="17467" t="15185" r="34549" b="13253"/>
          <a:stretch/>
        </p:blipFill>
        <p:spPr bwMode="auto">
          <a:xfrm>
            <a:off x="16319200" y="10458127"/>
            <a:ext cx="3669207" cy="2956427"/>
          </a:xfrm>
          <a:prstGeom prst="rect">
            <a:avLst/>
          </a:prstGeom>
          <a:ln>
            <a:noFill/>
          </a:ln>
          <a:extLst>
            <a:ext uri="{53640926-AAD7-44D8-BBD7-CCE9431645EC}">
              <a14:shadowObscured xmlns:a14="http://schemas.microsoft.com/office/drawing/2010/main"/>
            </a:ext>
          </a:extLst>
        </p:spPr>
      </p:pic>
      <p:sp>
        <p:nvSpPr>
          <p:cNvPr id="39" name="Google Shape;62;p1">
            <a:extLst>
              <a:ext uri="{FF2B5EF4-FFF2-40B4-BE49-F238E27FC236}">
                <a16:creationId xmlns:a16="http://schemas.microsoft.com/office/drawing/2014/main" id="{369FEE13-9C33-43BA-9B2B-313D367A7391}"/>
              </a:ext>
            </a:extLst>
          </p:cNvPr>
          <p:cNvSpPr txBox="1"/>
          <p:nvPr/>
        </p:nvSpPr>
        <p:spPr>
          <a:xfrm>
            <a:off x="6910822" y="3018736"/>
            <a:ext cx="7290705" cy="1615827"/>
          </a:xfrm>
          <a:prstGeom prst="rect">
            <a:avLst/>
          </a:prstGeom>
          <a:noFill/>
          <a:ln>
            <a:noFill/>
          </a:ln>
        </p:spPr>
        <p:txBody>
          <a:bodyPr spcFirstLastPara="1" wrap="square" lIns="0" tIns="0" rIns="0" bIns="0" anchor="t" anchorCtr="0">
            <a:spAutoFit/>
          </a:bodyPr>
          <a:lstStyle/>
          <a:p>
            <a:pPr lvl="0" algn="just">
              <a:buSzPts val="1500"/>
            </a:pPr>
            <a:r>
              <a:rPr lang="es-AR" sz="1500" dirty="0">
                <a:latin typeface="Helvetica Neue"/>
                <a:ea typeface="Helvetica Neue"/>
                <a:cs typeface="Helvetica Neue"/>
                <a:sym typeface="Helvetica Neue"/>
              </a:rPr>
              <a:t>Una vez realizado el EDA, como pasos previos a implementar los modelos de Machine Learning, se ha separado el data set en valores X e Y donde se realizará la separación de set de prueba y entrenamiento. Seguido a ello se escalarán los datos con el algoritmo </a:t>
            </a:r>
            <a:r>
              <a:rPr lang="es-AR" sz="1500" dirty="0" err="1">
                <a:latin typeface="Helvetica Neue"/>
                <a:ea typeface="Helvetica Neue"/>
                <a:cs typeface="Helvetica Neue"/>
                <a:sym typeface="Helvetica Neue"/>
              </a:rPr>
              <a:t>MinMax</a:t>
            </a:r>
            <a:r>
              <a:rPr lang="es-AR" sz="1500" dirty="0">
                <a:latin typeface="Helvetica Neue"/>
                <a:ea typeface="Helvetica Neue"/>
                <a:cs typeface="Helvetica Neue"/>
                <a:sym typeface="Helvetica Neue"/>
              </a:rPr>
              <a:t> </a:t>
            </a:r>
            <a:r>
              <a:rPr lang="es-AR" sz="1500" dirty="0" err="1">
                <a:latin typeface="Helvetica Neue"/>
                <a:ea typeface="Helvetica Neue"/>
                <a:cs typeface="Helvetica Neue"/>
                <a:sym typeface="Helvetica Neue"/>
              </a:rPr>
              <a:t>Scaler</a:t>
            </a:r>
            <a:r>
              <a:rPr lang="es-AR" sz="1500" dirty="0">
                <a:latin typeface="Helvetica Neue"/>
                <a:ea typeface="Helvetica Neue"/>
                <a:cs typeface="Helvetica Neue"/>
                <a:sym typeface="Helvetica Neue"/>
              </a:rPr>
              <a:t> y el algoritmo de Principal </a:t>
            </a:r>
            <a:r>
              <a:rPr lang="es-AR" sz="1500" dirty="0" err="1">
                <a:latin typeface="Helvetica Neue"/>
                <a:ea typeface="Helvetica Neue"/>
                <a:cs typeface="Helvetica Neue"/>
                <a:sym typeface="Helvetica Neue"/>
              </a:rPr>
              <a:t>Component</a:t>
            </a:r>
            <a:r>
              <a:rPr lang="es-AR" sz="1500" dirty="0">
                <a:latin typeface="Helvetica Neue"/>
                <a:ea typeface="Helvetica Neue"/>
                <a:cs typeface="Helvetica Neue"/>
                <a:sym typeface="Helvetica Neue"/>
              </a:rPr>
              <a:t> </a:t>
            </a:r>
            <a:r>
              <a:rPr lang="es-AR" sz="1500" dirty="0" err="1">
                <a:latin typeface="Helvetica Neue"/>
                <a:ea typeface="Helvetica Neue"/>
                <a:cs typeface="Helvetica Neue"/>
                <a:sym typeface="Helvetica Neue"/>
              </a:rPr>
              <a:t>Analysis</a:t>
            </a:r>
            <a:r>
              <a:rPr lang="es-AR" sz="1500" dirty="0">
                <a:latin typeface="Helvetica Neue"/>
                <a:ea typeface="Helvetica Neue"/>
                <a:cs typeface="Helvetica Neue"/>
                <a:sym typeface="Helvetica Neue"/>
              </a:rPr>
              <a:t> (PCA) para reducir la </a:t>
            </a:r>
            <a:r>
              <a:rPr lang="es-AR" sz="1500" dirty="0" err="1">
                <a:latin typeface="Helvetica Neue"/>
                <a:ea typeface="Helvetica Neue"/>
                <a:cs typeface="Helvetica Neue"/>
                <a:sym typeface="Helvetica Neue"/>
              </a:rPr>
              <a:t>dimensionalidad</a:t>
            </a:r>
            <a:r>
              <a:rPr lang="es-AR" sz="1500" dirty="0">
                <a:latin typeface="Helvetica Neue"/>
                <a:ea typeface="Helvetica Neue"/>
                <a:cs typeface="Helvetica Neue"/>
                <a:sym typeface="Helvetica Neue"/>
              </a:rPr>
              <a:t> de nuestros datos. De los modelos de Machine Learning, se muestra el SVR lineal y el Ridge lineal ya que han arrojado los mejores resultados:</a:t>
            </a:r>
            <a:endParaRPr lang="es-AR" dirty="0"/>
          </a:p>
        </p:txBody>
      </p:sp>
      <p:sp>
        <p:nvSpPr>
          <p:cNvPr id="40" name="Google Shape;56;p1">
            <a:extLst>
              <a:ext uri="{FF2B5EF4-FFF2-40B4-BE49-F238E27FC236}">
                <a16:creationId xmlns:a16="http://schemas.microsoft.com/office/drawing/2014/main" id="{06AF6327-689A-4804-AF0F-36DAEB468DDE}"/>
              </a:ext>
            </a:extLst>
          </p:cNvPr>
          <p:cNvSpPr txBox="1"/>
          <p:nvPr/>
        </p:nvSpPr>
        <p:spPr>
          <a:xfrm>
            <a:off x="6802443" y="4877020"/>
            <a:ext cx="2099960" cy="394021"/>
          </a:xfrm>
          <a:prstGeom prst="rect">
            <a:avLst/>
          </a:prstGeom>
          <a:noFill/>
          <a:ln>
            <a:noFill/>
          </a:ln>
        </p:spPr>
        <p:txBody>
          <a:bodyPr spcFirstLastPara="1" wrap="square" lIns="12225" tIns="12225" rIns="12225" bIns="12225" anchor="t" anchorCtr="0">
            <a:spAutoFit/>
          </a:bodyPr>
          <a:lstStyle/>
          <a:p>
            <a:pPr marL="0" marR="0" lvl="0" indent="0" algn="ctr" rtl="0">
              <a:lnSpc>
                <a:spcPct val="100000"/>
              </a:lnSpc>
              <a:spcBef>
                <a:spcPts val="0"/>
              </a:spcBef>
              <a:spcAft>
                <a:spcPts val="0"/>
              </a:spcAft>
              <a:buClr>
                <a:srgbClr val="000000"/>
              </a:buClr>
              <a:buSzPts val="3800"/>
              <a:buFont typeface="Helvetica Neue"/>
              <a:buNone/>
            </a:pPr>
            <a:r>
              <a:rPr lang="es-AR" sz="2400" b="1" i="0" u="none" strike="noStrike" cap="none" dirty="0">
                <a:solidFill>
                  <a:srgbClr val="000000"/>
                </a:solidFill>
                <a:latin typeface="Helvetica Neue"/>
                <a:ea typeface="Helvetica Neue"/>
                <a:cs typeface="Helvetica Neue"/>
                <a:sym typeface="Helvetica Neue"/>
              </a:rPr>
              <a:t>SVR lineal</a:t>
            </a:r>
            <a:endParaRPr lang="es-AR" sz="2400" dirty="0"/>
          </a:p>
        </p:txBody>
      </p:sp>
      <p:pic>
        <p:nvPicPr>
          <p:cNvPr id="42" name="Imagen 41">
            <a:extLst>
              <a:ext uri="{FF2B5EF4-FFF2-40B4-BE49-F238E27FC236}">
                <a16:creationId xmlns:a16="http://schemas.microsoft.com/office/drawing/2014/main" id="{49EDD298-658D-4ACC-B12D-F2D0FC178AE9}"/>
              </a:ext>
            </a:extLst>
          </p:cNvPr>
          <p:cNvPicPr/>
          <p:nvPr/>
        </p:nvPicPr>
        <p:blipFill rotWithShape="1">
          <a:blip r:embed="rId14"/>
          <a:srcRect l="11649" t="59978" r="55651" b="19665"/>
          <a:stretch/>
        </p:blipFill>
        <p:spPr bwMode="auto">
          <a:xfrm>
            <a:off x="7434798" y="5333489"/>
            <a:ext cx="2099960" cy="749876"/>
          </a:xfrm>
          <a:prstGeom prst="rect">
            <a:avLst/>
          </a:prstGeom>
          <a:ln>
            <a:noFill/>
          </a:ln>
          <a:extLst>
            <a:ext uri="{53640926-AAD7-44D8-BBD7-CCE9431645EC}">
              <a14:shadowObscured xmlns:a14="http://schemas.microsoft.com/office/drawing/2010/main"/>
            </a:ext>
          </a:extLst>
        </p:spPr>
      </p:pic>
      <p:pic>
        <p:nvPicPr>
          <p:cNvPr id="44" name="Imagen 43">
            <a:extLst>
              <a:ext uri="{FF2B5EF4-FFF2-40B4-BE49-F238E27FC236}">
                <a16:creationId xmlns:a16="http://schemas.microsoft.com/office/drawing/2014/main" id="{2DECF5D8-C0DE-4EA6-A7B7-5DE37E214E84}"/>
              </a:ext>
            </a:extLst>
          </p:cNvPr>
          <p:cNvPicPr/>
          <p:nvPr/>
        </p:nvPicPr>
        <p:blipFill rotWithShape="1">
          <a:blip r:embed="rId15"/>
          <a:srcRect l="13247" t="37813" r="73832" b="53639"/>
          <a:stretch/>
        </p:blipFill>
        <p:spPr bwMode="auto">
          <a:xfrm>
            <a:off x="7589206" y="6129466"/>
            <a:ext cx="1955399" cy="863150"/>
          </a:xfrm>
          <a:prstGeom prst="rect">
            <a:avLst/>
          </a:prstGeom>
          <a:ln>
            <a:noFill/>
          </a:ln>
          <a:extLst>
            <a:ext uri="{53640926-AAD7-44D8-BBD7-CCE9431645EC}">
              <a14:shadowObscured xmlns:a14="http://schemas.microsoft.com/office/drawing/2010/main"/>
            </a:ext>
          </a:extLst>
        </p:spPr>
      </p:pic>
      <p:sp>
        <p:nvSpPr>
          <p:cNvPr id="45" name="Google Shape;56;p1">
            <a:extLst>
              <a:ext uri="{FF2B5EF4-FFF2-40B4-BE49-F238E27FC236}">
                <a16:creationId xmlns:a16="http://schemas.microsoft.com/office/drawing/2014/main" id="{031BE92E-5D18-4F4A-91FF-5E2766E17AE3}"/>
              </a:ext>
            </a:extLst>
          </p:cNvPr>
          <p:cNvSpPr txBox="1"/>
          <p:nvPr/>
        </p:nvSpPr>
        <p:spPr>
          <a:xfrm>
            <a:off x="6861750" y="7150565"/>
            <a:ext cx="2099960" cy="394021"/>
          </a:xfrm>
          <a:prstGeom prst="rect">
            <a:avLst/>
          </a:prstGeom>
          <a:noFill/>
          <a:ln>
            <a:noFill/>
          </a:ln>
        </p:spPr>
        <p:txBody>
          <a:bodyPr spcFirstLastPara="1" wrap="square" lIns="12225" tIns="12225" rIns="12225" bIns="12225" anchor="t" anchorCtr="0">
            <a:spAutoFit/>
          </a:bodyPr>
          <a:lstStyle/>
          <a:p>
            <a:pPr marL="0" marR="0" lvl="0" indent="0" algn="ctr" rtl="0">
              <a:lnSpc>
                <a:spcPct val="100000"/>
              </a:lnSpc>
              <a:spcBef>
                <a:spcPts val="0"/>
              </a:spcBef>
              <a:spcAft>
                <a:spcPts val="0"/>
              </a:spcAft>
              <a:buClr>
                <a:srgbClr val="000000"/>
              </a:buClr>
              <a:buSzPts val="3800"/>
              <a:buFont typeface="Helvetica Neue"/>
              <a:buNone/>
            </a:pPr>
            <a:r>
              <a:rPr lang="es-AR" sz="2400" b="1" i="0" u="none" strike="noStrike" cap="none" dirty="0">
                <a:solidFill>
                  <a:srgbClr val="000000"/>
                </a:solidFill>
                <a:latin typeface="Helvetica Neue"/>
                <a:ea typeface="Helvetica Neue"/>
                <a:cs typeface="Helvetica Neue"/>
                <a:sym typeface="Helvetica Neue"/>
              </a:rPr>
              <a:t>Ridge lineal</a:t>
            </a:r>
            <a:endParaRPr lang="es-AR" sz="2400" dirty="0"/>
          </a:p>
        </p:txBody>
      </p:sp>
      <p:pic>
        <p:nvPicPr>
          <p:cNvPr id="46" name="Imagen 45">
            <a:extLst>
              <a:ext uri="{FF2B5EF4-FFF2-40B4-BE49-F238E27FC236}">
                <a16:creationId xmlns:a16="http://schemas.microsoft.com/office/drawing/2014/main" id="{ECEF6929-EAA4-44C9-BB70-825680AB0A69}"/>
              </a:ext>
            </a:extLst>
          </p:cNvPr>
          <p:cNvPicPr/>
          <p:nvPr/>
        </p:nvPicPr>
        <p:blipFill rotWithShape="1">
          <a:blip r:embed="rId16"/>
          <a:srcRect l="18598" t="46165" r="21725" b="39659"/>
          <a:stretch/>
        </p:blipFill>
        <p:spPr bwMode="auto">
          <a:xfrm>
            <a:off x="6865476" y="8103142"/>
            <a:ext cx="2948490" cy="572183"/>
          </a:xfrm>
          <a:prstGeom prst="rect">
            <a:avLst/>
          </a:prstGeom>
          <a:ln>
            <a:noFill/>
          </a:ln>
          <a:extLst>
            <a:ext uri="{53640926-AAD7-44D8-BBD7-CCE9431645EC}">
              <a14:shadowObscured xmlns:a14="http://schemas.microsoft.com/office/drawing/2010/main"/>
            </a:ext>
          </a:extLst>
        </p:spPr>
      </p:pic>
      <p:pic>
        <p:nvPicPr>
          <p:cNvPr id="47" name="Imagen 46">
            <a:extLst>
              <a:ext uri="{FF2B5EF4-FFF2-40B4-BE49-F238E27FC236}">
                <a16:creationId xmlns:a16="http://schemas.microsoft.com/office/drawing/2014/main" id="{AB0F60E2-D1D1-49AE-8159-59EA3AE9FFE8}"/>
              </a:ext>
            </a:extLst>
          </p:cNvPr>
          <p:cNvPicPr/>
          <p:nvPr/>
        </p:nvPicPr>
        <p:blipFill rotWithShape="1">
          <a:blip r:embed="rId17"/>
          <a:srcRect l="13187" t="27220" r="51736" b="30057"/>
          <a:stretch/>
        </p:blipFill>
        <p:spPr bwMode="auto">
          <a:xfrm>
            <a:off x="10196936" y="7080142"/>
            <a:ext cx="4018658" cy="2456532"/>
          </a:xfrm>
          <a:prstGeom prst="rect">
            <a:avLst/>
          </a:prstGeom>
          <a:ln>
            <a:noFill/>
          </a:ln>
          <a:extLst>
            <a:ext uri="{53640926-AAD7-44D8-BBD7-CCE9431645EC}">
              <a14:shadowObscured xmlns:a14="http://schemas.microsoft.com/office/drawing/2010/main"/>
            </a:ext>
          </a:extLst>
        </p:spPr>
      </p:pic>
      <p:pic>
        <p:nvPicPr>
          <p:cNvPr id="48" name="Imagen 47">
            <a:extLst>
              <a:ext uri="{FF2B5EF4-FFF2-40B4-BE49-F238E27FC236}">
                <a16:creationId xmlns:a16="http://schemas.microsoft.com/office/drawing/2014/main" id="{512205C8-97DA-4DB4-9F6F-6F4B75B64EDD}"/>
              </a:ext>
            </a:extLst>
          </p:cNvPr>
          <p:cNvPicPr/>
          <p:nvPr/>
        </p:nvPicPr>
        <p:blipFill rotWithShape="1">
          <a:blip r:embed="rId15"/>
          <a:srcRect l="13247" t="46545" r="51966" b="13124"/>
          <a:stretch/>
        </p:blipFill>
        <p:spPr bwMode="auto">
          <a:xfrm>
            <a:off x="10158605" y="4764844"/>
            <a:ext cx="4056989" cy="2297651"/>
          </a:xfrm>
          <a:prstGeom prst="rect">
            <a:avLst/>
          </a:prstGeom>
          <a:ln>
            <a:noFill/>
          </a:ln>
          <a:extLst>
            <a:ext uri="{53640926-AAD7-44D8-BBD7-CCE9431645EC}">
              <a14:shadowObscured xmlns:a14="http://schemas.microsoft.com/office/drawing/2010/main"/>
            </a:ext>
          </a:extLst>
        </p:spPr>
      </p:pic>
      <p:sp>
        <p:nvSpPr>
          <p:cNvPr id="49" name="Google Shape;56;p1">
            <a:extLst>
              <a:ext uri="{FF2B5EF4-FFF2-40B4-BE49-F238E27FC236}">
                <a16:creationId xmlns:a16="http://schemas.microsoft.com/office/drawing/2014/main" id="{3E76840C-2EDF-4F32-91E7-A1BC396ACA20}"/>
              </a:ext>
            </a:extLst>
          </p:cNvPr>
          <p:cNvSpPr txBox="1"/>
          <p:nvPr/>
        </p:nvSpPr>
        <p:spPr>
          <a:xfrm>
            <a:off x="6675380" y="2244405"/>
            <a:ext cx="7666728" cy="48635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12225" tIns="12225" rIns="12225" bIns="12225" anchor="t" anchorCtr="0">
            <a:spAutoFit/>
          </a:bodyPr>
          <a:lstStyle/>
          <a:p>
            <a:pPr marL="0" marR="0" lvl="0" indent="0" algn="ctr" rtl="0">
              <a:lnSpc>
                <a:spcPct val="100000"/>
              </a:lnSpc>
              <a:spcBef>
                <a:spcPts val="0"/>
              </a:spcBef>
              <a:spcAft>
                <a:spcPts val="0"/>
              </a:spcAft>
              <a:buClr>
                <a:srgbClr val="000000"/>
              </a:buClr>
              <a:buSzPts val="3800"/>
              <a:buFont typeface="Helvetica Neue"/>
              <a:buNone/>
            </a:pPr>
            <a:r>
              <a:rPr lang="es-AR" sz="3000" b="1" i="0" u="none" strike="noStrike" cap="none" dirty="0">
                <a:solidFill>
                  <a:srgbClr val="000000"/>
                </a:solidFill>
                <a:latin typeface="Helvetica Neue"/>
                <a:ea typeface="Helvetica Neue"/>
                <a:cs typeface="Helvetica Neue"/>
                <a:sym typeface="Helvetica Neue"/>
              </a:rPr>
              <a:t>Métodos</a:t>
            </a:r>
            <a:endParaRPr lang="es-AR" sz="3000" dirty="0"/>
          </a:p>
        </p:txBody>
      </p:sp>
    </p:spTree>
    <p:extLst>
      <p:ext uri="{BB962C8B-B14F-4D97-AF65-F5344CB8AC3E}">
        <p14:creationId xmlns:p14="http://schemas.microsoft.com/office/powerpoint/2010/main" val="36293067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858</TotalTime>
  <Words>473</Words>
  <Application>Microsoft Office PowerPoint</Application>
  <PresentationFormat>Personalizado</PresentationFormat>
  <Paragraphs>52</Paragraphs>
  <Slides>1</Slides>
  <Notes>1</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vt:i4>
      </vt:variant>
    </vt:vector>
  </HeadingPairs>
  <TitlesOfParts>
    <vt:vector size="10" baseType="lpstr">
      <vt:lpstr>Calibri</vt:lpstr>
      <vt:lpstr>Wingdings</vt:lpstr>
      <vt:lpstr>Arial</vt:lpstr>
      <vt:lpstr>Calibri Light</vt:lpstr>
      <vt:lpstr>SimSun</vt:lpstr>
      <vt:lpstr>Times New Roman</vt:lpstr>
      <vt:lpstr>Helvetica Neue</vt:lpstr>
      <vt:lpstr>Tema de Office</vt:lpstr>
      <vt:lpstr>Worksheet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Risuleo</dc:creator>
  <cp:lastModifiedBy>Cristian Risuleo</cp:lastModifiedBy>
  <cp:revision>36</cp:revision>
  <dcterms:modified xsi:type="dcterms:W3CDTF">2020-11-18T23:44:38Z</dcterms:modified>
</cp:coreProperties>
</file>