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35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2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4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85183D-0A3F-4AD6-8444-D9967C122632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B9C2D8-1177-4BA4-B9D2-988A526A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we.umbc.edu/~schu1/CMSC331Project2/htdocs/registrationClearanc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704" y="2352759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New Advising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704" y="3710003"/>
            <a:ext cx="9144000" cy="754025"/>
          </a:xfrm>
        </p:spPr>
        <p:txBody>
          <a:bodyPr/>
          <a:lstStyle/>
          <a:p>
            <a:pPr algn="ctr"/>
            <a:r>
              <a:rPr lang="en-US" dirty="0"/>
              <a:t>By: Aaron Lewis and Erika </a:t>
            </a:r>
            <a:r>
              <a:rPr lang="en-US" dirty="0"/>
              <a:t>Schumacher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required video for students</a:t>
            </a:r>
          </a:p>
          <a:p>
            <a:r>
              <a:rPr lang="en-US" dirty="0"/>
              <a:t>Advisors are able to change their meeting room location</a:t>
            </a:r>
          </a:p>
          <a:p>
            <a:r>
              <a:rPr lang="en-US" dirty="0"/>
              <a:t>Improved the ability of advisors to add and remove appointments</a:t>
            </a:r>
          </a:p>
          <a:p>
            <a:r>
              <a:rPr lang="en-US" dirty="0"/>
              <a:t>Made it possible for advisors to add students to specific time slots</a:t>
            </a:r>
          </a:p>
          <a:p>
            <a:r>
              <a:rPr lang="en-US" dirty="0"/>
              <a:t>The website now only shows advisors with available appointments when students sign up</a:t>
            </a:r>
          </a:p>
          <a:p>
            <a:r>
              <a:rPr lang="en-US" dirty="0"/>
              <a:t>Group appointment size is now variable to better fit every situation</a:t>
            </a:r>
          </a:p>
        </p:txBody>
      </p:sp>
    </p:spTree>
    <p:extLst>
      <p:ext uri="{BB962C8B-B14F-4D97-AF65-F5344CB8AC3E}">
        <p14:creationId xmlns:p14="http://schemas.microsoft.com/office/powerpoint/2010/main" val="360836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https://swe.umbc.edu/~schu1/CMSC331Project2/htdocs/registrationClearance.php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867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pick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need to learn a whole new website</a:t>
            </a:r>
          </a:p>
          <a:p>
            <a:r>
              <a:rPr lang="en-US" dirty="0"/>
              <a:t>Easy appointment manipulation</a:t>
            </a:r>
          </a:p>
          <a:p>
            <a:r>
              <a:rPr lang="en-US" dirty="0"/>
              <a:t>Students will be better prepared for appointments</a:t>
            </a:r>
          </a:p>
        </p:txBody>
      </p:sp>
    </p:spTree>
    <p:extLst>
      <p:ext uri="{BB962C8B-B14F-4D97-AF65-F5344CB8AC3E}">
        <p14:creationId xmlns:p14="http://schemas.microsoft.com/office/powerpoint/2010/main" val="22121588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73957"/>
            <a:ext cx="9144000" cy="75402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69329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</TotalTime>
  <Words>116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New Advising Website</vt:lpstr>
      <vt:lpstr>Overview </vt:lpstr>
      <vt:lpstr>Demo</vt:lpstr>
      <vt:lpstr>Why you should pick our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Advising Website</dc:title>
  <dc:creator>Aaron Lewis</dc:creator>
  <cp:lastModifiedBy>Aaron Lewis</cp:lastModifiedBy>
  <cp:revision>3</cp:revision>
  <dcterms:created xsi:type="dcterms:W3CDTF">2016-12-18T21:57:40Z</dcterms:created>
  <dcterms:modified xsi:type="dcterms:W3CDTF">2016-12-18T22:16:43Z</dcterms:modified>
</cp:coreProperties>
</file>