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ff0000"/>
                </a:solidFill>
                <a:latin typeface="Arial"/>
              </a:rPr>
              <a:t>The Activity Lifecycle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000" y="20880"/>
            <a:ext cx="395928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Arial"/>
              </a:rPr>
              <a:t>Rotating the screen changes the device configuration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device configuration includes options specified by the user (such as the locale), and options relating to the physical device (such as the orientation and screen size). A change to any of these options results in the activity being destroyed and re-created.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504000" y="20088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Arial"/>
              </a:rPr>
              <a:t>dealing with configuration changes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504000" y="128016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1- Bypass re-creating the activity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it’s usually not the best option. This is because when Android re-creates the activity, it makes sure it uses the right resources for the new configuration.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ff0000"/>
                </a:solidFill>
                <a:latin typeface="Arial"/>
              </a:rPr>
              <a:t>you may have to write a bunch of extra code to deal with the new configuration yourself.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ff0000"/>
                </a:solidFill>
                <a:latin typeface="Arial"/>
              </a:rPr>
              <a:t>AndroidManifest.xml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ff0000"/>
                </a:solidFill>
                <a:latin typeface="Arial"/>
              </a:rPr>
              <a:t>If Android encounters this type of configuration change, it makes a call to the onConfigurationChanged(Configuration) method instead of re-creating the activity: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5669280"/>
            <a:ext cx="1008000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Arial"/>
              </a:rPr>
              <a:t>dealing with configuration changes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2- save the current state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onSaveInstanceState() method gets called before the activity gets destroyed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4348440"/>
            <a:ext cx="10080000" cy="314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Arial"/>
              </a:rPr>
              <a:t>dealing with configuration changes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then restore the state in onCreate()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20" y="3136320"/>
            <a:ext cx="9929880" cy="302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10944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Arial"/>
              </a:rPr>
              <a:t>dealing with configuration changes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4000" y="119376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restore the state in </a:t>
            </a:r>
            <a:r>
              <a:rPr lang="en-US" sz="2800">
                <a:solidFill>
                  <a:srgbClr val="ff0000"/>
                </a:solidFill>
                <a:latin typeface="Arial"/>
              </a:rPr>
              <a:t>onCreate()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0000"/>
                </a:solidFill>
                <a:latin typeface="Arial"/>
              </a:rPr>
              <a:t>onCreate() method takes one parameter, a Bundle . If the activity’s being created from scratch, this parameter will be null.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0000"/>
                </a:solidFill>
                <a:latin typeface="Arial"/>
              </a:rPr>
              <a:t>If the activity’s being re-created and there’s been a prior call to onSaveInstanceState(),the Bundle object will get passed to the activity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4480560"/>
            <a:ext cx="9988920" cy="302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Arial"/>
              </a:rPr>
              <a:t>More to an activity’s life than create and destroy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suppose the stopwatch is running and you get a phone call.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0000"/>
                </a:solidFill>
                <a:latin typeface="Arial"/>
              </a:rPr>
              <a:t>Start, stop, and restart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@Override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protected void onStop() {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super.onStop();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running = false;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When you override an activity lifecycle method, you need to call the superclass method. If you don’t, you’ll get an exception.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240"/>
            <a:ext cx="10080720" cy="75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7000" y="21240"/>
            <a:ext cx="3619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solidFill>
                  <a:srgbClr val="ff0000"/>
                </a:solidFill>
                <a:latin typeface="Arial"/>
              </a:rPr>
              <a:t>But what if an app is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
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 only partially visible?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There are two lifecycle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onPause() and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onResume()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9120" y="0"/>
            <a:ext cx="569160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1320" y="21240"/>
            <a:ext cx="343152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7928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75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79280" cy="75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0" y="1389240"/>
            <a:ext cx="10078920" cy="482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 need this code to keep looping so that it increments the seconds variable and updates the text view every second. We need to do this in such a way that we 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don’t block the main Android thread.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0000"/>
                </a:solidFill>
                <a:latin typeface="Arial"/>
              </a:rPr>
              <a:t>In non-Android Java programs, you can perform tasks like this using a background thread. In Android, this is a problem — only the main Android thread can update the user interface, and if any other thread tries to do so, you get a CalledFromWrongThreadException 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0000"/>
                </a:solidFill>
                <a:latin typeface="Arial"/>
              </a:rPr>
              <a:t>The solution is to use a Handler 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Arial"/>
              </a:rPr>
              <a:t>Handlers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 Handler is an Android class you can use to schedule code that should be run at some point in the future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You can also use it to post code that needs to run on a different thread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116000" cy="749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Arial"/>
              </a:rPr>
              <a:t>But there’s just one problem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63040"/>
            <a:ext cx="10079280" cy="42969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-77040" y="6309360"/>
            <a:ext cx="10043280" cy="111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Android sees that the screen orientation and screen size has changed, and it destroys the activity, including any variables used by the runTimer() method.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ff0000"/>
                </a:solidFill>
                <a:latin typeface="Arial"/>
              </a:rPr>
              <a:t>The activity lifecycle: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60800" y="0"/>
            <a:ext cx="230544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