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1768680"/>
            <a:ext cx="549540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760" y="1768680"/>
            <a:ext cx="549540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E2299D3-4AB0-4BCF-A4CA-B65D2C8BB522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0000"/>
                </a:solidFill>
                <a:latin typeface="Arial"/>
              </a:rPr>
              <a:t>Chapter 5. The User Interface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0000"/>
                </a:solidFill>
                <a:latin typeface="Arial"/>
              </a:rPr>
              <a:t>Positioning views relative to other views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 order to position a view relative to another view, the view you’re using as an anchor must be given an ID using the android:id attribute: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android:id="@+id/button_click_me"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080" y="640080"/>
            <a:ext cx="10079640" cy="60350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0000"/>
                </a:solidFill>
                <a:latin typeface="Arial"/>
              </a:rPr>
              <a:t>Attributes for positioning views relative to other views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582920"/>
            <a:ext cx="10079640" cy="47264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0000"/>
                </a:solidFill>
                <a:latin typeface="Arial"/>
              </a:rPr>
              <a:t>Use margins to add distance between views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468880"/>
            <a:ext cx="10079640" cy="50176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0000"/>
                </a:solidFill>
                <a:latin typeface="Arial"/>
              </a:rPr>
              <a:t>LinearLayout displays views in a single row or column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 android:layout_width , android:layout_height and android:orientation attributes are mandatory.</a:t>
            </a:r>
            <a:endParaRPr/>
          </a:p>
        </p:txBody>
      </p:sp>
      <p:pic>
        <p:nvPicPr>
          <p:cNvPr id="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3566160"/>
            <a:ext cx="10042920" cy="216936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2194560"/>
            <a:ext cx="10079640" cy="428220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0000"/>
                </a:solidFill>
                <a:latin typeface="Arial"/>
              </a:rPr>
              <a:t>Make a view streeeeetch by adding weight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You assign weight to a view using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android:layout_weight="number"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where number is some number greater than 0.</a:t>
            </a:r>
            <a:endParaRPr/>
          </a:p>
        </p:txBody>
      </p:sp>
      <p:pic>
        <p:nvPicPr>
          <p:cNvPr id="8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78440" y="3383280"/>
            <a:ext cx="6901560" cy="417672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Giving the message editable text field a weight of 1 means that it takes up all of the extra space that’s not used by the other views in the layout.</a:t>
            </a:r>
            <a:endParaRPr/>
          </a:p>
        </p:txBody>
      </p:sp>
      <p:pic>
        <p:nvPicPr>
          <p:cNvPr id="8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080" y="3291840"/>
            <a:ext cx="10079640" cy="423684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20880"/>
            <a:ext cx="9988560" cy="755964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0000"/>
                </a:solidFill>
                <a:latin typeface="Arial"/>
              </a:rPr>
              <a:t>Use gravity to specify where text appears in a view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42120" y="1463040"/>
            <a:ext cx="3737880" cy="602388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560" y="1920240"/>
            <a:ext cx="6298560" cy="30250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0000"/>
                </a:solidFill>
                <a:latin typeface="Arial"/>
              </a:rPr>
              <a:t>Three key layouts: relative, linear, and grid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RelativeLayout</a:t>
            </a:r>
            <a:endParaRPr/>
          </a:p>
        </p:txBody>
      </p:sp>
      <p:pic>
        <p:nvPicPr>
          <p:cNvPr id="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12080" y="2286000"/>
            <a:ext cx="4504320" cy="3684240"/>
          </a:xfrm>
          <a:prstGeom prst="rect">
            <a:avLst/>
          </a:prstGeom>
          <a:ln>
            <a:noFill/>
          </a:ln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0000"/>
                </a:solidFill>
                <a:latin typeface="Arial"/>
              </a:rPr>
              <a:t>Move the button to the right with layout-gravity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android:layout_gravity="right"</a:t>
            </a:r>
            <a:endParaRPr/>
          </a:p>
        </p:txBody>
      </p:sp>
      <p:pic>
        <p:nvPicPr>
          <p:cNvPr id="9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79160" y="3200400"/>
            <a:ext cx="3953160" cy="32806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0000"/>
                </a:solidFill>
                <a:latin typeface="Arial"/>
              </a:rPr>
              <a:t>Three key layouts: relative, linear, and grid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LinearLayout</a:t>
            </a:r>
            <a:endParaRPr/>
          </a:p>
        </p:txBody>
      </p:sp>
      <p:pic>
        <p:nvPicPr>
          <p:cNvPr id="4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66560" y="2286000"/>
            <a:ext cx="5620680" cy="48272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0000"/>
                </a:solidFill>
                <a:latin typeface="Arial"/>
              </a:rPr>
              <a:t>Three key layouts: relative, linear, and grid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GridLayout</a:t>
            </a:r>
            <a:endParaRPr/>
          </a:p>
        </p:txBody>
      </p:sp>
      <p:pic>
        <p:nvPicPr>
          <p:cNvPr id="4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0" y="2571480"/>
            <a:ext cx="5203800" cy="373788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0000"/>
                </a:solidFill>
                <a:latin typeface="Arial"/>
              </a:rPr>
              <a:t>RelativeLayout displays views in relative positions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You MUST set the layout width and height</a:t>
            </a:r>
            <a:endParaRPr/>
          </a:p>
        </p:txBody>
      </p:sp>
      <p:pic>
        <p:nvPicPr>
          <p:cNvPr id="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097080"/>
            <a:ext cx="10079640" cy="17492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0000"/>
                </a:solidFill>
                <a:latin typeface="Arial"/>
              </a:rPr>
              <a:t>Adding padding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android:padding* attributes are optional, and you can use them with any layout or view.</a:t>
            </a:r>
            <a:endParaRPr/>
          </a:p>
        </p:txBody>
      </p:sp>
      <p:pic>
        <p:nvPicPr>
          <p:cNvPr id="5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080" y="2468880"/>
            <a:ext cx="10079640" cy="318276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An alternative approach is to specify the padding in a dimension resource file instead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dimens.xml</a:t>
            </a:r>
            <a:endParaRPr/>
          </a:p>
        </p:txBody>
      </p:sp>
      <p:pic>
        <p:nvPicPr>
          <p:cNvPr id="5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368520"/>
            <a:ext cx="10042920" cy="257508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374880"/>
            <a:ext cx="10079640" cy="11851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0000"/>
                </a:solidFill>
                <a:latin typeface="Arial"/>
              </a:rPr>
              <a:t>Positioning views relative to the parent layout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689120"/>
            <a:ext cx="10079640" cy="260856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36360" y="4297680"/>
            <a:ext cx="10171080" cy="346428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0000"/>
                </a:solidFill>
                <a:latin typeface="Arial"/>
              </a:rPr>
              <a:t>Attributes for positioning views relative to the parent layout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080" y="1920240"/>
            <a:ext cx="9929880" cy="45720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