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4"/>
  </p:sldMasterIdLst>
  <p:notesMasterIdLst>
    <p:notesMasterId r:id="rId14"/>
  </p:notesMasterIdLst>
  <p:sldIdLst>
    <p:sldId id="256" r:id="rId5"/>
    <p:sldId id="258" r:id="rId6"/>
    <p:sldId id="262" r:id="rId7"/>
    <p:sldId id="259" r:id="rId8"/>
    <p:sldId id="260" r:id="rId9"/>
    <p:sldId id="261" r:id="rId10"/>
    <p:sldId id="265"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D6CA9-F564-4056-A39F-DD2A018547B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9643A2B-4DA0-433A-B9C8-9608D784ED6F}">
      <dgm:prSet/>
      <dgm:spPr/>
      <dgm:t>
        <a:bodyPr/>
        <a:lstStyle/>
        <a:p>
          <a:r>
            <a:rPr lang="en-US"/>
            <a:t>To develop the C++ Student Report Management Project, the following software and hardware requirements are needed:</a:t>
          </a:r>
        </a:p>
      </dgm:t>
    </dgm:pt>
    <dgm:pt modelId="{CA8D7D66-AC39-44FF-A3EB-C070088DCFDE}" type="parTrans" cxnId="{F064E9E2-7082-4E5E-9DB3-C45636C668B1}">
      <dgm:prSet/>
      <dgm:spPr/>
      <dgm:t>
        <a:bodyPr/>
        <a:lstStyle/>
        <a:p>
          <a:endParaRPr lang="en-US"/>
        </a:p>
      </dgm:t>
    </dgm:pt>
    <dgm:pt modelId="{89A9431D-7131-4DC7-A101-7F73AC97C964}" type="sibTrans" cxnId="{F064E9E2-7082-4E5E-9DB3-C45636C668B1}">
      <dgm:prSet/>
      <dgm:spPr/>
      <dgm:t>
        <a:bodyPr/>
        <a:lstStyle/>
        <a:p>
          <a:endParaRPr lang="en-US"/>
        </a:p>
      </dgm:t>
    </dgm:pt>
    <dgm:pt modelId="{2EC4BA3E-671A-4D93-8448-1B98F1CF4883}">
      <dgm:prSet/>
      <dgm:spPr/>
      <dgm:t>
        <a:bodyPr/>
        <a:lstStyle/>
        <a:p>
          <a:r>
            <a:rPr lang="en-US"/>
            <a:t>Software Requirements:</a:t>
          </a:r>
        </a:p>
      </dgm:t>
    </dgm:pt>
    <dgm:pt modelId="{980BE7CD-67DC-477B-B433-2390094E607D}" type="parTrans" cxnId="{9B2164C4-BE14-4EF3-BD6E-719E4BA1D898}">
      <dgm:prSet/>
      <dgm:spPr/>
      <dgm:t>
        <a:bodyPr/>
        <a:lstStyle/>
        <a:p>
          <a:endParaRPr lang="en-US"/>
        </a:p>
      </dgm:t>
    </dgm:pt>
    <dgm:pt modelId="{CFB3E192-3AB9-4F69-BC7D-5879F9975887}" type="sibTrans" cxnId="{9B2164C4-BE14-4EF3-BD6E-719E4BA1D898}">
      <dgm:prSet/>
      <dgm:spPr/>
      <dgm:t>
        <a:bodyPr/>
        <a:lstStyle/>
        <a:p>
          <a:endParaRPr lang="en-US"/>
        </a:p>
      </dgm:t>
    </dgm:pt>
    <dgm:pt modelId="{A674B482-1494-4A76-9B6A-24EC4E804E67}">
      <dgm:prSet/>
      <dgm:spPr/>
      <dgm:t>
        <a:bodyPr/>
        <a:lstStyle/>
        <a:p>
          <a:r>
            <a:rPr lang="en-US" dirty="0"/>
            <a:t>1. A C++ IDE (Integrated Development Environment) such as Visual Studio or Code::Blocks</a:t>
          </a:r>
        </a:p>
      </dgm:t>
    </dgm:pt>
    <dgm:pt modelId="{854C31E5-09D1-4777-8DAD-7553C1058846}" type="parTrans" cxnId="{56A4AAAB-B9BF-45D1-A98F-23BA57F3ECB9}">
      <dgm:prSet/>
      <dgm:spPr/>
      <dgm:t>
        <a:bodyPr/>
        <a:lstStyle/>
        <a:p>
          <a:endParaRPr lang="en-US"/>
        </a:p>
      </dgm:t>
    </dgm:pt>
    <dgm:pt modelId="{1A795A12-7BEE-4275-8CFC-65F07892DBF9}" type="sibTrans" cxnId="{56A4AAAB-B9BF-45D1-A98F-23BA57F3ECB9}">
      <dgm:prSet/>
      <dgm:spPr/>
      <dgm:t>
        <a:bodyPr/>
        <a:lstStyle/>
        <a:p>
          <a:endParaRPr lang="en-US"/>
        </a:p>
      </dgm:t>
    </dgm:pt>
    <dgm:pt modelId="{60641CF5-EC63-4FCD-BCF9-269AEF629462}">
      <dgm:prSet/>
      <dgm:spPr/>
      <dgm:t>
        <a:bodyPr/>
        <a:lstStyle/>
        <a:p>
          <a:r>
            <a:rPr lang="en-US"/>
            <a:t>2. A text editor such as Notepad++ or Sublime Text</a:t>
          </a:r>
        </a:p>
      </dgm:t>
    </dgm:pt>
    <dgm:pt modelId="{5550A36A-AF6B-4A0D-9FB2-3587D514A47A}" type="parTrans" cxnId="{C431B73B-2A8A-4095-9079-C4AC0EDE6CEF}">
      <dgm:prSet/>
      <dgm:spPr/>
      <dgm:t>
        <a:bodyPr/>
        <a:lstStyle/>
        <a:p>
          <a:endParaRPr lang="en-US"/>
        </a:p>
      </dgm:t>
    </dgm:pt>
    <dgm:pt modelId="{3FC18F71-A9CA-450B-A62F-CE0A53550B7B}" type="sibTrans" cxnId="{C431B73B-2A8A-4095-9079-C4AC0EDE6CEF}">
      <dgm:prSet/>
      <dgm:spPr/>
      <dgm:t>
        <a:bodyPr/>
        <a:lstStyle/>
        <a:p>
          <a:endParaRPr lang="en-US"/>
        </a:p>
      </dgm:t>
    </dgm:pt>
    <dgm:pt modelId="{200CE975-379B-4948-994F-922D79BD5E54}">
      <dgm:prSet/>
      <dgm:spPr/>
      <dgm:t>
        <a:bodyPr/>
        <a:lstStyle/>
        <a:p>
          <a:r>
            <a:rPr lang="en-US"/>
            <a:t>3. A version control system (VCS) like Git</a:t>
          </a:r>
        </a:p>
      </dgm:t>
    </dgm:pt>
    <dgm:pt modelId="{2066DC19-CF3B-4E1B-96A3-0064CC61D3AE}" type="parTrans" cxnId="{8A3D76AC-1674-41CB-AFA8-6EBCED60177A}">
      <dgm:prSet/>
      <dgm:spPr/>
      <dgm:t>
        <a:bodyPr/>
        <a:lstStyle/>
        <a:p>
          <a:endParaRPr lang="en-US"/>
        </a:p>
      </dgm:t>
    </dgm:pt>
    <dgm:pt modelId="{F499392A-9AC9-4B69-96CD-E96D6608022B}" type="sibTrans" cxnId="{8A3D76AC-1674-41CB-AFA8-6EBCED60177A}">
      <dgm:prSet/>
      <dgm:spPr/>
      <dgm:t>
        <a:bodyPr/>
        <a:lstStyle/>
        <a:p>
          <a:endParaRPr lang="en-US"/>
        </a:p>
      </dgm:t>
    </dgm:pt>
    <dgm:pt modelId="{4FABC877-DDC2-40DC-94FE-D4EB5FB0268D}">
      <dgm:prSet/>
      <dgm:spPr/>
      <dgm:t>
        <a:bodyPr/>
        <a:lstStyle/>
        <a:p>
          <a:r>
            <a:rPr lang="en-US"/>
            <a:t>Hardware Requirements:</a:t>
          </a:r>
        </a:p>
      </dgm:t>
    </dgm:pt>
    <dgm:pt modelId="{093E55AE-6070-4891-AE69-28FF169BB549}" type="parTrans" cxnId="{1F197EC9-3703-4709-BBB2-7B28E38F74FB}">
      <dgm:prSet/>
      <dgm:spPr/>
      <dgm:t>
        <a:bodyPr/>
        <a:lstStyle/>
        <a:p>
          <a:endParaRPr lang="en-US"/>
        </a:p>
      </dgm:t>
    </dgm:pt>
    <dgm:pt modelId="{9AB5674C-0F6D-453F-BAD7-03A3AE695F06}" type="sibTrans" cxnId="{1F197EC9-3703-4709-BBB2-7B28E38F74FB}">
      <dgm:prSet/>
      <dgm:spPr/>
      <dgm:t>
        <a:bodyPr/>
        <a:lstStyle/>
        <a:p>
          <a:endParaRPr lang="en-US"/>
        </a:p>
      </dgm:t>
    </dgm:pt>
    <dgm:pt modelId="{0073FBF8-DCCC-471F-B8E0-5C84AAEB3B6C}">
      <dgm:prSet/>
      <dgm:spPr/>
      <dgm:t>
        <a:bodyPr/>
        <a:lstStyle/>
        <a:p>
          <a:r>
            <a:rPr lang="en-US"/>
            <a:t>1. A computer with a minimum of sufficient RAM.</a:t>
          </a:r>
        </a:p>
      </dgm:t>
    </dgm:pt>
    <dgm:pt modelId="{FB27C7D9-EA8E-4542-9A64-12FAFDD259F8}" type="parTrans" cxnId="{D09A27CD-E8A9-4619-A5ED-8B9C242972F4}">
      <dgm:prSet/>
      <dgm:spPr/>
      <dgm:t>
        <a:bodyPr/>
        <a:lstStyle/>
        <a:p>
          <a:endParaRPr lang="en-US"/>
        </a:p>
      </dgm:t>
    </dgm:pt>
    <dgm:pt modelId="{85DC5287-A95C-4B43-B71E-344C7643731C}" type="sibTrans" cxnId="{D09A27CD-E8A9-4619-A5ED-8B9C242972F4}">
      <dgm:prSet/>
      <dgm:spPr/>
      <dgm:t>
        <a:bodyPr/>
        <a:lstStyle/>
        <a:p>
          <a:endParaRPr lang="en-US"/>
        </a:p>
      </dgm:t>
    </dgm:pt>
    <dgm:pt modelId="{70578415-6939-4747-9DF8-B1D689F2655B}">
      <dgm:prSet/>
      <dgm:spPr/>
      <dgm:t>
        <a:bodyPr/>
        <a:lstStyle/>
        <a:p>
          <a:r>
            <a:rPr lang="en-US"/>
            <a:t>2. Sufficient storage space for the development environment and the database management system</a:t>
          </a:r>
        </a:p>
      </dgm:t>
    </dgm:pt>
    <dgm:pt modelId="{0D570B88-EF33-4465-826E-0ED7FCC6BADC}" type="parTrans" cxnId="{28739D8C-256B-4DF6-8AAB-CE66BF58270C}">
      <dgm:prSet/>
      <dgm:spPr/>
      <dgm:t>
        <a:bodyPr/>
        <a:lstStyle/>
        <a:p>
          <a:endParaRPr lang="en-US"/>
        </a:p>
      </dgm:t>
    </dgm:pt>
    <dgm:pt modelId="{C2EAF37C-6213-40D8-871A-B9D7530B1E06}" type="sibTrans" cxnId="{28739D8C-256B-4DF6-8AAB-CE66BF58270C}">
      <dgm:prSet/>
      <dgm:spPr/>
      <dgm:t>
        <a:bodyPr/>
        <a:lstStyle/>
        <a:p>
          <a:endParaRPr lang="en-US"/>
        </a:p>
      </dgm:t>
    </dgm:pt>
    <dgm:pt modelId="{ECBC98EA-7664-47D5-A01D-3551C0DA1093}">
      <dgm:prSet/>
      <dgm:spPr/>
      <dgm:t>
        <a:bodyPr/>
        <a:lstStyle/>
        <a:p>
          <a:r>
            <a:rPr lang="en-US"/>
            <a:t>3. A processor that supports the C++ compiler and IDE</a:t>
          </a:r>
        </a:p>
      </dgm:t>
    </dgm:pt>
    <dgm:pt modelId="{2464C1D6-8426-4EA0-ACC1-C58BB69D2B16}" type="parTrans" cxnId="{83B3B117-F051-41AC-A7F3-9B177DAD43A0}">
      <dgm:prSet/>
      <dgm:spPr/>
      <dgm:t>
        <a:bodyPr/>
        <a:lstStyle/>
        <a:p>
          <a:endParaRPr lang="en-US"/>
        </a:p>
      </dgm:t>
    </dgm:pt>
    <dgm:pt modelId="{3FA7E03C-036A-42C3-90FD-A542A6BFB881}" type="sibTrans" cxnId="{83B3B117-F051-41AC-A7F3-9B177DAD43A0}">
      <dgm:prSet/>
      <dgm:spPr/>
      <dgm:t>
        <a:bodyPr/>
        <a:lstStyle/>
        <a:p>
          <a:endParaRPr lang="en-US"/>
        </a:p>
      </dgm:t>
    </dgm:pt>
    <dgm:pt modelId="{AAC3109B-431A-4CC6-B15F-4EFB8C8984C2}">
      <dgm:prSet/>
      <dgm:spPr/>
      <dgm:t>
        <a:bodyPr/>
        <a:lstStyle/>
        <a:p>
          <a:r>
            <a:rPr lang="en-US"/>
            <a:t>4. A stable internet connection for downloading and installing software libraries and dependencies.</a:t>
          </a:r>
        </a:p>
      </dgm:t>
    </dgm:pt>
    <dgm:pt modelId="{6FBF071D-CF57-4DFA-BFAD-D47C7B54E7B9}" type="parTrans" cxnId="{964EC4EF-4D08-42C8-B074-59A649873E44}">
      <dgm:prSet/>
      <dgm:spPr/>
      <dgm:t>
        <a:bodyPr/>
        <a:lstStyle/>
        <a:p>
          <a:endParaRPr lang="en-US"/>
        </a:p>
      </dgm:t>
    </dgm:pt>
    <dgm:pt modelId="{2F23FC41-4E80-45C8-8AD4-517FC1D83CAB}" type="sibTrans" cxnId="{964EC4EF-4D08-42C8-B074-59A649873E44}">
      <dgm:prSet/>
      <dgm:spPr/>
      <dgm:t>
        <a:bodyPr/>
        <a:lstStyle/>
        <a:p>
          <a:endParaRPr lang="en-US"/>
        </a:p>
      </dgm:t>
    </dgm:pt>
    <dgm:pt modelId="{18E6C62E-C5DE-4AE9-AB8B-E03A4647AF9C}" type="pres">
      <dgm:prSet presAssocID="{D99D6CA9-F564-4056-A39F-DD2A018547BC}" presName="Name0" presStyleCnt="0">
        <dgm:presLayoutVars>
          <dgm:dir/>
          <dgm:animLvl val="lvl"/>
          <dgm:resizeHandles val="exact"/>
        </dgm:presLayoutVars>
      </dgm:prSet>
      <dgm:spPr/>
    </dgm:pt>
    <dgm:pt modelId="{BEBAF16F-4F4F-4D60-8F4E-C9CC5AE947ED}" type="pres">
      <dgm:prSet presAssocID="{B9643A2B-4DA0-433A-B9C8-9608D784ED6F}" presName="linNode" presStyleCnt="0"/>
      <dgm:spPr/>
    </dgm:pt>
    <dgm:pt modelId="{FA33118C-824B-41F6-BA5E-EA8E79A6F6D3}" type="pres">
      <dgm:prSet presAssocID="{B9643A2B-4DA0-433A-B9C8-9608D784ED6F}" presName="parentText" presStyleLbl="node1" presStyleIdx="0" presStyleCnt="3">
        <dgm:presLayoutVars>
          <dgm:chMax val="1"/>
          <dgm:bulletEnabled val="1"/>
        </dgm:presLayoutVars>
      </dgm:prSet>
      <dgm:spPr/>
    </dgm:pt>
    <dgm:pt modelId="{CC6DFA11-463C-4A6E-AE29-53994B47CD6C}" type="pres">
      <dgm:prSet presAssocID="{89A9431D-7131-4DC7-A101-7F73AC97C964}" presName="sp" presStyleCnt="0"/>
      <dgm:spPr/>
    </dgm:pt>
    <dgm:pt modelId="{EB52DDD8-A7B3-4FE6-AB82-CFBE7F09DCEE}" type="pres">
      <dgm:prSet presAssocID="{2EC4BA3E-671A-4D93-8448-1B98F1CF4883}" presName="linNode" presStyleCnt="0"/>
      <dgm:spPr/>
    </dgm:pt>
    <dgm:pt modelId="{75A39B90-6D10-4744-A91C-711E7EB70343}" type="pres">
      <dgm:prSet presAssocID="{2EC4BA3E-671A-4D93-8448-1B98F1CF4883}" presName="parentText" presStyleLbl="node1" presStyleIdx="1" presStyleCnt="3">
        <dgm:presLayoutVars>
          <dgm:chMax val="1"/>
          <dgm:bulletEnabled val="1"/>
        </dgm:presLayoutVars>
      </dgm:prSet>
      <dgm:spPr/>
    </dgm:pt>
    <dgm:pt modelId="{64AA5BDE-A416-41A4-AF84-F92E73E9F6FC}" type="pres">
      <dgm:prSet presAssocID="{2EC4BA3E-671A-4D93-8448-1B98F1CF4883}" presName="descendantText" presStyleLbl="alignAccFollowNode1" presStyleIdx="0" presStyleCnt="2">
        <dgm:presLayoutVars>
          <dgm:bulletEnabled val="1"/>
        </dgm:presLayoutVars>
      </dgm:prSet>
      <dgm:spPr/>
    </dgm:pt>
    <dgm:pt modelId="{365DEDB5-1255-4216-934D-77386F443D60}" type="pres">
      <dgm:prSet presAssocID="{CFB3E192-3AB9-4F69-BC7D-5879F9975887}" presName="sp" presStyleCnt="0"/>
      <dgm:spPr/>
    </dgm:pt>
    <dgm:pt modelId="{584D6FA7-D92D-4FB6-9F82-80C455FBE561}" type="pres">
      <dgm:prSet presAssocID="{4FABC877-DDC2-40DC-94FE-D4EB5FB0268D}" presName="linNode" presStyleCnt="0"/>
      <dgm:spPr/>
    </dgm:pt>
    <dgm:pt modelId="{2E183263-09DF-4A1A-9093-E5115540B951}" type="pres">
      <dgm:prSet presAssocID="{4FABC877-DDC2-40DC-94FE-D4EB5FB0268D}" presName="parentText" presStyleLbl="node1" presStyleIdx="2" presStyleCnt="3">
        <dgm:presLayoutVars>
          <dgm:chMax val="1"/>
          <dgm:bulletEnabled val="1"/>
        </dgm:presLayoutVars>
      </dgm:prSet>
      <dgm:spPr/>
    </dgm:pt>
    <dgm:pt modelId="{FA581CFD-5ED5-414E-A6E1-02B1C134438D}" type="pres">
      <dgm:prSet presAssocID="{4FABC877-DDC2-40DC-94FE-D4EB5FB0268D}" presName="descendantText" presStyleLbl="alignAccFollowNode1" presStyleIdx="1" presStyleCnt="2">
        <dgm:presLayoutVars>
          <dgm:bulletEnabled val="1"/>
        </dgm:presLayoutVars>
      </dgm:prSet>
      <dgm:spPr/>
    </dgm:pt>
  </dgm:ptLst>
  <dgm:cxnLst>
    <dgm:cxn modelId="{91A4E90E-0E74-4CA8-A949-F388FB28A855}" type="presOf" srcId="{70578415-6939-4747-9DF8-B1D689F2655B}" destId="{FA581CFD-5ED5-414E-A6E1-02B1C134438D}" srcOrd="0" destOrd="1" presId="urn:microsoft.com/office/officeart/2005/8/layout/vList5"/>
    <dgm:cxn modelId="{83B3B117-F051-41AC-A7F3-9B177DAD43A0}" srcId="{4FABC877-DDC2-40DC-94FE-D4EB5FB0268D}" destId="{ECBC98EA-7664-47D5-A01D-3551C0DA1093}" srcOrd="2" destOrd="0" parTransId="{2464C1D6-8426-4EA0-ACC1-C58BB69D2B16}" sibTransId="{3FA7E03C-036A-42C3-90FD-A542A6BFB881}"/>
    <dgm:cxn modelId="{377AF32C-D43B-4FB9-9AB4-323E3DC48CD6}" type="presOf" srcId="{AAC3109B-431A-4CC6-B15F-4EFB8C8984C2}" destId="{FA581CFD-5ED5-414E-A6E1-02B1C134438D}" srcOrd="0" destOrd="3" presId="urn:microsoft.com/office/officeart/2005/8/layout/vList5"/>
    <dgm:cxn modelId="{51A4A92D-A023-48E1-94BB-B5512B8AE64C}" type="presOf" srcId="{0073FBF8-DCCC-471F-B8E0-5C84AAEB3B6C}" destId="{FA581CFD-5ED5-414E-A6E1-02B1C134438D}" srcOrd="0" destOrd="0" presId="urn:microsoft.com/office/officeart/2005/8/layout/vList5"/>
    <dgm:cxn modelId="{C431B73B-2A8A-4095-9079-C4AC0EDE6CEF}" srcId="{2EC4BA3E-671A-4D93-8448-1B98F1CF4883}" destId="{60641CF5-EC63-4FCD-BCF9-269AEF629462}" srcOrd="1" destOrd="0" parTransId="{5550A36A-AF6B-4A0D-9FB2-3587D514A47A}" sibTransId="{3FC18F71-A9CA-450B-A62F-CE0A53550B7B}"/>
    <dgm:cxn modelId="{863CA95E-7211-46D1-A68A-718E2951F607}" type="presOf" srcId="{200CE975-379B-4948-994F-922D79BD5E54}" destId="{64AA5BDE-A416-41A4-AF84-F92E73E9F6FC}" srcOrd="0" destOrd="2" presId="urn:microsoft.com/office/officeart/2005/8/layout/vList5"/>
    <dgm:cxn modelId="{33E79347-783E-431E-A43E-2FEC4A525779}" type="presOf" srcId="{2EC4BA3E-671A-4D93-8448-1B98F1CF4883}" destId="{75A39B90-6D10-4744-A91C-711E7EB70343}" srcOrd="0" destOrd="0" presId="urn:microsoft.com/office/officeart/2005/8/layout/vList5"/>
    <dgm:cxn modelId="{28739D8C-256B-4DF6-8AAB-CE66BF58270C}" srcId="{4FABC877-DDC2-40DC-94FE-D4EB5FB0268D}" destId="{70578415-6939-4747-9DF8-B1D689F2655B}" srcOrd="1" destOrd="0" parTransId="{0D570B88-EF33-4465-826E-0ED7FCC6BADC}" sibTransId="{C2EAF37C-6213-40D8-871A-B9D7530B1E06}"/>
    <dgm:cxn modelId="{83F4E393-414F-4CB9-AE3F-641DE72F16F3}" type="presOf" srcId="{B9643A2B-4DA0-433A-B9C8-9608D784ED6F}" destId="{FA33118C-824B-41F6-BA5E-EA8E79A6F6D3}" srcOrd="0" destOrd="0" presId="urn:microsoft.com/office/officeart/2005/8/layout/vList5"/>
    <dgm:cxn modelId="{A9D88597-4222-4712-9044-6F5C97B7C597}" type="presOf" srcId="{A674B482-1494-4A76-9B6A-24EC4E804E67}" destId="{64AA5BDE-A416-41A4-AF84-F92E73E9F6FC}" srcOrd="0" destOrd="0" presId="urn:microsoft.com/office/officeart/2005/8/layout/vList5"/>
    <dgm:cxn modelId="{A59D229E-8664-4050-A322-6B0D8098C3A2}" type="presOf" srcId="{ECBC98EA-7664-47D5-A01D-3551C0DA1093}" destId="{FA581CFD-5ED5-414E-A6E1-02B1C134438D}" srcOrd="0" destOrd="2" presId="urn:microsoft.com/office/officeart/2005/8/layout/vList5"/>
    <dgm:cxn modelId="{56A4AAAB-B9BF-45D1-A98F-23BA57F3ECB9}" srcId="{2EC4BA3E-671A-4D93-8448-1B98F1CF4883}" destId="{A674B482-1494-4A76-9B6A-24EC4E804E67}" srcOrd="0" destOrd="0" parTransId="{854C31E5-09D1-4777-8DAD-7553C1058846}" sibTransId="{1A795A12-7BEE-4275-8CFC-65F07892DBF9}"/>
    <dgm:cxn modelId="{58686AAC-F701-426B-967A-88986E0A3FB5}" type="presOf" srcId="{D99D6CA9-F564-4056-A39F-DD2A018547BC}" destId="{18E6C62E-C5DE-4AE9-AB8B-E03A4647AF9C}" srcOrd="0" destOrd="0" presId="urn:microsoft.com/office/officeart/2005/8/layout/vList5"/>
    <dgm:cxn modelId="{8A3D76AC-1674-41CB-AFA8-6EBCED60177A}" srcId="{2EC4BA3E-671A-4D93-8448-1B98F1CF4883}" destId="{200CE975-379B-4948-994F-922D79BD5E54}" srcOrd="2" destOrd="0" parTransId="{2066DC19-CF3B-4E1B-96A3-0064CC61D3AE}" sibTransId="{F499392A-9AC9-4B69-96CD-E96D6608022B}"/>
    <dgm:cxn modelId="{9B2164C4-BE14-4EF3-BD6E-719E4BA1D898}" srcId="{D99D6CA9-F564-4056-A39F-DD2A018547BC}" destId="{2EC4BA3E-671A-4D93-8448-1B98F1CF4883}" srcOrd="1" destOrd="0" parTransId="{980BE7CD-67DC-477B-B433-2390094E607D}" sibTransId="{CFB3E192-3AB9-4F69-BC7D-5879F9975887}"/>
    <dgm:cxn modelId="{1F197EC9-3703-4709-BBB2-7B28E38F74FB}" srcId="{D99D6CA9-F564-4056-A39F-DD2A018547BC}" destId="{4FABC877-DDC2-40DC-94FE-D4EB5FB0268D}" srcOrd="2" destOrd="0" parTransId="{093E55AE-6070-4891-AE69-28FF169BB549}" sibTransId="{9AB5674C-0F6D-453F-BAD7-03A3AE695F06}"/>
    <dgm:cxn modelId="{D09A27CD-E8A9-4619-A5ED-8B9C242972F4}" srcId="{4FABC877-DDC2-40DC-94FE-D4EB5FB0268D}" destId="{0073FBF8-DCCC-471F-B8E0-5C84AAEB3B6C}" srcOrd="0" destOrd="0" parTransId="{FB27C7D9-EA8E-4542-9A64-12FAFDD259F8}" sibTransId="{85DC5287-A95C-4B43-B71E-344C7643731C}"/>
    <dgm:cxn modelId="{DD034DDA-ED44-4931-8184-EDC1F5B50CDE}" type="presOf" srcId="{60641CF5-EC63-4FCD-BCF9-269AEF629462}" destId="{64AA5BDE-A416-41A4-AF84-F92E73E9F6FC}" srcOrd="0" destOrd="1" presId="urn:microsoft.com/office/officeart/2005/8/layout/vList5"/>
    <dgm:cxn modelId="{F064E9E2-7082-4E5E-9DB3-C45636C668B1}" srcId="{D99D6CA9-F564-4056-A39F-DD2A018547BC}" destId="{B9643A2B-4DA0-433A-B9C8-9608D784ED6F}" srcOrd="0" destOrd="0" parTransId="{CA8D7D66-AC39-44FF-A3EB-C070088DCFDE}" sibTransId="{89A9431D-7131-4DC7-A101-7F73AC97C964}"/>
    <dgm:cxn modelId="{785E81E7-966E-4CDD-9817-7E14C32FDC20}" type="presOf" srcId="{4FABC877-DDC2-40DC-94FE-D4EB5FB0268D}" destId="{2E183263-09DF-4A1A-9093-E5115540B951}" srcOrd="0" destOrd="0" presId="urn:microsoft.com/office/officeart/2005/8/layout/vList5"/>
    <dgm:cxn modelId="{964EC4EF-4D08-42C8-B074-59A649873E44}" srcId="{4FABC877-DDC2-40DC-94FE-D4EB5FB0268D}" destId="{AAC3109B-431A-4CC6-B15F-4EFB8C8984C2}" srcOrd="3" destOrd="0" parTransId="{6FBF071D-CF57-4DFA-BFAD-D47C7B54E7B9}" sibTransId="{2F23FC41-4E80-45C8-8AD4-517FC1D83CAB}"/>
    <dgm:cxn modelId="{51AF7776-722A-463E-8926-D02952F8CBF1}" type="presParOf" srcId="{18E6C62E-C5DE-4AE9-AB8B-E03A4647AF9C}" destId="{BEBAF16F-4F4F-4D60-8F4E-C9CC5AE947ED}" srcOrd="0" destOrd="0" presId="urn:microsoft.com/office/officeart/2005/8/layout/vList5"/>
    <dgm:cxn modelId="{AE64A9F2-8D47-46D0-85C3-F7E5C0B3D6A6}" type="presParOf" srcId="{BEBAF16F-4F4F-4D60-8F4E-C9CC5AE947ED}" destId="{FA33118C-824B-41F6-BA5E-EA8E79A6F6D3}" srcOrd="0" destOrd="0" presId="urn:microsoft.com/office/officeart/2005/8/layout/vList5"/>
    <dgm:cxn modelId="{35F4C27B-5649-41DD-BBCC-38500B95E40C}" type="presParOf" srcId="{18E6C62E-C5DE-4AE9-AB8B-E03A4647AF9C}" destId="{CC6DFA11-463C-4A6E-AE29-53994B47CD6C}" srcOrd="1" destOrd="0" presId="urn:microsoft.com/office/officeart/2005/8/layout/vList5"/>
    <dgm:cxn modelId="{1FFE66A9-93EB-4E42-B1AD-684CECABAE8D}" type="presParOf" srcId="{18E6C62E-C5DE-4AE9-AB8B-E03A4647AF9C}" destId="{EB52DDD8-A7B3-4FE6-AB82-CFBE7F09DCEE}" srcOrd="2" destOrd="0" presId="urn:microsoft.com/office/officeart/2005/8/layout/vList5"/>
    <dgm:cxn modelId="{C9AD6D36-6C28-454F-808C-1239108B7267}" type="presParOf" srcId="{EB52DDD8-A7B3-4FE6-AB82-CFBE7F09DCEE}" destId="{75A39B90-6D10-4744-A91C-711E7EB70343}" srcOrd="0" destOrd="0" presId="urn:microsoft.com/office/officeart/2005/8/layout/vList5"/>
    <dgm:cxn modelId="{A8DBCB5F-543C-49E6-89B0-9399C2B94E2C}" type="presParOf" srcId="{EB52DDD8-A7B3-4FE6-AB82-CFBE7F09DCEE}" destId="{64AA5BDE-A416-41A4-AF84-F92E73E9F6FC}" srcOrd="1" destOrd="0" presId="urn:microsoft.com/office/officeart/2005/8/layout/vList5"/>
    <dgm:cxn modelId="{A86A6FDC-8455-4BE6-A71F-9004FD01E1EF}" type="presParOf" srcId="{18E6C62E-C5DE-4AE9-AB8B-E03A4647AF9C}" destId="{365DEDB5-1255-4216-934D-77386F443D60}" srcOrd="3" destOrd="0" presId="urn:microsoft.com/office/officeart/2005/8/layout/vList5"/>
    <dgm:cxn modelId="{E384460F-9BBA-4604-9315-B558DCD7EA82}" type="presParOf" srcId="{18E6C62E-C5DE-4AE9-AB8B-E03A4647AF9C}" destId="{584D6FA7-D92D-4FB6-9F82-80C455FBE561}" srcOrd="4" destOrd="0" presId="urn:microsoft.com/office/officeart/2005/8/layout/vList5"/>
    <dgm:cxn modelId="{8DBC6DBC-7E35-4E62-BD9D-A9CAA7407604}" type="presParOf" srcId="{584D6FA7-D92D-4FB6-9F82-80C455FBE561}" destId="{2E183263-09DF-4A1A-9093-E5115540B951}" srcOrd="0" destOrd="0" presId="urn:microsoft.com/office/officeart/2005/8/layout/vList5"/>
    <dgm:cxn modelId="{0BA72439-1E22-4D15-A3D0-129C31F30A7F}" type="presParOf" srcId="{584D6FA7-D92D-4FB6-9F82-80C455FBE561}" destId="{FA581CFD-5ED5-414E-A6E1-02B1C134438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1147AF-2EBE-4FB7-A2EF-5DFF1E9046C3}"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6F79E8A3-8112-4FBB-A3B2-27656355AA60}">
      <dgm:prSet/>
      <dgm:spPr/>
      <dgm:t>
        <a:bodyPr/>
        <a:lstStyle/>
        <a:p>
          <a:r>
            <a:rPr lang="en-US"/>
            <a:t>Register and login for student and faculty.</a:t>
          </a:r>
        </a:p>
      </dgm:t>
    </dgm:pt>
    <dgm:pt modelId="{B936D053-506B-4840-AA35-450F578D2D9B}" type="parTrans" cxnId="{E1F5DF42-F797-4DCA-BD51-22F87A0FCCC2}">
      <dgm:prSet/>
      <dgm:spPr/>
      <dgm:t>
        <a:bodyPr/>
        <a:lstStyle/>
        <a:p>
          <a:endParaRPr lang="en-US"/>
        </a:p>
      </dgm:t>
    </dgm:pt>
    <dgm:pt modelId="{3C8132BE-6958-4D56-B86B-ADDA46BB07DE}" type="sibTrans" cxnId="{E1F5DF42-F797-4DCA-BD51-22F87A0FCCC2}">
      <dgm:prSet phldrT="1" phldr="0"/>
      <dgm:spPr/>
      <dgm:t>
        <a:bodyPr/>
        <a:lstStyle/>
        <a:p>
          <a:r>
            <a:rPr lang="en-US"/>
            <a:t>1</a:t>
          </a:r>
        </a:p>
      </dgm:t>
    </dgm:pt>
    <dgm:pt modelId="{BCAEAE9F-8B91-45A4-B247-A59E750BF8C9}">
      <dgm:prSet/>
      <dgm:spPr/>
      <dgm:t>
        <a:bodyPr/>
        <a:lstStyle/>
        <a:p>
          <a:r>
            <a:rPr lang="en-US"/>
            <a:t>Manage student attendance.</a:t>
          </a:r>
        </a:p>
      </dgm:t>
    </dgm:pt>
    <dgm:pt modelId="{549EC3CC-FB11-44D2-983F-0B74CAEB944F}" type="parTrans" cxnId="{717E9B32-E483-4C90-AEE1-1113C970B255}">
      <dgm:prSet/>
      <dgm:spPr/>
      <dgm:t>
        <a:bodyPr/>
        <a:lstStyle/>
        <a:p>
          <a:endParaRPr lang="en-US"/>
        </a:p>
      </dgm:t>
    </dgm:pt>
    <dgm:pt modelId="{E30BD17B-0EBE-4570-9CB2-10CB769E7E54}" type="sibTrans" cxnId="{717E9B32-E483-4C90-AEE1-1113C970B255}">
      <dgm:prSet phldrT="2" phldr="0"/>
      <dgm:spPr/>
      <dgm:t>
        <a:bodyPr/>
        <a:lstStyle/>
        <a:p>
          <a:r>
            <a:rPr lang="en-US"/>
            <a:t>2</a:t>
          </a:r>
        </a:p>
      </dgm:t>
    </dgm:pt>
    <dgm:pt modelId="{154A8800-25E6-4882-9090-8ED3B9DE9322}">
      <dgm:prSet/>
      <dgm:spPr/>
      <dgm:t>
        <a:bodyPr/>
        <a:lstStyle/>
        <a:p>
          <a:r>
            <a:rPr lang="en-US"/>
            <a:t>Manage the marks of assignments and the exams, also compare the improvement in student.</a:t>
          </a:r>
        </a:p>
      </dgm:t>
    </dgm:pt>
    <dgm:pt modelId="{A15C6EA0-B9F3-4934-8BA5-DBE69A80C4C3}" type="parTrans" cxnId="{ACCCFF81-EAF8-420C-B1E1-0B03ADE82AE8}">
      <dgm:prSet/>
      <dgm:spPr/>
      <dgm:t>
        <a:bodyPr/>
        <a:lstStyle/>
        <a:p>
          <a:endParaRPr lang="en-US"/>
        </a:p>
      </dgm:t>
    </dgm:pt>
    <dgm:pt modelId="{23BF5461-96B7-4983-B39F-11F533A9A937}" type="sibTrans" cxnId="{ACCCFF81-EAF8-420C-B1E1-0B03ADE82AE8}">
      <dgm:prSet phldrT="3" phldr="0"/>
      <dgm:spPr/>
      <dgm:t>
        <a:bodyPr/>
        <a:lstStyle/>
        <a:p>
          <a:r>
            <a:rPr lang="en-US"/>
            <a:t>3</a:t>
          </a:r>
        </a:p>
      </dgm:t>
    </dgm:pt>
    <dgm:pt modelId="{FDD9B2CD-28DE-4D4F-A490-B32A4B366C8D}">
      <dgm:prSet/>
      <dgm:spPr/>
      <dgm:t>
        <a:bodyPr/>
        <a:lstStyle/>
        <a:p>
          <a:r>
            <a:rPr lang="en-US"/>
            <a:t>Student help page can be modified by faculty to update their information and making easy for student to resolve any issue.</a:t>
          </a:r>
        </a:p>
      </dgm:t>
    </dgm:pt>
    <dgm:pt modelId="{1A671D82-4990-4783-94D0-8A931AFC5C97}" type="parTrans" cxnId="{221A342E-6F2A-4E90-8ABF-02D4E4D4D9E4}">
      <dgm:prSet/>
      <dgm:spPr/>
      <dgm:t>
        <a:bodyPr/>
        <a:lstStyle/>
        <a:p>
          <a:endParaRPr lang="en-US"/>
        </a:p>
      </dgm:t>
    </dgm:pt>
    <dgm:pt modelId="{5A292D14-F074-47BD-8778-5739A9225EC2}" type="sibTrans" cxnId="{221A342E-6F2A-4E90-8ABF-02D4E4D4D9E4}">
      <dgm:prSet phldrT="4" phldr="0"/>
      <dgm:spPr/>
      <dgm:t>
        <a:bodyPr/>
        <a:lstStyle/>
        <a:p>
          <a:r>
            <a:rPr lang="en-US"/>
            <a:t>4</a:t>
          </a:r>
        </a:p>
      </dgm:t>
    </dgm:pt>
    <dgm:pt modelId="{6CE1358B-6AF1-4958-9FD7-186FFAD70417}">
      <dgm:prSet/>
      <dgm:spPr/>
      <dgm:t>
        <a:bodyPr/>
        <a:lstStyle/>
        <a:p>
          <a:r>
            <a:rPr lang="en-US"/>
            <a:t>Including student hostel and mess record.</a:t>
          </a:r>
        </a:p>
      </dgm:t>
    </dgm:pt>
    <dgm:pt modelId="{71554730-8B52-417F-B1BD-7004E695AC46}" type="parTrans" cxnId="{86F387EE-79F0-468C-8867-A93AC90765BF}">
      <dgm:prSet/>
      <dgm:spPr/>
      <dgm:t>
        <a:bodyPr/>
        <a:lstStyle/>
        <a:p>
          <a:endParaRPr lang="en-US"/>
        </a:p>
      </dgm:t>
    </dgm:pt>
    <dgm:pt modelId="{6A4DC8E3-47EB-4266-B8B2-F0E1D8B53AEB}" type="sibTrans" cxnId="{86F387EE-79F0-468C-8867-A93AC90765BF}">
      <dgm:prSet phldrT="5" phldr="0"/>
      <dgm:spPr/>
      <dgm:t>
        <a:bodyPr/>
        <a:lstStyle/>
        <a:p>
          <a:r>
            <a:rPr lang="en-US"/>
            <a:t>5</a:t>
          </a:r>
        </a:p>
      </dgm:t>
    </dgm:pt>
    <dgm:pt modelId="{DC6BE17B-7658-4029-BDEE-C529E78F9035}" type="pres">
      <dgm:prSet presAssocID="{701147AF-2EBE-4FB7-A2EF-5DFF1E9046C3}" presName="Name0" presStyleCnt="0">
        <dgm:presLayoutVars>
          <dgm:animLvl val="lvl"/>
          <dgm:resizeHandles val="exact"/>
        </dgm:presLayoutVars>
      </dgm:prSet>
      <dgm:spPr/>
    </dgm:pt>
    <dgm:pt modelId="{3EFBC9EE-6A52-42FC-92F9-7C4B0646C39C}" type="pres">
      <dgm:prSet presAssocID="{6F79E8A3-8112-4FBB-A3B2-27656355AA60}" presName="compositeNode" presStyleCnt="0">
        <dgm:presLayoutVars>
          <dgm:bulletEnabled val="1"/>
        </dgm:presLayoutVars>
      </dgm:prSet>
      <dgm:spPr/>
    </dgm:pt>
    <dgm:pt modelId="{F4CEB94F-4769-4F1B-A055-98F2F7A0B58B}" type="pres">
      <dgm:prSet presAssocID="{6F79E8A3-8112-4FBB-A3B2-27656355AA60}" presName="bgRect" presStyleLbl="bgAccFollowNode1" presStyleIdx="0" presStyleCnt="5"/>
      <dgm:spPr/>
    </dgm:pt>
    <dgm:pt modelId="{C138F0D6-644D-485A-801A-B465F6C55BA9}" type="pres">
      <dgm:prSet presAssocID="{3C8132BE-6958-4D56-B86B-ADDA46BB07DE}" presName="sibTransNodeCircle" presStyleLbl="alignNode1" presStyleIdx="0" presStyleCnt="10">
        <dgm:presLayoutVars>
          <dgm:chMax val="0"/>
          <dgm:bulletEnabled/>
        </dgm:presLayoutVars>
      </dgm:prSet>
      <dgm:spPr/>
    </dgm:pt>
    <dgm:pt modelId="{B23F3AD0-74B4-4458-BEFC-8E998C82A141}" type="pres">
      <dgm:prSet presAssocID="{6F79E8A3-8112-4FBB-A3B2-27656355AA60}" presName="bottomLine" presStyleLbl="alignNode1" presStyleIdx="1" presStyleCnt="10">
        <dgm:presLayoutVars/>
      </dgm:prSet>
      <dgm:spPr/>
    </dgm:pt>
    <dgm:pt modelId="{EFE4D5A8-2FF3-4A24-B2A1-014ED7F8D2D3}" type="pres">
      <dgm:prSet presAssocID="{6F79E8A3-8112-4FBB-A3B2-27656355AA60}" presName="nodeText" presStyleLbl="bgAccFollowNode1" presStyleIdx="0" presStyleCnt="5">
        <dgm:presLayoutVars>
          <dgm:bulletEnabled val="1"/>
        </dgm:presLayoutVars>
      </dgm:prSet>
      <dgm:spPr/>
    </dgm:pt>
    <dgm:pt modelId="{0CA819AC-9053-4380-806E-960FAEB4DEFA}" type="pres">
      <dgm:prSet presAssocID="{3C8132BE-6958-4D56-B86B-ADDA46BB07DE}" presName="sibTrans" presStyleCnt="0"/>
      <dgm:spPr/>
    </dgm:pt>
    <dgm:pt modelId="{A1BFBF79-EFA2-4BE0-975B-5F1105978D6F}" type="pres">
      <dgm:prSet presAssocID="{BCAEAE9F-8B91-45A4-B247-A59E750BF8C9}" presName="compositeNode" presStyleCnt="0">
        <dgm:presLayoutVars>
          <dgm:bulletEnabled val="1"/>
        </dgm:presLayoutVars>
      </dgm:prSet>
      <dgm:spPr/>
    </dgm:pt>
    <dgm:pt modelId="{0A149ACB-52C5-4C2A-B8E1-306976A9469A}" type="pres">
      <dgm:prSet presAssocID="{BCAEAE9F-8B91-45A4-B247-A59E750BF8C9}" presName="bgRect" presStyleLbl="bgAccFollowNode1" presStyleIdx="1" presStyleCnt="5"/>
      <dgm:spPr/>
    </dgm:pt>
    <dgm:pt modelId="{3DFC2D3F-7104-4200-B0ED-18868B619763}" type="pres">
      <dgm:prSet presAssocID="{E30BD17B-0EBE-4570-9CB2-10CB769E7E54}" presName="sibTransNodeCircle" presStyleLbl="alignNode1" presStyleIdx="2" presStyleCnt="10">
        <dgm:presLayoutVars>
          <dgm:chMax val="0"/>
          <dgm:bulletEnabled/>
        </dgm:presLayoutVars>
      </dgm:prSet>
      <dgm:spPr/>
    </dgm:pt>
    <dgm:pt modelId="{A5F7BA51-8590-44D7-87BD-BA82B1FB5151}" type="pres">
      <dgm:prSet presAssocID="{BCAEAE9F-8B91-45A4-B247-A59E750BF8C9}" presName="bottomLine" presStyleLbl="alignNode1" presStyleIdx="3" presStyleCnt="10">
        <dgm:presLayoutVars/>
      </dgm:prSet>
      <dgm:spPr/>
    </dgm:pt>
    <dgm:pt modelId="{76E7B094-C103-4961-9409-CE941602E8E6}" type="pres">
      <dgm:prSet presAssocID="{BCAEAE9F-8B91-45A4-B247-A59E750BF8C9}" presName="nodeText" presStyleLbl="bgAccFollowNode1" presStyleIdx="1" presStyleCnt="5">
        <dgm:presLayoutVars>
          <dgm:bulletEnabled val="1"/>
        </dgm:presLayoutVars>
      </dgm:prSet>
      <dgm:spPr/>
    </dgm:pt>
    <dgm:pt modelId="{69FAA959-4289-42D1-9AFD-1CFE033AF822}" type="pres">
      <dgm:prSet presAssocID="{E30BD17B-0EBE-4570-9CB2-10CB769E7E54}" presName="sibTrans" presStyleCnt="0"/>
      <dgm:spPr/>
    </dgm:pt>
    <dgm:pt modelId="{635C1349-F7D9-4F4D-8DC0-50EC61DA3C0A}" type="pres">
      <dgm:prSet presAssocID="{154A8800-25E6-4882-9090-8ED3B9DE9322}" presName="compositeNode" presStyleCnt="0">
        <dgm:presLayoutVars>
          <dgm:bulletEnabled val="1"/>
        </dgm:presLayoutVars>
      </dgm:prSet>
      <dgm:spPr/>
    </dgm:pt>
    <dgm:pt modelId="{91FB98D4-6046-4D09-8E9E-EEB0347313EC}" type="pres">
      <dgm:prSet presAssocID="{154A8800-25E6-4882-9090-8ED3B9DE9322}" presName="bgRect" presStyleLbl="bgAccFollowNode1" presStyleIdx="2" presStyleCnt="5"/>
      <dgm:spPr/>
    </dgm:pt>
    <dgm:pt modelId="{BF53B5E7-7051-42C0-9EF5-61DE4DCE9711}" type="pres">
      <dgm:prSet presAssocID="{23BF5461-96B7-4983-B39F-11F533A9A937}" presName="sibTransNodeCircle" presStyleLbl="alignNode1" presStyleIdx="4" presStyleCnt="10">
        <dgm:presLayoutVars>
          <dgm:chMax val="0"/>
          <dgm:bulletEnabled/>
        </dgm:presLayoutVars>
      </dgm:prSet>
      <dgm:spPr/>
    </dgm:pt>
    <dgm:pt modelId="{143B78A2-392E-4470-B1B8-F0C8EF9AD42C}" type="pres">
      <dgm:prSet presAssocID="{154A8800-25E6-4882-9090-8ED3B9DE9322}" presName="bottomLine" presStyleLbl="alignNode1" presStyleIdx="5" presStyleCnt="10">
        <dgm:presLayoutVars/>
      </dgm:prSet>
      <dgm:spPr/>
    </dgm:pt>
    <dgm:pt modelId="{78B742A9-B542-46DC-9CF8-0AB2B292F533}" type="pres">
      <dgm:prSet presAssocID="{154A8800-25E6-4882-9090-8ED3B9DE9322}" presName="nodeText" presStyleLbl="bgAccFollowNode1" presStyleIdx="2" presStyleCnt="5">
        <dgm:presLayoutVars>
          <dgm:bulletEnabled val="1"/>
        </dgm:presLayoutVars>
      </dgm:prSet>
      <dgm:spPr/>
    </dgm:pt>
    <dgm:pt modelId="{4AD59313-501A-4763-9ED3-48B0D7186394}" type="pres">
      <dgm:prSet presAssocID="{23BF5461-96B7-4983-B39F-11F533A9A937}" presName="sibTrans" presStyleCnt="0"/>
      <dgm:spPr/>
    </dgm:pt>
    <dgm:pt modelId="{6BE7764A-53CE-49E5-927F-12271F18949E}" type="pres">
      <dgm:prSet presAssocID="{FDD9B2CD-28DE-4D4F-A490-B32A4B366C8D}" presName="compositeNode" presStyleCnt="0">
        <dgm:presLayoutVars>
          <dgm:bulletEnabled val="1"/>
        </dgm:presLayoutVars>
      </dgm:prSet>
      <dgm:spPr/>
    </dgm:pt>
    <dgm:pt modelId="{EE0CE3E2-D357-4A03-ADCB-E3EDE20DAD17}" type="pres">
      <dgm:prSet presAssocID="{FDD9B2CD-28DE-4D4F-A490-B32A4B366C8D}" presName="bgRect" presStyleLbl="bgAccFollowNode1" presStyleIdx="3" presStyleCnt="5"/>
      <dgm:spPr/>
    </dgm:pt>
    <dgm:pt modelId="{03B53E83-0052-4E3D-B22D-06E21CCB6B9F}" type="pres">
      <dgm:prSet presAssocID="{5A292D14-F074-47BD-8778-5739A9225EC2}" presName="sibTransNodeCircle" presStyleLbl="alignNode1" presStyleIdx="6" presStyleCnt="10">
        <dgm:presLayoutVars>
          <dgm:chMax val="0"/>
          <dgm:bulletEnabled/>
        </dgm:presLayoutVars>
      </dgm:prSet>
      <dgm:spPr/>
    </dgm:pt>
    <dgm:pt modelId="{55BF0ECE-8082-40E0-B80F-CFFA1ECD9E36}" type="pres">
      <dgm:prSet presAssocID="{FDD9B2CD-28DE-4D4F-A490-B32A4B366C8D}" presName="bottomLine" presStyleLbl="alignNode1" presStyleIdx="7" presStyleCnt="10">
        <dgm:presLayoutVars/>
      </dgm:prSet>
      <dgm:spPr/>
    </dgm:pt>
    <dgm:pt modelId="{CDBA4E76-0F5F-48E5-9808-1D60E3CB514E}" type="pres">
      <dgm:prSet presAssocID="{FDD9B2CD-28DE-4D4F-A490-B32A4B366C8D}" presName="nodeText" presStyleLbl="bgAccFollowNode1" presStyleIdx="3" presStyleCnt="5">
        <dgm:presLayoutVars>
          <dgm:bulletEnabled val="1"/>
        </dgm:presLayoutVars>
      </dgm:prSet>
      <dgm:spPr/>
    </dgm:pt>
    <dgm:pt modelId="{B8EC7B2F-5702-4A62-8813-5524B560A6C7}" type="pres">
      <dgm:prSet presAssocID="{5A292D14-F074-47BD-8778-5739A9225EC2}" presName="sibTrans" presStyleCnt="0"/>
      <dgm:spPr/>
    </dgm:pt>
    <dgm:pt modelId="{B705E5C5-FD00-4B9D-88B9-72E63800E975}" type="pres">
      <dgm:prSet presAssocID="{6CE1358B-6AF1-4958-9FD7-186FFAD70417}" presName="compositeNode" presStyleCnt="0">
        <dgm:presLayoutVars>
          <dgm:bulletEnabled val="1"/>
        </dgm:presLayoutVars>
      </dgm:prSet>
      <dgm:spPr/>
    </dgm:pt>
    <dgm:pt modelId="{41A43120-18AD-4F4E-B994-97C5DDF3FB76}" type="pres">
      <dgm:prSet presAssocID="{6CE1358B-6AF1-4958-9FD7-186FFAD70417}" presName="bgRect" presStyleLbl="bgAccFollowNode1" presStyleIdx="4" presStyleCnt="5"/>
      <dgm:spPr/>
    </dgm:pt>
    <dgm:pt modelId="{D5465D42-2AFA-4176-8B67-C87521D8DD74}" type="pres">
      <dgm:prSet presAssocID="{6A4DC8E3-47EB-4266-B8B2-F0E1D8B53AEB}" presName="sibTransNodeCircle" presStyleLbl="alignNode1" presStyleIdx="8" presStyleCnt="10">
        <dgm:presLayoutVars>
          <dgm:chMax val="0"/>
          <dgm:bulletEnabled/>
        </dgm:presLayoutVars>
      </dgm:prSet>
      <dgm:spPr/>
    </dgm:pt>
    <dgm:pt modelId="{2244DA73-D937-4A0F-9A3E-A420308617F4}" type="pres">
      <dgm:prSet presAssocID="{6CE1358B-6AF1-4958-9FD7-186FFAD70417}" presName="bottomLine" presStyleLbl="alignNode1" presStyleIdx="9" presStyleCnt="10">
        <dgm:presLayoutVars/>
      </dgm:prSet>
      <dgm:spPr/>
    </dgm:pt>
    <dgm:pt modelId="{3CE5CB5A-80CC-486C-BFE4-38F98FCA48A1}" type="pres">
      <dgm:prSet presAssocID="{6CE1358B-6AF1-4958-9FD7-186FFAD70417}" presName="nodeText" presStyleLbl="bgAccFollowNode1" presStyleIdx="4" presStyleCnt="5">
        <dgm:presLayoutVars>
          <dgm:bulletEnabled val="1"/>
        </dgm:presLayoutVars>
      </dgm:prSet>
      <dgm:spPr/>
    </dgm:pt>
  </dgm:ptLst>
  <dgm:cxnLst>
    <dgm:cxn modelId="{27DDF708-C55D-4E21-835C-63996173B7ED}" type="presOf" srcId="{701147AF-2EBE-4FB7-A2EF-5DFF1E9046C3}" destId="{DC6BE17B-7658-4029-BDEE-C529E78F9035}" srcOrd="0" destOrd="0" presId="urn:microsoft.com/office/officeart/2016/7/layout/BasicLinearProcessNumbered"/>
    <dgm:cxn modelId="{E8E18A14-E211-47A9-99D6-E76554FF467E}" type="presOf" srcId="{23BF5461-96B7-4983-B39F-11F533A9A937}" destId="{BF53B5E7-7051-42C0-9EF5-61DE4DCE9711}" srcOrd="0" destOrd="0" presId="urn:microsoft.com/office/officeart/2016/7/layout/BasicLinearProcessNumbered"/>
    <dgm:cxn modelId="{ABE1EC21-0CD4-4719-A0C2-D537788A01F1}" type="presOf" srcId="{E30BD17B-0EBE-4570-9CB2-10CB769E7E54}" destId="{3DFC2D3F-7104-4200-B0ED-18868B619763}" srcOrd="0" destOrd="0" presId="urn:microsoft.com/office/officeart/2016/7/layout/BasicLinearProcessNumbered"/>
    <dgm:cxn modelId="{221A342E-6F2A-4E90-8ABF-02D4E4D4D9E4}" srcId="{701147AF-2EBE-4FB7-A2EF-5DFF1E9046C3}" destId="{FDD9B2CD-28DE-4D4F-A490-B32A4B366C8D}" srcOrd="3" destOrd="0" parTransId="{1A671D82-4990-4783-94D0-8A931AFC5C97}" sibTransId="{5A292D14-F074-47BD-8778-5739A9225EC2}"/>
    <dgm:cxn modelId="{717E9B32-E483-4C90-AEE1-1113C970B255}" srcId="{701147AF-2EBE-4FB7-A2EF-5DFF1E9046C3}" destId="{BCAEAE9F-8B91-45A4-B247-A59E750BF8C9}" srcOrd="1" destOrd="0" parTransId="{549EC3CC-FB11-44D2-983F-0B74CAEB944F}" sibTransId="{E30BD17B-0EBE-4570-9CB2-10CB769E7E54}"/>
    <dgm:cxn modelId="{689D1E35-CD6E-450D-AD34-90CC2F2C5819}" type="presOf" srcId="{3C8132BE-6958-4D56-B86B-ADDA46BB07DE}" destId="{C138F0D6-644D-485A-801A-B465F6C55BA9}" srcOrd="0" destOrd="0" presId="urn:microsoft.com/office/officeart/2016/7/layout/BasicLinearProcessNumbered"/>
    <dgm:cxn modelId="{BD02773C-94D9-4D7E-B167-70D8B2B20162}" type="presOf" srcId="{6A4DC8E3-47EB-4266-B8B2-F0E1D8B53AEB}" destId="{D5465D42-2AFA-4176-8B67-C87521D8DD74}" srcOrd="0" destOrd="0" presId="urn:microsoft.com/office/officeart/2016/7/layout/BasicLinearProcessNumbered"/>
    <dgm:cxn modelId="{E1F5DF42-F797-4DCA-BD51-22F87A0FCCC2}" srcId="{701147AF-2EBE-4FB7-A2EF-5DFF1E9046C3}" destId="{6F79E8A3-8112-4FBB-A3B2-27656355AA60}" srcOrd="0" destOrd="0" parTransId="{B936D053-506B-4840-AA35-450F578D2D9B}" sibTransId="{3C8132BE-6958-4D56-B86B-ADDA46BB07DE}"/>
    <dgm:cxn modelId="{B7237545-5C6B-48EB-A2FA-D184592A20DF}" type="presOf" srcId="{FDD9B2CD-28DE-4D4F-A490-B32A4B366C8D}" destId="{CDBA4E76-0F5F-48E5-9808-1D60E3CB514E}" srcOrd="1" destOrd="0" presId="urn:microsoft.com/office/officeart/2016/7/layout/BasicLinearProcessNumbered"/>
    <dgm:cxn modelId="{49409D6B-2395-486B-B60A-898FD2270A8A}" type="presOf" srcId="{BCAEAE9F-8B91-45A4-B247-A59E750BF8C9}" destId="{76E7B094-C103-4961-9409-CE941602E8E6}" srcOrd="1" destOrd="0" presId="urn:microsoft.com/office/officeart/2016/7/layout/BasicLinearProcessNumbered"/>
    <dgm:cxn modelId="{F9A72A51-3101-4604-99C9-E3B743409B43}" type="presOf" srcId="{FDD9B2CD-28DE-4D4F-A490-B32A4B366C8D}" destId="{EE0CE3E2-D357-4A03-ADCB-E3EDE20DAD17}" srcOrd="0" destOrd="0" presId="urn:microsoft.com/office/officeart/2016/7/layout/BasicLinearProcessNumbered"/>
    <dgm:cxn modelId="{FEA8AD81-7F7D-4BDA-912E-0802915745FB}" type="presOf" srcId="{5A292D14-F074-47BD-8778-5739A9225EC2}" destId="{03B53E83-0052-4E3D-B22D-06E21CCB6B9F}" srcOrd="0" destOrd="0" presId="urn:microsoft.com/office/officeart/2016/7/layout/BasicLinearProcessNumbered"/>
    <dgm:cxn modelId="{ACCCFF81-EAF8-420C-B1E1-0B03ADE82AE8}" srcId="{701147AF-2EBE-4FB7-A2EF-5DFF1E9046C3}" destId="{154A8800-25E6-4882-9090-8ED3B9DE9322}" srcOrd="2" destOrd="0" parTransId="{A15C6EA0-B9F3-4934-8BA5-DBE69A80C4C3}" sibTransId="{23BF5461-96B7-4983-B39F-11F533A9A937}"/>
    <dgm:cxn modelId="{8CB70489-C8C8-41B6-98CD-9E08D4412A20}" type="presOf" srcId="{154A8800-25E6-4882-9090-8ED3B9DE9322}" destId="{91FB98D4-6046-4D09-8E9E-EEB0347313EC}" srcOrd="0" destOrd="0" presId="urn:microsoft.com/office/officeart/2016/7/layout/BasicLinearProcessNumbered"/>
    <dgm:cxn modelId="{FD39C391-71D2-4284-B4C8-C3D87474E915}" type="presOf" srcId="{6CE1358B-6AF1-4958-9FD7-186FFAD70417}" destId="{41A43120-18AD-4F4E-B994-97C5DDF3FB76}" srcOrd="0" destOrd="0" presId="urn:microsoft.com/office/officeart/2016/7/layout/BasicLinearProcessNumbered"/>
    <dgm:cxn modelId="{ACB0ABA6-89E3-41AF-8B86-D5568E7BC79F}" type="presOf" srcId="{154A8800-25E6-4882-9090-8ED3B9DE9322}" destId="{78B742A9-B542-46DC-9CF8-0AB2B292F533}" srcOrd="1" destOrd="0" presId="urn:microsoft.com/office/officeart/2016/7/layout/BasicLinearProcessNumbered"/>
    <dgm:cxn modelId="{2920B3BC-A22E-4839-BB2C-3370C59D0F14}" type="presOf" srcId="{6CE1358B-6AF1-4958-9FD7-186FFAD70417}" destId="{3CE5CB5A-80CC-486C-BFE4-38F98FCA48A1}" srcOrd="1" destOrd="0" presId="urn:microsoft.com/office/officeart/2016/7/layout/BasicLinearProcessNumbered"/>
    <dgm:cxn modelId="{C0D891C8-C47F-4B90-9F85-38CD5AA8C783}" type="presOf" srcId="{6F79E8A3-8112-4FBB-A3B2-27656355AA60}" destId="{F4CEB94F-4769-4F1B-A055-98F2F7A0B58B}" srcOrd="0" destOrd="0" presId="urn:microsoft.com/office/officeart/2016/7/layout/BasicLinearProcessNumbered"/>
    <dgm:cxn modelId="{AE15A3D5-9C9C-4AEC-8E40-13184B859BF9}" type="presOf" srcId="{6F79E8A3-8112-4FBB-A3B2-27656355AA60}" destId="{EFE4D5A8-2FF3-4A24-B2A1-014ED7F8D2D3}" srcOrd="1" destOrd="0" presId="urn:microsoft.com/office/officeart/2016/7/layout/BasicLinearProcessNumbered"/>
    <dgm:cxn modelId="{DE9A13E7-C59B-461F-8E29-BF30CCE3FD63}" type="presOf" srcId="{BCAEAE9F-8B91-45A4-B247-A59E750BF8C9}" destId="{0A149ACB-52C5-4C2A-B8E1-306976A9469A}" srcOrd="0" destOrd="0" presId="urn:microsoft.com/office/officeart/2016/7/layout/BasicLinearProcessNumbered"/>
    <dgm:cxn modelId="{86F387EE-79F0-468C-8867-A93AC90765BF}" srcId="{701147AF-2EBE-4FB7-A2EF-5DFF1E9046C3}" destId="{6CE1358B-6AF1-4958-9FD7-186FFAD70417}" srcOrd="4" destOrd="0" parTransId="{71554730-8B52-417F-B1BD-7004E695AC46}" sibTransId="{6A4DC8E3-47EB-4266-B8B2-F0E1D8B53AEB}"/>
    <dgm:cxn modelId="{568E8A68-6DA9-4F19-BC2C-A15F9A99F10C}" type="presParOf" srcId="{DC6BE17B-7658-4029-BDEE-C529E78F9035}" destId="{3EFBC9EE-6A52-42FC-92F9-7C4B0646C39C}" srcOrd="0" destOrd="0" presId="urn:microsoft.com/office/officeart/2016/7/layout/BasicLinearProcessNumbered"/>
    <dgm:cxn modelId="{7F140EB5-E03B-4C47-AA00-7F7C17EA6F94}" type="presParOf" srcId="{3EFBC9EE-6A52-42FC-92F9-7C4B0646C39C}" destId="{F4CEB94F-4769-4F1B-A055-98F2F7A0B58B}" srcOrd="0" destOrd="0" presId="urn:microsoft.com/office/officeart/2016/7/layout/BasicLinearProcessNumbered"/>
    <dgm:cxn modelId="{4090EE59-A971-40D3-94EF-189D2F8C8E1D}" type="presParOf" srcId="{3EFBC9EE-6A52-42FC-92F9-7C4B0646C39C}" destId="{C138F0D6-644D-485A-801A-B465F6C55BA9}" srcOrd="1" destOrd="0" presId="urn:microsoft.com/office/officeart/2016/7/layout/BasicLinearProcessNumbered"/>
    <dgm:cxn modelId="{E1AA62B5-3659-4D3D-A26C-5F0CA4CA104A}" type="presParOf" srcId="{3EFBC9EE-6A52-42FC-92F9-7C4B0646C39C}" destId="{B23F3AD0-74B4-4458-BEFC-8E998C82A141}" srcOrd="2" destOrd="0" presId="urn:microsoft.com/office/officeart/2016/7/layout/BasicLinearProcessNumbered"/>
    <dgm:cxn modelId="{5D616EC1-C5A1-402C-A027-DAFEBD1BBE47}" type="presParOf" srcId="{3EFBC9EE-6A52-42FC-92F9-7C4B0646C39C}" destId="{EFE4D5A8-2FF3-4A24-B2A1-014ED7F8D2D3}" srcOrd="3" destOrd="0" presId="urn:microsoft.com/office/officeart/2016/7/layout/BasicLinearProcessNumbered"/>
    <dgm:cxn modelId="{54DEAC6C-EF22-4F83-9911-6C26DCDC4E9B}" type="presParOf" srcId="{DC6BE17B-7658-4029-BDEE-C529E78F9035}" destId="{0CA819AC-9053-4380-806E-960FAEB4DEFA}" srcOrd="1" destOrd="0" presId="urn:microsoft.com/office/officeart/2016/7/layout/BasicLinearProcessNumbered"/>
    <dgm:cxn modelId="{37D86282-935B-4446-8D2C-974AB53EBFEE}" type="presParOf" srcId="{DC6BE17B-7658-4029-BDEE-C529E78F9035}" destId="{A1BFBF79-EFA2-4BE0-975B-5F1105978D6F}" srcOrd="2" destOrd="0" presId="urn:microsoft.com/office/officeart/2016/7/layout/BasicLinearProcessNumbered"/>
    <dgm:cxn modelId="{D1C9610C-831F-45B9-87E4-100CC32A9832}" type="presParOf" srcId="{A1BFBF79-EFA2-4BE0-975B-5F1105978D6F}" destId="{0A149ACB-52C5-4C2A-B8E1-306976A9469A}" srcOrd="0" destOrd="0" presId="urn:microsoft.com/office/officeart/2016/7/layout/BasicLinearProcessNumbered"/>
    <dgm:cxn modelId="{5F174A38-9433-48F5-A60C-A2D9ED92EE57}" type="presParOf" srcId="{A1BFBF79-EFA2-4BE0-975B-5F1105978D6F}" destId="{3DFC2D3F-7104-4200-B0ED-18868B619763}" srcOrd="1" destOrd="0" presId="urn:microsoft.com/office/officeart/2016/7/layout/BasicLinearProcessNumbered"/>
    <dgm:cxn modelId="{B21FEF36-10B0-494C-881F-9C6403FCA270}" type="presParOf" srcId="{A1BFBF79-EFA2-4BE0-975B-5F1105978D6F}" destId="{A5F7BA51-8590-44D7-87BD-BA82B1FB5151}" srcOrd="2" destOrd="0" presId="urn:microsoft.com/office/officeart/2016/7/layout/BasicLinearProcessNumbered"/>
    <dgm:cxn modelId="{E985B868-FAE1-47B9-8088-7F1A0B1B3575}" type="presParOf" srcId="{A1BFBF79-EFA2-4BE0-975B-5F1105978D6F}" destId="{76E7B094-C103-4961-9409-CE941602E8E6}" srcOrd="3" destOrd="0" presId="urn:microsoft.com/office/officeart/2016/7/layout/BasicLinearProcessNumbered"/>
    <dgm:cxn modelId="{128D64A1-B82E-43B1-A90F-1DC48CAE8E92}" type="presParOf" srcId="{DC6BE17B-7658-4029-BDEE-C529E78F9035}" destId="{69FAA959-4289-42D1-9AFD-1CFE033AF822}" srcOrd="3" destOrd="0" presId="urn:microsoft.com/office/officeart/2016/7/layout/BasicLinearProcessNumbered"/>
    <dgm:cxn modelId="{094A5D3C-36CE-4611-AACE-2DF8FFA96477}" type="presParOf" srcId="{DC6BE17B-7658-4029-BDEE-C529E78F9035}" destId="{635C1349-F7D9-4F4D-8DC0-50EC61DA3C0A}" srcOrd="4" destOrd="0" presId="urn:microsoft.com/office/officeart/2016/7/layout/BasicLinearProcessNumbered"/>
    <dgm:cxn modelId="{E1669470-1E7E-4A32-8107-D50CECAB6098}" type="presParOf" srcId="{635C1349-F7D9-4F4D-8DC0-50EC61DA3C0A}" destId="{91FB98D4-6046-4D09-8E9E-EEB0347313EC}" srcOrd="0" destOrd="0" presId="urn:microsoft.com/office/officeart/2016/7/layout/BasicLinearProcessNumbered"/>
    <dgm:cxn modelId="{16B1EAFC-E868-475D-AC62-653736CF679D}" type="presParOf" srcId="{635C1349-F7D9-4F4D-8DC0-50EC61DA3C0A}" destId="{BF53B5E7-7051-42C0-9EF5-61DE4DCE9711}" srcOrd="1" destOrd="0" presId="urn:microsoft.com/office/officeart/2016/7/layout/BasicLinearProcessNumbered"/>
    <dgm:cxn modelId="{A1FACAF5-3E97-4BB8-B0C7-44578BB8041C}" type="presParOf" srcId="{635C1349-F7D9-4F4D-8DC0-50EC61DA3C0A}" destId="{143B78A2-392E-4470-B1B8-F0C8EF9AD42C}" srcOrd="2" destOrd="0" presId="urn:microsoft.com/office/officeart/2016/7/layout/BasicLinearProcessNumbered"/>
    <dgm:cxn modelId="{3E657092-27C7-40C9-8EC9-52BA7BADAD4A}" type="presParOf" srcId="{635C1349-F7D9-4F4D-8DC0-50EC61DA3C0A}" destId="{78B742A9-B542-46DC-9CF8-0AB2B292F533}" srcOrd="3" destOrd="0" presId="urn:microsoft.com/office/officeart/2016/7/layout/BasicLinearProcessNumbered"/>
    <dgm:cxn modelId="{8451D494-65E9-48D8-A705-A9D1EA25D67F}" type="presParOf" srcId="{DC6BE17B-7658-4029-BDEE-C529E78F9035}" destId="{4AD59313-501A-4763-9ED3-48B0D7186394}" srcOrd="5" destOrd="0" presId="urn:microsoft.com/office/officeart/2016/7/layout/BasicLinearProcessNumbered"/>
    <dgm:cxn modelId="{DAA8F492-6F40-4C42-B417-168C8F5FFC90}" type="presParOf" srcId="{DC6BE17B-7658-4029-BDEE-C529E78F9035}" destId="{6BE7764A-53CE-49E5-927F-12271F18949E}" srcOrd="6" destOrd="0" presId="urn:microsoft.com/office/officeart/2016/7/layout/BasicLinearProcessNumbered"/>
    <dgm:cxn modelId="{DD55E45B-5D6E-4042-A6B6-1463B77DD7A0}" type="presParOf" srcId="{6BE7764A-53CE-49E5-927F-12271F18949E}" destId="{EE0CE3E2-D357-4A03-ADCB-E3EDE20DAD17}" srcOrd="0" destOrd="0" presId="urn:microsoft.com/office/officeart/2016/7/layout/BasicLinearProcessNumbered"/>
    <dgm:cxn modelId="{1C999AEB-690B-4EA2-8675-3BD2BB2E87BC}" type="presParOf" srcId="{6BE7764A-53CE-49E5-927F-12271F18949E}" destId="{03B53E83-0052-4E3D-B22D-06E21CCB6B9F}" srcOrd="1" destOrd="0" presId="urn:microsoft.com/office/officeart/2016/7/layout/BasicLinearProcessNumbered"/>
    <dgm:cxn modelId="{E48175A4-8560-4C3D-BDE5-11734AC54EEA}" type="presParOf" srcId="{6BE7764A-53CE-49E5-927F-12271F18949E}" destId="{55BF0ECE-8082-40E0-B80F-CFFA1ECD9E36}" srcOrd="2" destOrd="0" presId="urn:microsoft.com/office/officeart/2016/7/layout/BasicLinearProcessNumbered"/>
    <dgm:cxn modelId="{1E7475B7-3B42-4E57-AE2C-A04992AD8677}" type="presParOf" srcId="{6BE7764A-53CE-49E5-927F-12271F18949E}" destId="{CDBA4E76-0F5F-48E5-9808-1D60E3CB514E}" srcOrd="3" destOrd="0" presId="urn:microsoft.com/office/officeart/2016/7/layout/BasicLinearProcessNumbered"/>
    <dgm:cxn modelId="{F8C55709-B930-4017-86BC-103921E4FCAD}" type="presParOf" srcId="{DC6BE17B-7658-4029-BDEE-C529E78F9035}" destId="{B8EC7B2F-5702-4A62-8813-5524B560A6C7}" srcOrd="7" destOrd="0" presId="urn:microsoft.com/office/officeart/2016/7/layout/BasicLinearProcessNumbered"/>
    <dgm:cxn modelId="{E813A8E3-D0D4-403D-AD27-0E21D725503C}" type="presParOf" srcId="{DC6BE17B-7658-4029-BDEE-C529E78F9035}" destId="{B705E5C5-FD00-4B9D-88B9-72E63800E975}" srcOrd="8" destOrd="0" presId="urn:microsoft.com/office/officeart/2016/7/layout/BasicLinearProcessNumbered"/>
    <dgm:cxn modelId="{F65A652A-74F5-4908-A957-5519EE1C65BB}" type="presParOf" srcId="{B705E5C5-FD00-4B9D-88B9-72E63800E975}" destId="{41A43120-18AD-4F4E-B994-97C5DDF3FB76}" srcOrd="0" destOrd="0" presId="urn:microsoft.com/office/officeart/2016/7/layout/BasicLinearProcessNumbered"/>
    <dgm:cxn modelId="{B5A8AAE9-923B-4A4D-9235-0AB2F3C9EA2D}" type="presParOf" srcId="{B705E5C5-FD00-4B9D-88B9-72E63800E975}" destId="{D5465D42-2AFA-4176-8B67-C87521D8DD74}" srcOrd="1" destOrd="0" presId="urn:microsoft.com/office/officeart/2016/7/layout/BasicLinearProcessNumbered"/>
    <dgm:cxn modelId="{9705EA85-15B9-4B02-A4EE-A7B3B91E5EC1}" type="presParOf" srcId="{B705E5C5-FD00-4B9D-88B9-72E63800E975}" destId="{2244DA73-D937-4A0F-9A3E-A420308617F4}" srcOrd="2" destOrd="0" presId="urn:microsoft.com/office/officeart/2016/7/layout/BasicLinearProcessNumbered"/>
    <dgm:cxn modelId="{106CF38D-9EEA-40DF-B68B-466304DF786A}" type="presParOf" srcId="{B705E5C5-FD00-4B9D-88B9-72E63800E975}" destId="{3CE5CB5A-80CC-486C-BFE4-38F98FCA48A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3118C-824B-41F6-BA5E-EA8E79A6F6D3}">
      <dsp:nvSpPr>
        <dsp:cNvPr id="0" name=""/>
        <dsp:cNvSpPr/>
      </dsp:nvSpPr>
      <dsp:spPr>
        <a:xfrm>
          <a:off x="0" y="2146"/>
          <a:ext cx="3727354" cy="14167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To develop the C++ Student Report Management Project, the following software and hardware requirements are needed:</a:t>
          </a:r>
        </a:p>
      </dsp:txBody>
      <dsp:txXfrm>
        <a:off x="69159" y="71305"/>
        <a:ext cx="3589036" cy="1278418"/>
      </dsp:txXfrm>
    </dsp:sp>
    <dsp:sp modelId="{64AA5BDE-A416-41A4-AF84-F92E73E9F6FC}">
      <dsp:nvSpPr>
        <dsp:cNvPr id="0" name=""/>
        <dsp:cNvSpPr/>
      </dsp:nvSpPr>
      <dsp:spPr>
        <a:xfrm rot="5400000">
          <a:off x="6473863" y="-1115115"/>
          <a:ext cx="1133389" cy="6626407"/>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1. A C++ IDE (Integrated Development Environment) such as Visual Studio or Code::Blocks</a:t>
          </a:r>
        </a:p>
        <a:p>
          <a:pPr marL="57150" lvl="1" indent="-57150" algn="l" defTabSz="488950">
            <a:lnSpc>
              <a:spcPct val="90000"/>
            </a:lnSpc>
            <a:spcBef>
              <a:spcPct val="0"/>
            </a:spcBef>
            <a:spcAft>
              <a:spcPct val="15000"/>
            </a:spcAft>
            <a:buChar char="•"/>
          </a:pPr>
          <a:r>
            <a:rPr lang="en-US" sz="1100" kern="1200"/>
            <a:t>2. A text editor such as Notepad++ or Sublime Text</a:t>
          </a:r>
        </a:p>
        <a:p>
          <a:pPr marL="57150" lvl="1" indent="-57150" algn="l" defTabSz="488950">
            <a:lnSpc>
              <a:spcPct val="90000"/>
            </a:lnSpc>
            <a:spcBef>
              <a:spcPct val="0"/>
            </a:spcBef>
            <a:spcAft>
              <a:spcPct val="15000"/>
            </a:spcAft>
            <a:buChar char="•"/>
          </a:pPr>
          <a:r>
            <a:rPr lang="en-US" sz="1100" kern="1200"/>
            <a:t>3. A version control system (VCS) like Git</a:t>
          </a:r>
        </a:p>
      </dsp:txBody>
      <dsp:txXfrm rot="-5400000">
        <a:off x="3727355" y="1686720"/>
        <a:ext cx="6571080" cy="1022735"/>
      </dsp:txXfrm>
    </dsp:sp>
    <dsp:sp modelId="{75A39B90-6D10-4744-A91C-711E7EB70343}">
      <dsp:nvSpPr>
        <dsp:cNvPr id="0" name=""/>
        <dsp:cNvSpPr/>
      </dsp:nvSpPr>
      <dsp:spPr>
        <a:xfrm>
          <a:off x="0" y="1489719"/>
          <a:ext cx="3727354" cy="14167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Software Requirements:</a:t>
          </a:r>
        </a:p>
      </dsp:txBody>
      <dsp:txXfrm>
        <a:off x="69159" y="1558878"/>
        <a:ext cx="3589036" cy="1278418"/>
      </dsp:txXfrm>
    </dsp:sp>
    <dsp:sp modelId="{FA581CFD-5ED5-414E-A6E1-02B1C134438D}">
      <dsp:nvSpPr>
        <dsp:cNvPr id="0" name=""/>
        <dsp:cNvSpPr/>
      </dsp:nvSpPr>
      <dsp:spPr>
        <a:xfrm rot="5400000">
          <a:off x="6473863" y="372457"/>
          <a:ext cx="1133389" cy="6626407"/>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1. A computer with a minimum of sufficient RAM.</a:t>
          </a:r>
        </a:p>
        <a:p>
          <a:pPr marL="57150" lvl="1" indent="-57150" algn="l" defTabSz="488950">
            <a:lnSpc>
              <a:spcPct val="90000"/>
            </a:lnSpc>
            <a:spcBef>
              <a:spcPct val="0"/>
            </a:spcBef>
            <a:spcAft>
              <a:spcPct val="15000"/>
            </a:spcAft>
            <a:buChar char="•"/>
          </a:pPr>
          <a:r>
            <a:rPr lang="en-US" sz="1100" kern="1200"/>
            <a:t>2. Sufficient storage space for the development environment and the database management system</a:t>
          </a:r>
        </a:p>
        <a:p>
          <a:pPr marL="57150" lvl="1" indent="-57150" algn="l" defTabSz="488950">
            <a:lnSpc>
              <a:spcPct val="90000"/>
            </a:lnSpc>
            <a:spcBef>
              <a:spcPct val="0"/>
            </a:spcBef>
            <a:spcAft>
              <a:spcPct val="15000"/>
            </a:spcAft>
            <a:buChar char="•"/>
          </a:pPr>
          <a:r>
            <a:rPr lang="en-US" sz="1100" kern="1200"/>
            <a:t>3. A processor that supports the C++ compiler and IDE</a:t>
          </a:r>
        </a:p>
        <a:p>
          <a:pPr marL="57150" lvl="1" indent="-57150" algn="l" defTabSz="488950">
            <a:lnSpc>
              <a:spcPct val="90000"/>
            </a:lnSpc>
            <a:spcBef>
              <a:spcPct val="0"/>
            </a:spcBef>
            <a:spcAft>
              <a:spcPct val="15000"/>
            </a:spcAft>
            <a:buChar char="•"/>
          </a:pPr>
          <a:r>
            <a:rPr lang="en-US" sz="1100" kern="1200"/>
            <a:t>4. A stable internet connection for downloading and installing software libraries and dependencies.</a:t>
          </a:r>
        </a:p>
      </dsp:txBody>
      <dsp:txXfrm rot="-5400000">
        <a:off x="3727355" y="3174293"/>
        <a:ext cx="6571080" cy="1022735"/>
      </dsp:txXfrm>
    </dsp:sp>
    <dsp:sp modelId="{2E183263-09DF-4A1A-9093-E5115540B951}">
      <dsp:nvSpPr>
        <dsp:cNvPr id="0" name=""/>
        <dsp:cNvSpPr/>
      </dsp:nvSpPr>
      <dsp:spPr>
        <a:xfrm>
          <a:off x="0" y="2977293"/>
          <a:ext cx="3727354" cy="141673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Hardware Requirements:</a:t>
          </a:r>
        </a:p>
      </dsp:txBody>
      <dsp:txXfrm>
        <a:off x="69159" y="3046452"/>
        <a:ext cx="3589036" cy="1278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EB94F-4769-4F1B-A055-98F2F7A0B58B}">
      <dsp:nvSpPr>
        <dsp:cNvPr id="0" name=""/>
        <dsp:cNvSpPr/>
      </dsp:nvSpPr>
      <dsp:spPr>
        <a:xfrm>
          <a:off x="3538" y="311684"/>
          <a:ext cx="1916036" cy="268245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82" tIns="330200" rIns="149382" bIns="330200" numCol="1" spcCol="1270" anchor="t" anchorCtr="0">
          <a:noAutofit/>
        </a:bodyPr>
        <a:lstStyle/>
        <a:p>
          <a:pPr marL="0" lvl="0" indent="0" algn="l" defTabSz="488950">
            <a:lnSpc>
              <a:spcPct val="90000"/>
            </a:lnSpc>
            <a:spcBef>
              <a:spcPct val="0"/>
            </a:spcBef>
            <a:spcAft>
              <a:spcPct val="35000"/>
            </a:spcAft>
            <a:buNone/>
          </a:pPr>
          <a:r>
            <a:rPr lang="en-US" sz="1100" kern="1200"/>
            <a:t>Register and login for student and faculty.</a:t>
          </a:r>
        </a:p>
      </dsp:txBody>
      <dsp:txXfrm>
        <a:off x="3538" y="1331015"/>
        <a:ext cx="1916036" cy="1609470"/>
      </dsp:txXfrm>
    </dsp:sp>
    <dsp:sp modelId="{C138F0D6-644D-485A-801A-B465F6C55BA9}">
      <dsp:nvSpPr>
        <dsp:cNvPr id="0" name=""/>
        <dsp:cNvSpPr/>
      </dsp:nvSpPr>
      <dsp:spPr>
        <a:xfrm>
          <a:off x="559189" y="579929"/>
          <a:ext cx="804735" cy="80473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740" tIns="12700" rIns="62740"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77040" y="697780"/>
        <a:ext cx="569033" cy="569033"/>
      </dsp:txXfrm>
    </dsp:sp>
    <dsp:sp modelId="{B23F3AD0-74B4-4458-BEFC-8E998C82A141}">
      <dsp:nvSpPr>
        <dsp:cNvPr id="0" name=""/>
        <dsp:cNvSpPr/>
      </dsp:nvSpPr>
      <dsp:spPr>
        <a:xfrm>
          <a:off x="3538" y="2994063"/>
          <a:ext cx="1916036"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149ACB-52C5-4C2A-B8E1-306976A9469A}">
      <dsp:nvSpPr>
        <dsp:cNvPr id="0" name=""/>
        <dsp:cNvSpPr/>
      </dsp:nvSpPr>
      <dsp:spPr>
        <a:xfrm>
          <a:off x="2111179" y="311684"/>
          <a:ext cx="1916036" cy="268245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82" tIns="330200" rIns="149382" bIns="330200" numCol="1" spcCol="1270" anchor="t" anchorCtr="0">
          <a:noAutofit/>
        </a:bodyPr>
        <a:lstStyle/>
        <a:p>
          <a:pPr marL="0" lvl="0" indent="0" algn="l" defTabSz="488950">
            <a:lnSpc>
              <a:spcPct val="90000"/>
            </a:lnSpc>
            <a:spcBef>
              <a:spcPct val="0"/>
            </a:spcBef>
            <a:spcAft>
              <a:spcPct val="35000"/>
            </a:spcAft>
            <a:buNone/>
          </a:pPr>
          <a:r>
            <a:rPr lang="en-US" sz="1100" kern="1200"/>
            <a:t>Manage student attendance.</a:t>
          </a:r>
        </a:p>
      </dsp:txBody>
      <dsp:txXfrm>
        <a:off x="2111179" y="1331015"/>
        <a:ext cx="1916036" cy="1609470"/>
      </dsp:txXfrm>
    </dsp:sp>
    <dsp:sp modelId="{3DFC2D3F-7104-4200-B0ED-18868B619763}">
      <dsp:nvSpPr>
        <dsp:cNvPr id="0" name=""/>
        <dsp:cNvSpPr/>
      </dsp:nvSpPr>
      <dsp:spPr>
        <a:xfrm>
          <a:off x="2666829" y="579929"/>
          <a:ext cx="804735" cy="80473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740" tIns="12700" rIns="62740" bIns="12700"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784680" y="697780"/>
        <a:ext cx="569033" cy="569033"/>
      </dsp:txXfrm>
    </dsp:sp>
    <dsp:sp modelId="{A5F7BA51-8590-44D7-87BD-BA82B1FB5151}">
      <dsp:nvSpPr>
        <dsp:cNvPr id="0" name=""/>
        <dsp:cNvSpPr/>
      </dsp:nvSpPr>
      <dsp:spPr>
        <a:xfrm>
          <a:off x="2111179" y="2994063"/>
          <a:ext cx="1916036"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FB98D4-6046-4D09-8E9E-EEB0347313EC}">
      <dsp:nvSpPr>
        <dsp:cNvPr id="0" name=""/>
        <dsp:cNvSpPr/>
      </dsp:nvSpPr>
      <dsp:spPr>
        <a:xfrm>
          <a:off x="4218819" y="311684"/>
          <a:ext cx="1916036" cy="268245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82" tIns="330200" rIns="149382" bIns="330200" numCol="1" spcCol="1270" anchor="t" anchorCtr="0">
          <a:noAutofit/>
        </a:bodyPr>
        <a:lstStyle/>
        <a:p>
          <a:pPr marL="0" lvl="0" indent="0" algn="l" defTabSz="488950">
            <a:lnSpc>
              <a:spcPct val="90000"/>
            </a:lnSpc>
            <a:spcBef>
              <a:spcPct val="0"/>
            </a:spcBef>
            <a:spcAft>
              <a:spcPct val="35000"/>
            </a:spcAft>
            <a:buNone/>
          </a:pPr>
          <a:r>
            <a:rPr lang="en-US" sz="1100" kern="1200"/>
            <a:t>Manage the marks of assignments and the exams, also compare the improvement in student.</a:t>
          </a:r>
        </a:p>
      </dsp:txBody>
      <dsp:txXfrm>
        <a:off x="4218819" y="1331015"/>
        <a:ext cx="1916036" cy="1609470"/>
      </dsp:txXfrm>
    </dsp:sp>
    <dsp:sp modelId="{BF53B5E7-7051-42C0-9EF5-61DE4DCE9711}">
      <dsp:nvSpPr>
        <dsp:cNvPr id="0" name=""/>
        <dsp:cNvSpPr/>
      </dsp:nvSpPr>
      <dsp:spPr>
        <a:xfrm>
          <a:off x="4774469" y="579929"/>
          <a:ext cx="804735" cy="80473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740" tIns="12700" rIns="62740"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892320" y="697780"/>
        <a:ext cx="569033" cy="569033"/>
      </dsp:txXfrm>
    </dsp:sp>
    <dsp:sp modelId="{143B78A2-392E-4470-B1B8-F0C8EF9AD42C}">
      <dsp:nvSpPr>
        <dsp:cNvPr id="0" name=""/>
        <dsp:cNvSpPr/>
      </dsp:nvSpPr>
      <dsp:spPr>
        <a:xfrm>
          <a:off x="4218819" y="2994063"/>
          <a:ext cx="1916036"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0CE3E2-D357-4A03-ADCB-E3EDE20DAD17}">
      <dsp:nvSpPr>
        <dsp:cNvPr id="0" name=""/>
        <dsp:cNvSpPr/>
      </dsp:nvSpPr>
      <dsp:spPr>
        <a:xfrm>
          <a:off x="6326459" y="311684"/>
          <a:ext cx="1916036" cy="268245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82" tIns="330200" rIns="149382" bIns="330200" numCol="1" spcCol="1270" anchor="t" anchorCtr="0">
          <a:noAutofit/>
        </a:bodyPr>
        <a:lstStyle/>
        <a:p>
          <a:pPr marL="0" lvl="0" indent="0" algn="l" defTabSz="488950">
            <a:lnSpc>
              <a:spcPct val="90000"/>
            </a:lnSpc>
            <a:spcBef>
              <a:spcPct val="0"/>
            </a:spcBef>
            <a:spcAft>
              <a:spcPct val="35000"/>
            </a:spcAft>
            <a:buNone/>
          </a:pPr>
          <a:r>
            <a:rPr lang="en-US" sz="1100" kern="1200"/>
            <a:t>Student help page can be modified by faculty to update their information and making easy for student to resolve any issue.</a:t>
          </a:r>
        </a:p>
      </dsp:txBody>
      <dsp:txXfrm>
        <a:off x="6326459" y="1331015"/>
        <a:ext cx="1916036" cy="1609470"/>
      </dsp:txXfrm>
    </dsp:sp>
    <dsp:sp modelId="{03B53E83-0052-4E3D-B22D-06E21CCB6B9F}">
      <dsp:nvSpPr>
        <dsp:cNvPr id="0" name=""/>
        <dsp:cNvSpPr/>
      </dsp:nvSpPr>
      <dsp:spPr>
        <a:xfrm>
          <a:off x="6882110" y="579929"/>
          <a:ext cx="804735" cy="80473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740" tIns="12700" rIns="62740" bIns="12700"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6999961" y="697780"/>
        <a:ext cx="569033" cy="569033"/>
      </dsp:txXfrm>
    </dsp:sp>
    <dsp:sp modelId="{55BF0ECE-8082-40E0-B80F-CFFA1ECD9E36}">
      <dsp:nvSpPr>
        <dsp:cNvPr id="0" name=""/>
        <dsp:cNvSpPr/>
      </dsp:nvSpPr>
      <dsp:spPr>
        <a:xfrm>
          <a:off x="6326459" y="2994063"/>
          <a:ext cx="1916036"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A43120-18AD-4F4E-B994-97C5DDF3FB76}">
      <dsp:nvSpPr>
        <dsp:cNvPr id="0" name=""/>
        <dsp:cNvSpPr/>
      </dsp:nvSpPr>
      <dsp:spPr>
        <a:xfrm>
          <a:off x="8434099" y="311684"/>
          <a:ext cx="1916036" cy="268245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82" tIns="330200" rIns="149382" bIns="330200" numCol="1" spcCol="1270" anchor="t" anchorCtr="0">
          <a:noAutofit/>
        </a:bodyPr>
        <a:lstStyle/>
        <a:p>
          <a:pPr marL="0" lvl="0" indent="0" algn="l" defTabSz="488950">
            <a:lnSpc>
              <a:spcPct val="90000"/>
            </a:lnSpc>
            <a:spcBef>
              <a:spcPct val="0"/>
            </a:spcBef>
            <a:spcAft>
              <a:spcPct val="35000"/>
            </a:spcAft>
            <a:buNone/>
          </a:pPr>
          <a:r>
            <a:rPr lang="en-US" sz="1100" kern="1200"/>
            <a:t>Including student hostel and mess record.</a:t>
          </a:r>
        </a:p>
      </dsp:txBody>
      <dsp:txXfrm>
        <a:off x="8434099" y="1331015"/>
        <a:ext cx="1916036" cy="1609470"/>
      </dsp:txXfrm>
    </dsp:sp>
    <dsp:sp modelId="{D5465D42-2AFA-4176-8B67-C87521D8DD74}">
      <dsp:nvSpPr>
        <dsp:cNvPr id="0" name=""/>
        <dsp:cNvSpPr/>
      </dsp:nvSpPr>
      <dsp:spPr>
        <a:xfrm>
          <a:off x="8989750" y="579929"/>
          <a:ext cx="804735" cy="80473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740" tIns="12700" rIns="62740" bIns="12700"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107601" y="697780"/>
        <a:ext cx="569033" cy="569033"/>
      </dsp:txXfrm>
    </dsp:sp>
    <dsp:sp modelId="{2244DA73-D937-4A0F-9A3E-A420308617F4}">
      <dsp:nvSpPr>
        <dsp:cNvPr id="0" name=""/>
        <dsp:cNvSpPr/>
      </dsp:nvSpPr>
      <dsp:spPr>
        <a:xfrm>
          <a:off x="8434099" y="2994063"/>
          <a:ext cx="1916036"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4/30/2023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9304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01041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93812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15505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4108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359126-4846-4E88-BDD9-5585CC877E47}" type="datetime1">
              <a:rPr lang="en-US" smtClean="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57005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359126-4846-4E88-BDD9-5585CC877E47}" type="datetime1">
              <a:rPr lang="en-US" smtClean="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45854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514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950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718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896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179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4/30/2023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007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293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4/30/2023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08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674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7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9359126-4846-4E88-BDD9-5585CC877E47}" type="datetime1">
              <a:rPr lang="en-US" smtClean="0"/>
              <a:t>4/30/2023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0506509"/>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4216400" y="1447800"/>
            <a:ext cx="5877937" cy="3329581"/>
          </a:xfrm>
        </p:spPr>
        <p:txBody>
          <a:bodyPr>
            <a:normAutofit fontScale="90000"/>
          </a:bodyPr>
          <a:lstStyle/>
          <a:p>
            <a:r>
              <a:rPr lang="en-US" sz="6700" b="1" i="1" dirty="0"/>
              <a:t>Software engineering project….</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4872012" y="4777380"/>
            <a:ext cx="5222326" cy="861420"/>
          </a:xfrm>
        </p:spPr>
        <p:txBody>
          <a:bodyPr>
            <a:normAutofit/>
          </a:bodyPr>
          <a:lstStyle/>
          <a:p>
            <a:r>
              <a:rPr lang="en-US"/>
              <a:t>Social Eyes</a:t>
            </a:r>
          </a:p>
        </p:txBody>
      </p:sp>
      <p:pic>
        <p:nvPicPr>
          <p:cNvPr id="5" name="Picture 4" descr="Logo&#10;&#10;Description automatically generated">
            <a:extLst>
              <a:ext uri="{FF2B5EF4-FFF2-40B4-BE49-F238E27FC236}">
                <a16:creationId xmlns:a16="http://schemas.microsoft.com/office/drawing/2014/main" id="{446156D3-F404-6149-4CD0-FB1C21126864}"/>
              </a:ext>
            </a:extLst>
          </p:cNvPr>
          <p:cNvPicPr>
            <a:picLocks noChangeAspect="1"/>
          </p:cNvPicPr>
          <p:nvPr/>
        </p:nvPicPr>
        <p:blipFill>
          <a:blip r:embed="rId3"/>
          <a:stretch>
            <a:fillRect/>
          </a:stretch>
        </p:blipFill>
        <p:spPr>
          <a:xfrm>
            <a:off x="640972" y="2166658"/>
            <a:ext cx="2936836" cy="2753283"/>
          </a:xfrm>
          <a:prstGeom prst="rect">
            <a:avLst/>
          </a:prstGeom>
          <a:effectLst/>
        </p:spPr>
      </p:pic>
    </p:spTree>
    <p:extLst>
      <p:ext uri="{BB962C8B-B14F-4D97-AF65-F5344CB8AC3E}">
        <p14:creationId xmlns:p14="http://schemas.microsoft.com/office/powerpoint/2010/main" val="375466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EFD219-8BCD-4714-AFB2-AA1C6CAA6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4549063" y="1060110"/>
            <a:ext cx="6801998" cy="4737780"/>
          </a:xfrm>
        </p:spPr>
        <p:txBody>
          <a:bodyPr anchor="ctr">
            <a:normAutofit/>
          </a:bodyPr>
          <a:lstStyle/>
          <a:p>
            <a:pPr algn="l"/>
            <a:r>
              <a:rPr lang="en-US" sz="2000"/>
              <a:t>Team Members</a:t>
            </a:r>
            <a:br>
              <a:rPr lang="en-US" sz="2000"/>
            </a:br>
            <a:br>
              <a:rPr lang="en-US" sz="2000"/>
            </a:br>
            <a:r>
              <a:rPr lang="en-US" sz="2000"/>
              <a:t>Rishabh kumar-106121101</a:t>
            </a:r>
            <a:br>
              <a:rPr lang="en-US" sz="2000"/>
            </a:br>
            <a:r>
              <a:rPr lang="en-US" sz="2000"/>
              <a:t>kundan kumar-106121069</a:t>
            </a:r>
            <a:br>
              <a:rPr lang="en-US" sz="2000"/>
            </a:br>
            <a:r>
              <a:rPr lang="en-US" sz="2000"/>
              <a:t>prince Chaudhary-106121095</a:t>
            </a:r>
            <a:br>
              <a:rPr lang="en-US" sz="2000"/>
            </a:br>
            <a:r>
              <a:rPr lang="en-US" sz="2000"/>
              <a:t>Sanjeev prasad-106121115</a:t>
            </a:r>
            <a:br>
              <a:rPr lang="en-US" sz="2000"/>
            </a:br>
            <a:endParaRPr lang="en-US" sz="2000" dirty="0"/>
          </a:p>
        </p:txBody>
      </p:sp>
      <p:sp>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64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609599" y="806110"/>
            <a:ext cx="3230881" cy="4737780"/>
          </a:xfrm>
        </p:spPr>
        <p:txBody>
          <a:bodyPr anchor="ctr">
            <a:normAutofit/>
          </a:bodyPr>
          <a:lstStyle/>
          <a:p>
            <a:pPr algn="l"/>
            <a:r>
              <a:rPr lang="en-US" sz="3600">
                <a:solidFill>
                  <a:schemeClr val="bg2"/>
                </a:solidFill>
              </a:rPr>
              <a:t>Student Report Management System in C++</a:t>
            </a:r>
            <a:endParaRPr lang="en-US" sz="3600" dirty="0">
              <a:solidFill>
                <a:schemeClr val="bg2"/>
              </a:solidFill>
            </a:endParaRPr>
          </a:p>
        </p:txBody>
      </p:sp>
    </p:spTree>
    <p:extLst>
      <p:ext uri="{BB962C8B-B14F-4D97-AF65-F5344CB8AC3E}">
        <p14:creationId xmlns:p14="http://schemas.microsoft.com/office/powerpoint/2010/main" val="380658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64E701-62D0-4B68-B902-A44BB8DAF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9AEA4E-17C5-4819-9423-63A8CA392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5E025-94B7-C8DC-75A4-E19CC4CE81E6}"/>
              </a:ext>
            </a:extLst>
          </p:cNvPr>
          <p:cNvSpPr>
            <a:spLocks noGrp="1"/>
          </p:cNvSpPr>
          <p:nvPr>
            <p:ph type="title"/>
          </p:nvPr>
        </p:nvSpPr>
        <p:spPr>
          <a:xfrm>
            <a:off x="965200" y="1096963"/>
            <a:ext cx="3367361" cy="4664075"/>
          </a:xfrm>
        </p:spPr>
        <p:txBody>
          <a:bodyPr>
            <a:normAutofit/>
          </a:bodyPr>
          <a:lstStyle/>
          <a:p>
            <a:pPr algn="l"/>
            <a:r>
              <a:rPr lang="en-US" sz="2800">
                <a:solidFill>
                  <a:srgbClr val="FFFFFF"/>
                </a:solidFill>
              </a:rPr>
              <a:t>ABSTRACT</a:t>
            </a:r>
            <a:endParaRPr lang="en-IN" sz="2800">
              <a:solidFill>
                <a:srgbClr val="FFFFFF"/>
              </a:solidFill>
            </a:endParaRPr>
          </a:p>
        </p:txBody>
      </p:sp>
      <p:sp>
        <p:nvSpPr>
          <p:cNvPr id="12" name="Rectangle 11">
            <a:extLst>
              <a:ext uri="{FF2B5EF4-FFF2-40B4-BE49-F238E27FC236}">
                <a16:creationId xmlns:a16="http://schemas.microsoft.com/office/drawing/2014/main" id="{1F4F8940-B1DD-45FA-A352-606F44F93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1B49F87-1478-62B2-2124-57C2196333BD}"/>
              </a:ext>
            </a:extLst>
          </p:cNvPr>
          <p:cNvSpPr>
            <a:spLocks noGrp="1"/>
          </p:cNvSpPr>
          <p:nvPr>
            <p:ph idx="1"/>
          </p:nvPr>
        </p:nvSpPr>
        <p:spPr>
          <a:xfrm>
            <a:off x="5297762" y="493987"/>
            <a:ext cx="6484335" cy="5948854"/>
          </a:xfrm>
        </p:spPr>
        <p:txBody>
          <a:bodyPr anchor="ctr">
            <a:normAutofit/>
          </a:bodyPr>
          <a:lstStyle/>
          <a:p>
            <a:pPr marL="0" indent="0">
              <a:lnSpc>
                <a:spcPct val="11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The C++ Student Report Management Project is a software application that enables faculty, students, and anyone to manage and access student records efficiently. The project includes three primary sections: Faculty, Student, and GPA/CGPA calculation., The Faculty section allows faculty members to manage student records effectively. They can add, delete, and modify student information as per their needs. They can also view student reports and generate reports on student performance. The Student section is designed to give students access to their stored information. They can view their academic performance, hostel information, and mess details. Additionally, they can seek academic help and support from faculty members. The GPA/CGPA calculation section enables anyone to calculate their GPA and CGPA easily. Users can input their grades and credit hours, and the system automatically generates the GPA/CGPA. The software has many existing features, such as an easy-to-use interface, efficient data management, and report generation capabilities. The project could include online collaboration tools, automatic attendance management, and integrated payment systems. This Project is an effective solution for managing student records that is user-friendly and efficient. Its flexibility offers a range of useful features for faculty and students, making it a valuable tool for educational institutions.</a:t>
            </a:r>
          </a:p>
        </p:txBody>
      </p:sp>
    </p:spTree>
    <p:extLst>
      <p:ext uri="{BB962C8B-B14F-4D97-AF65-F5344CB8AC3E}">
        <p14:creationId xmlns:p14="http://schemas.microsoft.com/office/powerpoint/2010/main" val="19931000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5E025-94B7-C8DC-75A4-E19CC4CE81E6}"/>
              </a:ext>
            </a:extLst>
          </p:cNvPr>
          <p:cNvSpPr>
            <a:spLocks noGrp="1"/>
          </p:cNvSpPr>
          <p:nvPr>
            <p:ph type="title"/>
          </p:nvPr>
        </p:nvSpPr>
        <p:spPr>
          <a:xfrm>
            <a:off x="913796" y="927100"/>
            <a:ext cx="3418766" cy="4616450"/>
          </a:xfrm>
        </p:spPr>
        <p:txBody>
          <a:bodyPr>
            <a:normAutofit/>
          </a:bodyPr>
          <a:lstStyle/>
          <a:p>
            <a:r>
              <a:rPr lang="en-US" dirty="0"/>
              <a:t>OBJECTIVE</a:t>
            </a:r>
            <a:endParaRPr lang="en-IN" dirty="0"/>
          </a:p>
        </p:txBody>
      </p:sp>
      <p:cxnSp>
        <p:nvCxnSpPr>
          <p:cNvPr id="13"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B49F87-1478-62B2-2124-57C2196333BD}"/>
              </a:ext>
            </a:extLst>
          </p:cNvPr>
          <p:cNvSpPr>
            <a:spLocks noGrp="1"/>
          </p:cNvSpPr>
          <p:nvPr>
            <p:ph idx="1"/>
          </p:nvPr>
        </p:nvSpPr>
        <p:spPr>
          <a:xfrm>
            <a:off x="4976029" y="971549"/>
            <a:ext cx="6291528" cy="4616450"/>
          </a:xfrm>
        </p:spPr>
        <p:txBody>
          <a:bodyPr anchor="ctr">
            <a:normAutofit/>
          </a:bodyPr>
          <a:lstStyle/>
          <a:p>
            <a:pPr marL="0" indent="0">
              <a:buNone/>
            </a:pPr>
            <a:r>
              <a:rPr lang="en-US" dirty="0">
                <a:latin typeface="Times New Roman" panose="02020603050405020304" pitchFamily="18" charset="0"/>
                <a:cs typeface="Times New Roman" panose="02020603050405020304" pitchFamily="18" charset="0"/>
              </a:rPr>
              <a:t>The objective of the C++ Student Report Management Project is to provide a comprehensive solution for managing student records in an educational institution. The project has three primary sections: Faculty, Student, and GPA/CGPA calculation</a:t>
            </a:r>
            <a:r>
              <a:rPr lang="en-US" dirty="0"/>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C++ Student Report Management Project aims to provide a comprehensive solution for managing student records in an educational institution. The project's three primary sections aim to simplify faculty management processes, student information access, and GPA/CGPA calculation. The software's existing features and future scope make it a valuable tool for educational institutions.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41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858A-23CB-3E84-F3D3-720A567C8C81}"/>
              </a:ext>
            </a:extLst>
          </p:cNvPr>
          <p:cNvSpPr>
            <a:spLocks noGrp="1"/>
          </p:cNvSpPr>
          <p:nvPr>
            <p:ph type="title"/>
          </p:nvPr>
        </p:nvSpPr>
        <p:spPr/>
        <p:txBody>
          <a:bodyPr/>
          <a:lstStyle/>
          <a:p>
            <a:r>
              <a:rPr lang="en-IN" dirty="0">
                <a:solidFill>
                  <a:srgbClr val="FF0000"/>
                </a:solidFill>
              </a:rPr>
              <a:t>Requirements</a:t>
            </a:r>
          </a:p>
        </p:txBody>
      </p:sp>
      <p:graphicFrame>
        <p:nvGraphicFramePr>
          <p:cNvPr id="5" name="Content Placeholder 2">
            <a:extLst>
              <a:ext uri="{FF2B5EF4-FFF2-40B4-BE49-F238E27FC236}">
                <a16:creationId xmlns:a16="http://schemas.microsoft.com/office/drawing/2014/main" id="{331CF2BF-0541-C92E-3E46-D3ED1A5D47CF}"/>
              </a:ext>
            </a:extLst>
          </p:cNvPr>
          <p:cNvGraphicFramePr>
            <a:graphicFrameLocks noGrp="1"/>
          </p:cNvGraphicFramePr>
          <p:nvPr>
            <p:ph idx="1"/>
          </p:nvPr>
        </p:nvGraphicFramePr>
        <p:xfrm>
          <a:off x="913795" y="2096064"/>
          <a:ext cx="10353762" cy="4396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06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858A-23CB-3E84-F3D3-720A567C8C81}"/>
              </a:ext>
            </a:extLst>
          </p:cNvPr>
          <p:cNvSpPr>
            <a:spLocks noGrp="1"/>
          </p:cNvSpPr>
          <p:nvPr>
            <p:ph type="title"/>
          </p:nvPr>
        </p:nvSpPr>
        <p:spPr/>
        <p:txBody>
          <a:bodyPr/>
          <a:lstStyle/>
          <a:p>
            <a:r>
              <a:rPr lang="en-IN">
                <a:solidFill>
                  <a:srgbClr val="FF0000"/>
                </a:solidFill>
              </a:rPr>
              <a:t>Requirements</a:t>
            </a:r>
            <a:endParaRPr lang="en-IN" dirty="0">
              <a:solidFill>
                <a:srgbClr val="FF0000"/>
              </a:solidFill>
            </a:endParaRPr>
          </a:p>
        </p:txBody>
      </p:sp>
      <p:sp>
        <p:nvSpPr>
          <p:cNvPr id="3" name="Content Placeholder 2">
            <a:extLst>
              <a:ext uri="{FF2B5EF4-FFF2-40B4-BE49-F238E27FC236}">
                <a16:creationId xmlns:a16="http://schemas.microsoft.com/office/drawing/2014/main" id="{24AEE3F6-5AB8-FC6B-E3D0-4577163A9FEC}"/>
              </a:ext>
            </a:extLst>
          </p:cNvPr>
          <p:cNvSpPr>
            <a:spLocks noGrp="1"/>
          </p:cNvSpPr>
          <p:nvPr>
            <p:ph idx="1"/>
          </p:nvPr>
        </p:nvSpPr>
        <p:spPr>
          <a:xfrm>
            <a:off x="913795" y="2096064"/>
            <a:ext cx="10353762" cy="4396176"/>
          </a:xfrm>
        </p:spPr>
        <p:txBody>
          <a:bodyPr>
            <a:normAutofit fontScale="32500" lnSpcReduction="20000"/>
          </a:bodyPr>
          <a:lstStyle/>
          <a:p>
            <a:pPr marL="0" indent="0">
              <a:buNone/>
            </a:pPr>
            <a:r>
              <a:rPr lang="en-US" sz="7200" dirty="0">
                <a:latin typeface="Times New Roman" panose="02020603050405020304" pitchFamily="18" charset="0"/>
                <a:cs typeface="Times New Roman" panose="02020603050405020304" pitchFamily="18" charset="0"/>
              </a:rPr>
              <a:t>Additionally, it's essential to ensure that the software and hardware requirements are compatible and meet the project's specifications. For example, the computer's processor must be compatible with the IDE and the project's requirements.</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In summary, developing the C++ Student Report Management Project requires a computer with sufficient hardware specifications,  an appropriate C++ IDE, a text editor, and a version control system. Ensuring that the software and hardware requirements are met, the project can be developed efficiently and effectively.</a:t>
            </a:r>
          </a:p>
          <a:p>
            <a:endParaRPr lang="en-IN" dirty="0"/>
          </a:p>
        </p:txBody>
      </p:sp>
    </p:spTree>
    <p:extLst>
      <p:ext uri="{BB962C8B-B14F-4D97-AF65-F5344CB8AC3E}">
        <p14:creationId xmlns:p14="http://schemas.microsoft.com/office/powerpoint/2010/main" val="415770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9F05-2BDF-AADC-621D-36186A70FD01}"/>
              </a:ext>
            </a:extLst>
          </p:cNvPr>
          <p:cNvSpPr>
            <a:spLocks noGrp="1"/>
          </p:cNvSpPr>
          <p:nvPr>
            <p:ph type="title"/>
          </p:nvPr>
        </p:nvSpPr>
        <p:spPr/>
        <p:txBody>
          <a:bodyPr/>
          <a:lstStyle/>
          <a:p>
            <a:r>
              <a:rPr lang="en-US" dirty="0">
                <a:solidFill>
                  <a:srgbClr val="FF0000"/>
                </a:solidFill>
              </a:rPr>
              <a:t>CONCLUSION</a:t>
            </a:r>
            <a:endParaRPr lang="en-IN" dirty="0">
              <a:solidFill>
                <a:srgbClr val="FF0000"/>
              </a:solidFill>
            </a:endParaRPr>
          </a:p>
        </p:txBody>
      </p:sp>
      <p:sp>
        <p:nvSpPr>
          <p:cNvPr id="3" name="Content Placeholder 2">
            <a:extLst>
              <a:ext uri="{FF2B5EF4-FFF2-40B4-BE49-F238E27FC236}">
                <a16:creationId xmlns:a16="http://schemas.microsoft.com/office/drawing/2014/main" id="{84C855E8-412B-2304-618C-E7121E259ECB}"/>
              </a:ext>
            </a:extLst>
          </p:cNvPr>
          <p:cNvSpPr>
            <a:spLocks noGrp="1"/>
          </p:cNvSpPr>
          <p:nvPr>
            <p:ph idx="1"/>
          </p:nvPr>
        </p:nvSpPr>
        <p:spPr/>
        <p:txBody>
          <a:bodyPr/>
          <a:lstStyle/>
          <a:p>
            <a:r>
              <a:rPr lang="en-US" dirty="0"/>
              <a:t>In summary, the development of report cards and CGPA calculation systems are important tools for schools to manage student performance data and provide accurate information about their education. The system provides easy access to student records and simplifies the process of creating transcripts, transcripts and other educational </a:t>
            </a:r>
            <a:r>
              <a:rPr lang="en-US" dirty="0" err="1"/>
              <a:t>materials.There</a:t>
            </a:r>
            <a:r>
              <a:rPr lang="en-US" dirty="0"/>
              <a:t> are many benefits of using the system, such as reducing the workload of administrative staff, ensuring consistency in grading and reporting, and improving communication between teachers, students and parents. It also provides a platform for students to monitor their progress and take corrective action if needed.</a:t>
            </a:r>
            <a:endParaRPr lang="en-IN" dirty="0"/>
          </a:p>
        </p:txBody>
      </p:sp>
    </p:spTree>
    <p:extLst>
      <p:ext uri="{BB962C8B-B14F-4D97-AF65-F5344CB8AC3E}">
        <p14:creationId xmlns:p14="http://schemas.microsoft.com/office/powerpoint/2010/main" val="294406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858A-23CB-3E84-F3D3-720A567C8C81}"/>
              </a:ext>
            </a:extLst>
          </p:cNvPr>
          <p:cNvSpPr>
            <a:spLocks noGrp="1"/>
          </p:cNvSpPr>
          <p:nvPr>
            <p:ph type="title"/>
          </p:nvPr>
        </p:nvSpPr>
        <p:spPr>
          <a:xfrm>
            <a:off x="913795" y="609600"/>
            <a:ext cx="10353761" cy="1326321"/>
          </a:xfrm>
        </p:spPr>
        <p:txBody>
          <a:bodyPr>
            <a:normAutofit/>
          </a:bodyPr>
          <a:lstStyle/>
          <a:p>
            <a:r>
              <a:rPr lang="en-US"/>
              <a:t>F</a:t>
            </a:r>
            <a:r>
              <a:rPr lang="en-IN"/>
              <a:t>UTURE SCOPE</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DDC7CB5-EC0F-6FDD-867C-412CF6C0D586}"/>
              </a:ext>
            </a:extLst>
          </p:cNvPr>
          <p:cNvGraphicFramePr>
            <a:graphicFrameLocks noGrp="1"/>
          </p:cNvGraphicFramePr>
          <p:nvPr>
            <p:ph idx="1"/>
            <p:extLst>
              <p:ext uri="{D42A27DB-BD31-4B8C-83A1-F6EECF244321}">
                <p14:modId xmlns:p14="http://schemas.microsoft.com/office/powerpoint/2010/main" val="4158396012"/>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300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4ED2-E074-60E8-5465-0987798F3461}"/>
              </a:ext>
            </a:extLst>
          </p:cNvPr>
          <p:cNvSpPr>
            <a:spLocks noGrp="1"/>
          </p:cNvSpPr>
          <p:nvPr>
            <p:ph type="title"/>
          </p:nvPr>
        </p:nvSpPr>
        <p:spPr>
          <a:xfrm>
            <a:off x="913794" y="826462"/>
            <a:ext cx="10355327" cy="2511835"/>
          </a:xfrm>
        </p:spPr>
        <p:txBody>
          <a:bodyPr>
            <a:normAutofit/>
          </a:bodyPr>
          <a:lstStyle/>
          <a:p>
            <a:r>
              <a:rPr lang="en-US" sz="6600" i="1" dirty="0">
                <a:solidFill>
                  <a:srgbClr val="FF0000"/>
                </a:solidFill>
                <a:latin typeface="Lucida Calligraphy" panose="03010101010101010101" pitchFamily="66" charset="0"/>
              </a:rPr>
              <a:t>Thank you!</a:t>
            </a:r>
            <a:endParaRPr lang="en-IN" sz="6600" i="1" dirty="0">
              <a:solidFill>
                <a:srgbClr val="FF0000"/>
              </a:solidFill>
              <a:latin typeface="Lucida Calligraphy" panose="03010101010101010101" pitchFamily="66" charset="0"/>
            </a:endParaRPr>
          </a:p>
        </p:txBody>
      </p:sp>
    </p:spTree>
    <p:extLst>
      <p:ext uri="{BB962C8B-B14F-4D97-AF65-F5344CB8AC3E}">
        <p14:creationId xmlns:p14="http://schemas.microsoft.com/office/powerpoint/2010/main" val="536823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Damask</Template>
  <TotalTime>148</TotalTime>
  <Words>756</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Lucida Calligraphy</vt:lpstr>
      <vt:lpstr>Rockwell</vt:lpstr>
      <vt:lpstr>Times New Roman</vt:lpstr>
      <vt:lpstr>Damask</vt:lpstr>
      <vt:lpstr>Software engineering project….</vt:lpstr>
      <vt:lpstr>Team Members  Rishabh kumar-106121101 kundan kumar-106121069 prince Chaudhary-106121095 Sanjeev prasad-106121115 </vt:lpstr>
      <vt:lpstr>ABSTRACT</vt:lpstr>
      <vt:lpstr>OBJECTIVE</vt:lpstr>
      <vt:lpstr>Requirements</vt:lpstr>
      <vt:lpstr>Requirements</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dc:title>
  <dc:creator>Prince Chaudhary</dc:creator>
  <cp:lastModifiedBy>Prince Chaudhary</cp:lastModifiedBy>
  <cp:revision>6</cp:revision>
  <dcterms:created xsi:type="dcterms:W3CDTF">2023-02-26T16:54:44Z</dcterms:created>
  <dcterms:modified xsi:type="dcterms:W3CDTF">2023-04-30T18:27:33Z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