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6B6D-73C9-8917-7DF2-8799D41B5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8719" y="0"/>
            <a:ext cx="9734550" cy="1047750"/>
          </a:xfrm>
        </p:spPr>
        <p:txBody>
          <a:bodyPr>
            <a:normAutofit/>
          </a:bodyPr>
          <a:lstStyle/>
          <a:p>
            <a:r>
              <a:rPr lang="en-IN" dirty="0"/>
              <a:t>User manual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BB577-046C-D5C8-63D5-2585BFBA8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8218" y="1047750"/>
            <a:ext cx="10548937" cy="5679281"/>
          </a:xfrm>
        </p:spPr>
        <p:txBody>
          <a:bodyPr>
            <a:normAutofit/>
          </a:bodyPr>
          <a:lstStyle/>
          <a:p>
            <a:pPr algn="l"/>
            <a:r>
              <a:rPr lang="en-IN" sz="2800" dirty="0"/>
              <a:t>   1* Launch the student report card management system.</a:t>
            </a:r>
          </a:p>
          <a:p>
            <a:pPr algn="l"/>
            <a:r>
              <a:rPr lang="en-IN" sz="2800" dirty="0"/>
              <a:t>   2* Enter any key .</a:t>
            </a:r>
          </a:p>
          <a:p>
            <a:pPr algn="l"/>
            <a:r>
              <a:rPr lang="en-IN" sz="2800" dirty="0"/>
              <a:t>   3* Enter the option you want to choose.</a:t>
            </a:r>
          </a:p>
          <a:p>
            <a:pPr algn="l"/>
            <a:r>
              <a:rPr lang="en-IN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 4* To create student report card</a:t>
            </a:r>
          </a:p>
          <a:p>
            <a:pPr algn="l"/>
            <a:r>
              <a:rPr lang="en-IN" sz="2800" dirty="0"/>
              <a:t>            * input 1 (Faculty) In step 3.</a:t>
            </a:r>
          </a:p>
          <a:p>
            <a:pPr algn="l"/>
            <a:r>
              <a:rPr lang="en-IN" sz="2800" dirty="0"/>
              <a:t>            * input 1 (Enter to create student report).</a:t>
            </a:r>
          </a:p>
          <a:p>
            <a:pPr algn="l"/>
            <a:r>
              <a:rPr lang="en-IN" sz="2800" dirty="0"/>
              <a:t>            * Enter student   name .</a:t>
            </a:r>
          </a:p>
          <a:p>
            <a:pPr algn="l"/>
            <a:r>
              <a:rPr lang="en-IN" sz="2800" dirty="0"/>
              <a:t>            * Enter student  roll number.</a:t>
            </a:r>
          </a:p>
          <a:p>
            <a:pPr algn="l"/>
            <a:r>
              <a:rPr lang="en-IN" sz="2800" dirty="0"/>
              <a:t>            * Enter student  date of birth, </a:t>
            </a:r>
            <a:r>
              <a:rPr lang="en-IN" sz="2800" dirty="0" err="1"/>
              <a:t>month,year</a:t>
            </a:r>
            <a:r>
              <a:rPr lang="en-IN" sz="2800" dirty="0"/>
              <a:t>.</a:t>
            </a:r>
          </a:p>
          <a:p>
            <a:pPr algn="l"/>
            <a:r>
              <a:rPr lang="en-IN" sz="2800" dirty="0"/>
              <a:t>            * Enter Student branch .</a:t>
            </a:r>
          </a:p>
        </p:txBody>
      </p:sp>
    </p:spTree>
    <p:extLst>
      <p:ext uri="{BB962C8B-B14F-4D97-AF65-F5344CB8AC3E}">
        <p14:creationId xmlns:p14="http://schemas.microsoft.com/office/powerpoint/2010/main" val="232125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A2981-5AD8-43D5-1F59-5748CCB8B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3" y="141514"/>
            <a:ext cx="11919857" cy="64307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/>
              <a:t>  </a:t>
            </a:r>
            <a:r>
              <a:rPr lang="en-IN" sz="2600" dirty="0"/>
              <a:t>* Enter the student academic year.</a:t>
            </a:r>
          </a:p>
          <a:p>
            <a:pPr marL="0" indent="0">
              <a:buNone/>
            </a:pPr>
            <a:r>
              <a:rPr lang="en-IN" sz="2600" dirty="0"/>
              <a:t>  * Enter student mobile number.</a:t>
            </a:r>
          </a:p>
          <a:p>
            <a:pPr marL="0" indent="0">
              <a:buNone/>
            </a:pPr>
            <a:r>
              <a:rPr lang="en-IN" sz="2600" dirty="0"/>
              <a:t>  * Enter student semester.</a:t>
            </a:r>
          </a:p>
          <a:p>
            <a:pPr marL="0" indent="0">
              <a:buNone/>
            </a:pPr>
            <a:r>
              <a:rPr lang="en-IN" sz="2600" dirty="0"/>
              <a:t>  * Enter the no of courses .</a:t>
            </a:r>
          </a:p>
          <a:p>
            <a:pPr marL="0" indent="0">
              <a:buNone/>
            </a:pPr>
            <a:r>
              <a:rPr lang="en-IN" sz="2600" dirty="0"/>
              <a:t>  * Enter the no of credits and the obtained grade of each courses .</a:t>
            </a:r>
          </a:p>
          <a:p>
            <a:pPr marL="0" indent="0">
              <a:buNone/>
            </a:pPr>
            <a:r>
              <a:rPr lang="en-US" sz="2600" dirty="0"/>
              <a:t> </a:t>
            </a:r>
          </a:p>
          <a:p>
            <a:pPr marL="0" indent="0">
              <a:buNone/>
            </a:pPr>
            <a:r>
              <a:rPr lang="en-US" sz="26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5* view all student report card.</a:t>
            </a:r>
          </a:p>
          <a:p>
            <a:pPr marL="0" indent="0">
              <a:buNone/>
            </a:pPr>
            <a:r>
              <a:rPr lang="en-US" sz="2600" dirty="0"/>
              <a:t>      ** </a:t>
            </a:r>
            <a:r>
              <a:rPr lang="en-IN" sz="2600" dirty="0"/>
              <a:t>input 1 (Faculty) In step 3.</a:t>
            </a:r>
          </a:p>
          <a:p>
            <a:pPr marL="0" indent="0">
              <a:buNone/>
            </a:pPr>
            <a:r>
              <a:rPr lang="en-IN" sz="2600" dirty="0"/>
              <a:t>      ** input 2 (view all student report card).</a:t>
            </a:r>
          </a:p>
          <a:p>
            <a:pPr marL="0" indent="0">
              <a:buNone/>
            </a:pPr>
            <a:r>
              <a:rPr lang="en-IN" sz="2600" dirty="0"/>
              <a:t> </a:t>
            </a:r>
          </a:p>
          <a:p>
            <a:pPr marL="0" indent="0">
              <a:buNone/>
            </a:pPr>
            <a:r>
              <a:rPr lang="en-IN" sz="2600" dirty="0"/>
              <a:t> </a:t>
            </a:r>
            <a:r>
              <a:rPr lang="en-IN" sz="26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6* view a single student  report card.</a:t>
            </a:r>
          </a:p>
          <a:p>
            <a:pPr marL="0" indent="0">
              <a:buNone/>
            </a:pPr>
            <a:r>
              <a:rPr lang="en-IN" sz="2600" dirty="0"/>
              <a:t>      </a:t>
            </a:r>
            <a:r>
              <a:rPr lang="en-US" sz="2600" dirty="0"/>
              <a:t>** </a:t>
            </a:r>
            <a:r>
              <a:rPr lang="en-IN" sz="2600" dirty="0"/>
              <a:t>input 1 (Faculty) In step 3.</a:t>
            </a:r>
          </a:p>
          <a:p>
            <a:pPr marL="0" indent="0">
              <a:buNone/>
            </a:pPr>
            <a:r>
              <a:rPr lang="en-IN" sz="2600" dirty="0"/>
              <a:t>      ** input 3 (view single student report card).</a:t>
            </a:r>
          </a:p>
          <a:p>
            <a:pPr marL="0" indent="0">
              <a:buNone/>
            </a:pPr>
            <a:r>
              <a:rPr lang="en-IN" sz="2600" dirty="0"/>
              <a:t>     ** Enter the student roll number.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816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EA109-76F2-FCA1-0034-5FAF1EE1E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4" y="141515"/>
            <a:ext cx="11974285" cy="6716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7*  To modify report card .</a:t>
            </a:r>
          </a:p>
          <a:p>
            <a:pPr marL="0" indent="0">
              <a:buNone/>
            </a:pPr>
            <a:r>
              <a:rPr lang="en-US" sz="2400" dirty="0"/>
              <a:t>    ** </a:t>
            </a:r>
            <a:r>
              <a:rPr lang="en-IN" sz="2400" dirty="0"/>
              <a:t>input 1 (Faculty) In step 3.</a:t>
            </a:r>
          </a:p>
          <a:p>
            <a:pPr marL="0" indent="0">
              <a:buNone/>
            </a:pPr>
            <a:r>
              <a:rPr lang="en-IN" sz="2400" dirty="0"/>
              <a:t>    ** input 4 (modify report card ).</a:t>
            </a:r>
          </a:p>
          <a:p>
            <a:pPr marL="0" indent="0">
              <a:buNone/>
            </a:pPr>
            <a:r>
              <a:rPr lang="en-US" sz="2400" dirty="0"/>
              <a:t>    ** enter student roll number.</a:t>
            </a:r>
          </a:p>
          <a:p>
            <a:pPr marL="0" indent="0">
              <a:buNone/>
            </a:pPr>
            <a:r>
              <a:rPr lang="en-US" sz="2400" dirty="0"/>
              <a:t>    ** fill all the details.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8* To view result.</a:t>
            </a:r>
          </a:p>
          <a:p>
            <a:pPr marL="0" indent="0">
              <a:buNone/>
            </a:pPr>
            <a:r>
              <a:rPr lang="en-US" sz="2400" dirty="0"/>
              <a:t>      ** </a:t>
            </a:r>
            <a:r>
              <a:rPr lang="en-IN" sz="2400" dirty="0"/>
              <a:t>input 1 (Faculty) In step 3.</a:t>
            </a:r>
          </a:p>
          <a:p>
            <a:pPr marL="0" indent="0">
              <a:buNone/>
            </a:pPr>
            <a:r>
              <a:rPr lang="en-IN" sz="2400" dirty="0"/>
              <a:t>      ** input 5 (result).</a:t>
            </a:r>
          </a:p>
          <a:p>
            <a:pPr marL="0" indent="0">
              <a:buNone/>
            </a:pPr>
            <a:r>
              <a:rPr lang="en-IN" sz="2400" dirty="0"/>
              <a:t>      ** enter the student roll number.</a:t>
            </a:r>
          </a:p>
          <a:p>
            <a:pPr marL="0" indent="0">
              <a:buNone/>
            </a:pPr>
            <a:r>
              <a:rPr lang="en-IN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9* To delete any student record .</a:t>
            </a:r>
          </a:p>
          <a:p>
            <a:pPr marL="0" indent="0">
              <a:buNone/>
            </a:pPr>
            <a:r>
              <a:rPr lang="en-IN" sz="2400" dirty="0"/>
              <a:t>    </a:t>
            </a:r>
            <a:r>
              <a:rPr lang="en-US" sz="2400" dirty="0"/>
              <a:t> ** </a:t>
            </a:r>
            <a:r>
              <a:rPr lang="en-IN" sz="2400" dirty="0"/>
              <a:t>input 1 (Faculty) In step 3.</a:t>
            </a:r>
          </a:p>
          <a:p>
            <a:pPr marL="0" indent="0">
              <a:buNone/>
            </a:pPr>
            <a:r>
              <a:rPr lang="en-IN" sz="2400" dirty="0"/>
              <a:t>     ** input 6 (delete record).</a:t>
            </a:r>
          </a:p>
          <a:p>
            <a:pPr marL="0" indent="0">
              <a:buNone/>
            </a:pPr>
            <a:r>
              <a:rPr lang="en-IN" sz="2400" dirty="0"/>
              <a:t>    ** Enter the roll no of the student whose record is to removed.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4133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64D70-44BF-9252-CF9B-1FD2A364D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1" y="119743"/>
            <a:ext cx="11985172" cy="66076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9* To delete any student record .</a:t>
            </a:r>
          </a:p>
          <a:p>
            <a:pPr marL="0" indent="0">
              <a:buNone/>
            </a:pPr>
            <a:r>
              <a:rPr lang="en-IN" sz="2400" dirty="0"/>
              <a:t>    </a:t>
            </a:r>
            <a:r>
              <a:rPr lang="en-US" sz="2400" dirty="0"/>
              <a:t> ** </a:t>
            </a:r>
            <a:r>
              <a:rPr lang="en-IN" sz="2400" dirty="0"/>
              <a:t>input 1 (Faculty) In step 3.</a:t>
            </a:r>
          </a:p>
          <a:p>
            <a:pPr marL="0" indent="0">
              <a:buNone/>
            </a:pPr>
            <a:r>
              <a:rPr lang="en-IN" sz="2400" dirty="0"/>
              <a:t>     ** input 6 (delete record).</a:t>
            </a:r>
          </a:p>
          <a:p>
            <a:pPr marL="0" indent="0">
              <a:buNone/>
            </a:pPr>
            <a:r>
              <a:rPr lang="en-IN" sz="2400" dirty="0"/>
              <a:t>    ** Enter the roll no of the student whose record is to remove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>
              <a:buNone/>
            </a:pPr>
            <a:r>
              <a:rPr lang="en-IN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10** To calculate CGPA.</a:t>
            </a:r>
          </a:p>
          <a:p>
            <a:pPr marL="0" indent="0">
              <a:buNone/>
            </a:pPr>
            <a:r>
              <a:rPr lang="en-IN" sz="2400" dirty="0"/>
              <a:t>       </a:t>
            </a:r>
            <a:r>
              <a:rPr lang="en-US" sz="2400" dirty="0"/>
              <a:t>** </a:t>
            </a:r>
            <a:r>
              <a:rPr lang="en-IN" sz="2400" dirty="0"/>
              <a:t>input 1 (Faculty) In step 3.</a:t>
            </a:r>
          </a:p>
          <a:p>
            <a:pPr marL="0" indent="0">
              <a:buNone/>
            </a:pPr>
            <a:r>
              <a:rPr lang="en-IN" sz="2400" dirty="0"/>
              <a:t>       ** input 7 (calculate CGPA).</a:t>
            </a:r>
          </a:p>
          <a:p>
            <a:pPr marL="0" indent="0">
              <a:buNone/>
            </a:pPr>
            <a:r>
              <a:rPr lang="en-IN" sz="2400" dirty="0"/>
              <a:t>       **  Enter semester .</a:t>
            </a:r>
          </a:p>
          <a:p>
            <a:pPr marL="0" indent="0">
              <a:buNone/>
            </a:pPr>
            <a:r>
              <a:rPr lang="en-IN" sz="2400" dirty="0"/>
              <a:t>       ** Enter the no of course.</a:t>
            </a:r>
          </a:p>
          <a:p>
            <a:pPr marL="0" indent="0">
              <a:buNone/>
            </a:pPr>
            <a:r>
              <a:rPr lang="en-IN" sz="2400" dirty="0"/>
              <a:t>       ** Enter each course credit and the obtained grade .</a:t>
            </a:r>
          </a:p>
          <a:p>
            <a:pPr marL="0" indent="0">
              <a:buNone/>
            </a:pPr>
            <a:r>
              <a:rPr lang="en-IN" dirty="0"/>
              <a:t>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310426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Microsoft Office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Adobe Gothic Std B</vt:lpstr>
      <vt:lpstr>Arial</vt:lpstr>
      <vt:lpstr>Gill Sans MT</vt:lpstr>
      <vt:lpstr>Parcel</vt:lpstr>
      <vt:lpstr>User manual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Space Research Organisation – Application </dc:title>
  <dc:creator>rishabh kumar</dc:creator>
  <cp:lastModifiedBy>YASH CHOUREY</cp:lastModifiedBy>
  <cp:revision>3</cp:revision>
  <dcterms:created xsi:type="dcterms:W3CDTF">2022-06-27T01:35:48Z</dcterms:created>
  <dcterms:modified xsi:type="dcterms:W3CDTF">2023-04-30T18:06:21Z</dcterms:modified>
</cp:coreProperties>
</file>