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375F-8A0B-E4B1-5EF7-B9A834251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AFEC4-06E5-9A94-8A5C-9BDB3F9BF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28FD3-613C-2E9F-BA6B-8836A785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4840-3032-4254-A9A2-E14429C37C3B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0E0CF-AB94-3290-0C26-272D8FA87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2EB81-709C-300D-2C64-775D4551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B56D-8047-4213-87D7-54B0892CA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751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740F-CCA4-AA8A-F54F-D1CD7218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1B88D-86DE-2941-3DDA-0E16F450D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B07A1-9397-44D8-6108-5EA9A0780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4840-3032-4254-A9A2-E14429C37C3B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8921D-2C63-DF37-D7BA-528AF62B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53C3A-FAD9-926D-1080-0CF7DFEA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B56D-8047-4213-87D7-54B0892CA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15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AEBE0C-4F16-2E89-A8FD-9B0533912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55C18-8AF5-5C62-DBC7-560EF7405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A24D1-BD30-794D-410D-C484AC7D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4840-3032-4254-A9A2-E14429C37C3B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98216-2673-CE30-AED4-A470FDF9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C236B-8A54-01DB-4E0E-CE368615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B56D-8047-4213-87D7-54B0892CA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68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6F36-1688-4A72-21AC-9B8973BB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7653-2ADC-6DE8-F172-651E68982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B2F94-DDEA-D263-9347-2EEA12608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4840-3032-4254-A9A2-E14429C37C3B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BA68F-0BD2-4727-7938-CB19BE3F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872B6-5134-A835-6620-7404DD1E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B56D-8047-4213-87D7-54B0892CA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25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BB0A-E5DE-BF10-D9A6-26267480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951D5-564C-0FD6-F031-F5B2D6FF0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10C8A-F86C-0806-CB32-F3F1CAC66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4840-3032-4254-A9A2-E14429C37C3B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B2B83-C72B-CCA4-D390-B16FD0563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8CA13-B486-6A25-FAB4-CF970044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B56D-8047-4213-87D7-54B0892CA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19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FC30-D7D0-BB7B-71CA-1D64EAAC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3AE5F-8EBB-E0E5-4415-6ABD5AB2B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B2486-B86F-27C3-AFBC-E9DBC22E3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08AA6-EB6D-A94E-5C9E-4BDF530B6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4840-3032-4254-A9A2-E14429C37C3B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9E9E2-C67F-EF16-0F35-2917741B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F466E-0CA6-D175-60AF-71E99FF7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B56D-8047-4213-87D7-54B0892CA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51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28CC-F594-4E6E-09D7-14C1F655E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3D831-3522-E9F2-28EC-7F85066D8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B2443-35E7-B203-E03F-855D5A18E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07C77-C1C6-41FF-F8B1-E6163E0ED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D035C3-83EB-3925-4B3D-465EC4EB4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1BD239-BB45-CA74-38B4-624A5557B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4840-3032-4254-A9A2-E14429C37C3B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9468A-6874-F1D5-3CE5-D33C3CE6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7AED48-E525-735F-7D8F-423946D3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B56D-8047-4213-87D7-54B0892CA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92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AD78-537A-A217-EBC5-DD67A6272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EF7B82-FC27-F557-B705-9C3620BA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4840-3032-4254-A9A2-E14429C37C3B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AE45F0-BD51-2AB2-DC80-2C270ACB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EF968-9EA9-3470-CBC9-95A1D4CB1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B56D-8047-4213-87D7-54B0892CA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72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991B7A-EADF-8F2E-B104-06F4CB6A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4840-3032-4254-A9A2-E14429C37C3B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1ED3BA-F5EF-8F12-B0E5-AB62E6BF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FE697-4F59-88D8-C259-3F5E13C1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B56D-8047-4213-87D7-54B0892CA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31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4540-3015-D710-08B2-F839ED25F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C67A2-5936-A896-EAA1-AC1C01A2C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4B802-1AD6-18FB-ACE3-0E9F88692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88203-2DAC-2104-923F-C018CF54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4840-3032-4254-A9A2-E14429C37C3B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5FC04-ADBE-7BD7-351E-AA064BD7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FAA7E-FC57-A6A5-196D-B27430F4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B56D-8047-4213-87D7-54B0892CA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00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E513-80CA-3557-BC2B-8018958E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8B4E9C-F944-83B0-0E88-E4E8D484C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3959C-08D6-385A-5FC6-8EC2C1F83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F3C41-66A7-CA26-86F9-F5EAB3DD7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4840-3032-4254-A9A2-E14429C37C3B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8FE00-CD15-6D41-BDDA-382B570C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3174F-0179-0388-AF9A-E817660E7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B56D-8047-4213-87D7-54B0892CA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64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7CBA1A-47D0-93AC-5C00-A14B2384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A6C62-CCFB-4588-B4FC-43D01CF9C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1550B-C021-8502-5403-E09E1CA7F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54840-3032-4254-A9A2-E14429C37C3B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FC922-9850-0892-D178-A034B87E5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3D835-494E-6BB7-1529-24DFFF264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DB56D-8047-4213-87D7-54B0892CA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27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4527-0F93-AA21-08E5-A12ECAF3C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760" y="121921"/>
            <a:ext cx="9794240" cy="640079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INSTALLATION INSTRUCTION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F1D0E-D30F-ED00-52BC-CFAEE457E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" y="762001"/>
            <a:ext cx="11907520" cy="5974078"/>
          </a:xfrm>
        </p:spPr>
        <p:txBody>
          <a:bodyPr/>
          <a:lstStyle/>
          <a:p>
            <a:pPr algn="l"/>
            <a:r>
              <a:rPr lang="en-IN" sz="4000" dirty="0">
                <a:latin typeface="+mj-lt"/>
              </a:rPr>
              <a:t>STEP 1:  Extract the  zip  folder  (folder name.zip).</a:t>
            </a:r>
          </a:p>
          <a:p>
            <a:pPr algn="l"/>
            <a:r>
              <a:rPr lang="en-IN" sz="4000" dirty="0">
                <a:latin typeface="+mj-lt"/>
              </a:rPr>
              <a:t>STEP 2: Enter into  the folder .</a:t>
            </a:r>
          </a:p>
          <a:p>
            <a:pPr algn="l"/>
            <a:r>
              <a:rPr lang="en-IN" sz="4000" dirty="0">
                <a:latin typeface="+mj-lt"/>
              </a:rPr>
              <a:t>STEP 3:  Right click on the empty space and click on open with code.</a:t>
            </a:r>
          </a:p>
          <a:p>
            <a:pPr algn="l"/>
            <a:r>
              <a:rPr lang="en-IN" sz="4000" dirty="0">
                <a:latin typeface="+mj-lt"/>
              </a:rPr>
              <a:t>STEP 4:  click on main.cpp (present in the .</a:t>
            </a:r>
            <a:r>
              <a:rPr lang="en-IN" sz="4000" dirty="0" err="1">
                <a:latin typeface="+mj-lt"/>
              </a:rPr>
              <a:t>cpp</a:t>
            </a:r>
            <a:r>
              <a:rPr lang="en-IN" sz="4000" dirty="0">
                <a:latin typeface="+mj-lt"/>
              </a:rPr>
              <a:t> list).</a:t>
            </a:r>
          </a:p>
          <a:p>
            <a:pPr algn="l"/>
            <a:r>
              <a:rPr lang="en-IN" sz="4000" dirty="0">
                <a:latin typeface="+mj-lt"/>
              </a:rPr>
              <a:t>STEP 5: run the main.cpp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7996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55D4EC5B87D142B65389BE361F3DB4" ma:contentTypeVersion="10" ma:contentTypeDescription="Create a new document." ma:contentTypeScope="" ma:versionID="144d57dfd076b06f8a1a0e2fbd841986">
  <xsd:schema xmlns:xsd="http://www.w3.org/2001/XMLSchema" xmlns:xs="http://www.w3.org/2001/XMLSchema" xmlns:p="http://schemas.microsoft.com/office/2006/metadata/properties" xmlns:ns3="6ec5b033-e10d-4070-974b-6f540c45b344" xmlns:ns4="4a842fbe-1b43-4960-9b10-bf656a373736" targetNamespace="http://schemas.microsoft.com/office/2006/metadata/properties" ma:root="true" ma:fieldsID="1541ca44dbd60622b8881e7a854669b1" ns3:_="" ns4:_="">
    <xsd:import namespace="6ec5b033-e10d-4070-974b-6f540c45b344"/>
    <xsd:import namespace="4a842fbe-1b43-4960-9b10-bf656a37373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c5b033-e10d-4070-974b-6f540c45b34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842fbe-1b43-4960-9b10-bf656a3737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a842fbe-1b43-4960-9b10-bf656a373736" xsi:nil="true"/>
  </documentManagement>
</p:properties>
</file>

<file path=customXml/itemProps1.xml><?xml version="1.0" encoding="utf-8"?>
<ds:datastoreItem xmlns:ds="http://schemas.openxmlformats.org/officeDocument/2006/customXml" ds:itemID="{87356C21-210D-4188-9087-B8DFBEC090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c5b033-e10d-4070-974b-6f540c45b344"/>
    <ds:schemaRef ds:uri="4a842fbe-1b43-4960-9b10-bf656a3737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4F8BD6-69EA-43F9-B543-A57100DF22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F0AD1C-B549-4E56-98F9-F79116DBD086}">
  <ds:schemaRefs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dcmitype/"/>
    <ds:schemaRef ds:uri="4a842fbe-1b43-4960-9b10-bf656a373736"/>
    <ds:schemaRef ds:uri="6ec5b033-e10d-4070-974b-6f540c45b344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Adobe Gothic Std B</vt:lpstr>
      <vt:lpstr>Arial</vt:lpstr>
      <vt:lpstr>Calibri</vt:lpstr>
      <vt:lpstr>Calibri Light</vt:lpstr>
      <vt:lpstr>Office Theme</vt:lpstr>
      <vt:lpstr>INSTALLATION INSTRUCTION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INSTRUCTION</dc:title>
  <dc:creator>YASH CHOUREY</dc:creator>
  <cp:lastModifiedBy>YASH CHOUREY</cp:lastModifiedBy>
  <cp:revision>1</cp:revision>
  <dcterms:created xsi:type="dcterms:W3CDTF">2023-04-30T17:37:17Z</dcterms:created>
  <dcterms:modified xsi:type="dcterms:W3CDTF">2023-04-30T18:16:47Z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0x010100CD55D4EC5B87D142B65389BE361F3DB4</vt:lpwstr>
  </property>
</Properties>
</file>