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22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7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09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4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0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1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78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6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0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E5CF-241B-485A-BBD3-9D94F1CBA5D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1820091" y="1332411"/>
            <a:ext cx="2316480" cy="2281646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844730" y="1332411"/>
            <a:ext cx="2316480" cy="2281646"/>
          </a:xfrm>
          <a:prstGeom prst="mathMultiply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0091" y="1332411"/>
            <a:ext cx="2316480" cy="2281646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66703" y="3026228"/>
            <a:ext cx="1998616" cy="1175657"/>
          </a:xfrm>
          <a:prstGeom prst="rightArrow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3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21581" y="1793966"/>
            <a:ext cx="2316480" cy="2281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545081" y="1793965"/>
            <a:ext cx="2316480" cy="22816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onut 3"/>
          <p:cNvSpPr/>
          <p:nvPr/>
        </p:nvSpPr>
        <p:spPr>
          <a:xfrm>
            <a:off x="5021581" y="1793965"/>
            <a:ext cx="2316480" cy="2281646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2545081" y="1793966"/>
            <a:ext cx="2316480" cy="2281646"/>
          </a:xfrm>
          <a:prstGeom prst="mathMultiply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3108" y="1358537"/>
            <a:ext cx="2316480" cy="2281646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6445" y="2346958"/>
            <a:ext cx="1998616" cy="1175657"/>
          </a:xfrm>
          <a:prstGeom prst="right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9974581" y="2346958"/>
            <a:ext cx="1998616" cy="1175657"/>
          </a:xfrm>
          <a:prstGeom prst="right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98081" y="1793964"/>
            <a:ext cx="2316480" cy="22816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Multiply 10"/>
          <p:cNvSpPr/>
          <p:nvPr/>
        </p:nvSpPr>
        <p:spPr>
          <a:xfrm>
            <a:off x="7498081" y="1793965"/>
            <a:ext cx="2316480" cy="2281646"/>
          </a:xfrm>
          <a:prstGeom prst="mathMultiply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4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Cassion</dc:creator>
  <cp:lastModifiedBy>Alexis Cassion</cp:lastModifiedBy>
  <cp:revision>6</cp:revision>
  <dcterms:created xsi:type="dcterms:W3CDTF">2021-11-06T13:24:17Z</dcterms:created>
  <dcterms:modified xsi:type="dcterms:W3CDTF">2021-11-08T12:03:47Z</dcterms:modified>
</cp:coreProperties>
</file>