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59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22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7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09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44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90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11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78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72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6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E5CF-241B-485A-BBD3-9D94F1CBA5D4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03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3E5CF-241B-485A-BBD3-9D94F1CBA5D4}" type="datetimeFigureOut">
              <a:rPr lang="fr-FR" smtClean="0"/>
              <a:t>06/11/2021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A9C1-6B5E-4267-B3F9-F1E6571530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1820091" y="1332411"/>
            <a:ext cx="2316480" cy="2281646"/>
          </a:xfrm>
          <a:prstGeom prst="don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844730" y="1332411"/>
            <a:ext cx="2316480" cy="2281646"/>
          </a:xfrm>
          <a:prstGeom prst="mathMultiply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0091" y="1332411"/>
            <a:ext cx="2316480" cy="2281646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66703" y="3026228"/>
            <a:ext cx="1998616" cy="1175657"/>
          </a:xfrm>
          <a:prstGeom prst="rightArrow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3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Cassion</dc:creator>
  <cp:lastModifiedBy>Alexis Cassion</cp:lastModifiedBy>
  <cp:revision>5</cp:revision>
  <dcterms:created xsi:type="dcterms:W3CDTF">2021-11-06T13:24:17Z</dcterms:created>
  <dcterms:modified xsi:type="dcterms:W3CDTF">2021-11-08T08:31:41Z</dcterms:modified>
</cp:coreProperties>
</file>