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  <p:sldId id="263" r:id="rId7"/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0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9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51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389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8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14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9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55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3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0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68E5-C8D9-4C5B-BC15-DFB813AAE56D}" type="datetimeFigureOut">
              <a:rPr lang="es-CO" smtClean="0"/>
              <a:t>30/01/2023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3CEA2-A0EC-4ECC-B2D1-7FA3901E5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288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7BBD71-E4F2-0DC6-04A7-6918C008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37" y="1460841"/>
            <a:ext cx="9091100" cy="40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35BC8E-A451-FEEA-C095-F19E00DD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02" y="1102255"/>
            <a:ext cx="8824473" cy="46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D3892B-2BA1-D0D9-3AAC-6AB9536E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08" y="1254956"/>
            <a:ext cx="8913423" cy="46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4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35C625-CDDC-74D3-81CE-5D792651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6" y="1163334"/>
            <a:ext cx="9072930" cy="4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F5359F-7EAE-942C-FB43-37A6E6EC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82" y="1371161"/>
            <a:ext cx="9032170" cy="481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9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E747DF-4866-931B-DE49-AFAD438A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2" y="1197146"/>
            <a:ext cx="9080270" cy="48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4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78C900-6BBE-70F0-A7AF-04E137FA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20" y="1475495"/>
            <a:ext cx="9072639" cy="460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2E33BD-75B1-9D3C-F9C7-40E37332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4" y="1239789"/>
            <a:ext cx="8983238" cy="480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4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795933-C1D1-CA82-66F7-37EEE6F1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80" y="1008331"/>
            <a:ext cx="9286772" cy="48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7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D31AA2-DFBE-11A7-FBD2-27A82E1F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0" y="1200516"/>
            <a:ext cx="8447507" cy="445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969EDB-C229-DB68-6B7F-3206E7FC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91" y="1437396"/>
            <a:ext cx="8916492" cy="47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0179A9-555A-860C-8C25-BE9D9548A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8" y="1135050"/>
            <a:ext cx="8884333" cy="45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4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6144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5</cp:revision>
  <dcterms:created xsi:type="dcterms:W3CDTF">2023-01-26T16:27:22Z</dcterms:created>
  <dcterms:modified xsi:type="dcterms:W3CDTF">2023-01-30T22:58:57Z</dcterms:modified>
</cp:coreProperties>
</file>