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5" r:id="rId3"/>
    <p:sldId id="276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50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9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51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389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485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157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614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590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090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41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555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641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73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978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40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914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288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119458-6E21-23A1-33C3-093B20DD4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65" y="1268876"/>
            <a:ext cx="8851814" cy="392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6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3B435B1-3A0C-FB69-9BFF-264DA07B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43" y="1089366"/>
            <a:ext cx="8885726" cy="47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6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47804B3-508D-D3F4-074A-210BE046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20" y="958874"/>
            <a:ext cx="8727866" cy="45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4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4569A54-7D86-3F64-ACF5-CA14E3BAE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79" y="888535"/>
            <a:ext cx="8744149" cy="458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0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1877BBC-6B50-235E-6E79-105496C0D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03" y="883334"/>
            <a:ext cx="8873917" cy="471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E4D044-1178-54FE-B5DA-B69228ADF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66" y="915791"/>
            <a:ext cx="9151695" cy="493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91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6180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Rodriguez</dc:creator>
  <cp:lastModifiedBy>Camilo Rodriguez</cp:lastModifiedBy>
  <cp:revision>10</cp:revision>
  <dcterms:created xsi:type="dcterms:W3CDTF">2023-01-26T16:27:22Z</dcterms:created>
  <dcterms:modified xsi:type="dcterms:W3CDTF">2023-01-31T01:46:26Z</dcterms:modified>
</cp:coreProperties>
</file>