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667A52-6254-1F25-09B7-16E6D7BC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1" y="1408147"/>
            <a:ext cx="8777555" cy="40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3CE402-CC48-00B8-00D0-6CB047A9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5" y="1071044"/>
            <a:ext cx="9017955" cy="47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127828-0327-4012-8C97-F1D9282F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07" y="928481"/>
            <a:ext cx="9029962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2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CA0549-8D86-D01A-19DC-AE49EF53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80" y="1018553"/>
            <a:ext cx="8916813" cy="46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4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7027CE-2D35-9C26-7A1D-16D504D4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3" y="811903"/>
            <a:ext cx="8976265" cy="47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4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BA1726-8835-537F-3821-5A2D52223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0" y="1130192"/>
            <a:ext cx="9068864" cy="47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68BE98-5A3E-158D-4CB2-A96C0D0E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5" y="1170746"/>
            <a:ext cx="9063340" cy="48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444711-C3B3-09DC-077B-1476D03C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7" y="1273037"/>
            <a:ext cx="8655866" cy="45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7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E942E9-6606-BBC1-C45E-7F833B01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5" y="1028079"/>
            <a:ext cx="9288070" cy="48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9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6136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3</cp:revision>
  <dcterms:created xsi:type="dcterms:W3CDTF">2023-01-26T16:27:22Z</dcterms:created>
  <dcterms:modified xsi:type="dcterms:W3CDTF">2023-01-30T22:49:47Z</dcterms:modified>
</cp:coreProperties>
</file>