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2ED512-1E85-3CF3-F1A6-7A663AF6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" y="1385924"/>
            <a:ext cx="9292883" cy="40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5DA57A-C631-1617-5334-48A80D70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5" y="1197806"/>
            <a:ext cx="9029177" cy="47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6F7EBE-A2DE-2012-66F4-B7506D36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3" y="1319212"/>
            <a:ext cx="9052627" cy="48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5617BF-E884-B173-2D8D-BFB424C0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13" y="1338262"/>
            <a:ext cx="9044348" cy="47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59EABF-2D18-AB10-673D-E5D66A87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6" y="1101759"/>
            <a:ext cx="8595360" cy="46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03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6</cp:revision>
  <dcterms:created xsi:type="dcterms:W3CDTF">2023-01-26T16:27:22Z</dcterms:created>
  <dcterms:modified xsi:type="dcterms:W3CDTF">2023-01-31T01:07:14Z</dcterms:modified>
</cp:coreProperties>
</file>